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"/>
  </p:notesMasterIdLst>
  <p:sldIdLst>
    <p:sldId id="266" r:id="rId3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2014.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All rights reserved. Applied </a:t>
            </a:r>
            <a:r>
              <a:rPr lang="en-US" sz="600" dirty="0" err="1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 rot="16200000">
            <a:off x="2690380" y="4036492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5400" y="4074591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Preprocess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304670" y="3807891"/>
            <a:ext cx="2547179" cy="990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ReleaseEpinephrine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CalculateInsulinSynthesisRate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65719" y="4074591"/>
            <a:ext cx="120668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 smtClean="0">
                <a:solidFill>
                  <a:prstClr val="white"/>
                </a:solidFill>
              </a:rPr>
              <a:t>PostProcess</a:t>
            </a:r>
            <a:endParaRPr lang="en-US" sz="1050" b="1" u="sng" dirty="0" smtClean="0">
              <a:solidFill>
                <a:prstClr val="white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5966980" y="4036493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U-Turn Arrow 1"/>
          <p:cNvSpPr/>
          <p:nvPr/>
        </p:nvSpPr>
        <p:spPr>
          <a:xfrm rot="10800000">
            <a:off x="1600199" y="4648200"/>
            <a:ext cx="5715000" cy="1066800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5860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BioGears Team PPT Template_2014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bwelch</cp:lastModifiedBy>
  <cp:revision>211</cp:revision>
  <cp:lastPrinted>2014-09-04T18:48:26Z</cp:lastPrinted>
  <dcterms:created xsi:type="dcterms:W3CDTF">2014-09-02T19:13:20Z</dcterms:created>
  <dcterms:modified xsi:type="dcterms:W3CDTF">2017-03-02T17:58:57Z</dcterms:modified>
</cp:coreProperties>
</file>