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E903-E6F2-4F38-91BC-17A210B123B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D4CAA-472E-4918-884E-D34301A2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6200000">
            <a:off x="3115072" y="3556736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8989" y="3213836"/>
            <a:ext cx="2514600" cy="1028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CalculateMetabolicHeatGeneration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CalculateSweatRate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UpdateHeatResistance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smtClean="0">
                <a:solidFill>
                  <a:prstClr val="white"/>
                </a:solidFill>
              </a:rPr>
              <a:t>Exercise</a:t>
            </a:r>
            <a:endParaRPr lang="en-US" sz="105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733755" y="3442434"/>
            <a:ext cx="2057400" cy="68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smtClean="0"/>
              <a:t>Solve Temperature Circuit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CalculateVitalSigns</a:t>
            </a:r>
            <a:endParaRPr lang="en-US" sz="105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571321" y="3442435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smtClean="0"/>
              <a:t>Advance Temperature Circuit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8989" y="1523999"/>
            <a:ext cx="2514600" cy="97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Conditions</a:t>
            </a:r>
            <a:endParaRPr lang="en-US" sz="1050" b="1" u="sng" dirty="0" smtClean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>
                <a:solidFill>
                  <a:prstClr val="white"/>
                </a:solidFill>
              </a:rPr>
              <a:t>Coming Soon</a:t>
            </a:r>
            <a:endParaRPr lang="en-US" sz="1050" i="1" dirty="0" smtClean="0">
              <a:solidFill>
                <a:prstClr val="white"/>
              </a:solidFill>
            </a:endParaRPr>
          </a:p>
          <a:p>
            <a:pPr marL="344488" lvl="1" indent="-111125">
              <a:buFont typeface="Arial" pitchFamily="34" charset="0"/>
              <a:buChar char="•"/>
            </a:pPr>
            <a:r>
              <a:rPr lang="en-US" sz="1050" dirty="0" err="1" smtClean="0"/>
              <a:t>ConsumeMeal</a:t>
            </a:r>
            <a:endParaRPr lang="en-US" sz="1050" dirty="0" smtClean="0"/>
          </a:p>
          <a:p>
            <a:pPr marL="344488" lvl="1" indent="-111125">
              <a:buFont typeface="Arial" pitchFamily="34" charset="0"/>
              <a:buChar char="•"/>
            </a:pPr>
            <a:r>
              <a:rPr lang="en-US" sz="1050" dirty="0" smtClean="0">
                <a:solidFill>
                  <a:prstClr val="white"/>
                </a:solidFill>
              </a:rPr>
              <a:t>Starvation</a:t>
            </a:r>
          </a:p>
          <a:p>
            <a:pPr marL="344488" lvl="1" indent="-111125">
              <a:buFont typeface="Arial" pitchFamily="34" charset="0"/>
              <a:buChar char="•"/>
            </a:pPr>
            <a:r>
              <a:rPr lang="en-US" sz="1050" dirty="0" smtClean="0">
                <a:solidFill>
                  <a:prstClr val="white"/>
                </a:solidFill>
              </a:rPr>
              <a:t>Dehydration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5952638" y="3556736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467689" y="265820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0800000">
            <a:off x="1467689" y="4242535"/>
            <a:ext cx="6304711" cy="914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17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7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655" y="2133600"/>
            <a:ext cx="6040582" cy="276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6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776413"/>
            <a:ext cx="5669280" cy="285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22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20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Thames ARA/SED</dc:creator>
  <cp:lastModifiedBy>Jeff Webb  ARA/SED</cp:lastModifiedBy>
  <cp:revision>24</cp:revision>
  <dcterms:created xsi:type="dcterms:W3CDTF">2015-10-06T18:05:11Z</dcterms:created>
  <dcterms:modified xsi:type="dcterms:W3CDTF">2016-12-14T20:12:36Z</dcterms:modified>
</cp:coreProperties>
</file>