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4"/>
  </p:notesMasterIdLst>
  <p:sldIdLst>
    <p:sldId id="266" r:id="rId3"/>
  </p:sldIdLst>
  <p:sldSz cx="9144000" cy="6858000" type="screen4x3"/>
  <p:notesSz cx="6996113" cy="92821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EB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4" autoAdjust="0"/>
  </p:normalViewPr>
  <p:slideViewPr>
    <p:cSldViewPr>
      <p:cViewPr varScale="1">
        <p:scale>
          <a:sx n="123" d="100"/>
          <a:sy n="123" d="100"/>
        </p:scale>
        <p:origin x="-129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240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26BB8-5932-4ACC-8CD5-328D9DA138C9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38675" cy="3479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08488"/>
            <a:ext cx="5595937" cy="4176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6975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2400" y="8816975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E9A71-B8D6-467E-9737-A44765197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9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16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6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46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10098" y="4547070"/>
            <a:ext cx="2337798" cy="5833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8466" y="0"/>
            <a:ext cx="9178882" cy="2167467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2167468"/>
            <a:ext cx="9180577" cy="255236"/>
          </a:xfrm>
          <a:prstGeom prst="rect">
            <a:avLst/>
          </a:prstGeom>
          <a:solidFill>
            <a:srgbClr val="4BB047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itle Placeholder 11"/>
          <p:cNvSpPr>
            <a:spLocks noGrp="1"/>
          </p:cNvSpPr>
          <p:nvPr>
            <p:ph type="title" hasCustomPrompt="1"/>
          </p:nvPr>
        </p:nvSpPr>
        <p:spPr>
          <a:xfrm>
            <a:off x="1371600" y="3707448"/>
            <a:ext cx="6637867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pic>
        <p:nvPicPr>
          <p:cNvPr id="2" name="Picture 1" descr="biogears_WTlogov02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1111775"/>
            <a:ext cx="5747896" cy="128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79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8" y="1403772"/>
            <a:ext cx="8671971" cy="47892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81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237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298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090" y="1535113"/>
            <a:ext cx="433029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090" y="2174875"/>
            <a:ext cx="433029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2770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32770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499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360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4036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8730"/>
            <a:ext cx="3008313" cy="9337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8730"/>
            <a:ext cx="5111750" cy="56248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0249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545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9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787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8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6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2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82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5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FD63-10BD-4598-9E1E-9FFECB76D2D7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-1" y="6487054"/>
            <a:ext cx="9160933" cy="381000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 rot="16200000">
            <a:off x="7945439" y="4993213"/>
            <a:ext cx="2273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Copyright </a:t>
            </a:r>
            <a:r>
              <a:rPr lang="en-US" sz="600" dirty="0" smtClean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2014. </a:t>
            </a: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All rights reserved. Applied </a:t>
            </a:r>
            <a:r>
              <a:rPr lang="en-US" sz="600" dirty="0" err="1" smtClean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ReArch</a:t>
            </a:r>
            <a:r>
              <a:rPr lang="en-US" sz="600" dirty="0" smtClean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Associates, Inc.</a:t>
            </a:r>
          </a:p>
        </p:txBody>
      </p:sp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0" y="6468004"/>
            <a:ext cx="9144000" cy="17462"/>
          </a:xfrm>
          <a:prstGeom prst="rect">
            <a:avLst/>
          </a:prstGeom>
          <a:solidFill>
            <a:srgbClr val="4BB04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itchFamily="-108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26" name="Text Placeholder 9"/>
          <p:cNvSpPr>
            <a:spLocks noGrp="1"/>
          </p:cNvSpPr>
          <p:nvPr>
            <p:ph type="body" idx="1"/>
          </p:nvPr>
        </p:nvSpPr>
        <p:spPr>
          <a:xfrm>
            <a:off x="183444" y="1397000"/>
            <a:ext cx="8760356" cy="4868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-8467" y="1"/>
            <a:ext cx="9171433" cy="510556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30" name="Picture 29" descr="ARA_Logo_white_2010.pn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351" y="6503986"/>
            <a:ext cx="892588" cy="342159"/>
          </a:xfrm>
          <a:prstGeom prst="rect">
            <a:avLst/>
          </a:prstGeom>
        </p:spPr>
      </p:pic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83444" y="65484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6EDD5FD9-64F1-4545-B9DF-61B5A2906508}" type="slidenum">
              <a:rPr lang="en-US" sz="1000">
                <a:solidFill>
                  <a:prstClr val="white"/>
                </a:solidFill>
                <a:ea typeface="Calibri" pitchFamily="-111" charset="0"/>
                <a:cs typeface="Calibri" pitchFamily="-111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dirty="0">
              <a:solidFill>
                <a:prstClr val="white"/>
              </a:solidFill>
              <a:ea typeface="Calibri" pitchFamily="-111" charset="0"/>
              <a:cs typeface="Calibri" pitchFamily="-111" charset="0"/>
            </a:endParaRPr>
          </a:p>
        </p:txBody>
      </p:sp>
      <p:pic>
        <p:nvPicPr>
          <p:cNvPr id="11" name="Picture 10" descr="biogears_WTlogov02.pn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38102"/>
            <a:ext cx="2057400" cy="46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69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2800" b="1" kern="1200">
          <a:solidFill>
            <a:srgbClr val="001F4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1F4B"/>
          </a:solidFill>
          <a:latin typeface="Arial"/>
          <a:ea typeface="+mn-ea"/>
          <a:cs typeface="Arial"/>
        </a:defRPr>
      </a:lvl1pPr>
      <a:lvl2pPr marL="8001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001F4B"/>
          </a:solidFill>
          <a:latin typeface="Arial"/>
          <a:ea typeface="+mn-ea"/>
          <a:cs typeface="Arial"/>
        </a:defRPr>
      </a:lvl2pPr>
      <a:lvl3pPr marL="1200150" indent="-28575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001F4B"/>
          </a:solidFill>
          <a:latin typeface="Arial"/>
          <a:ea typeface="+mn-ea"/>
          <a:cs typeface="Arial"/>
        </a:defRPr>
      </a:lvl3pPr>
      <a:lvl4pPr marL="16573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01F4B"/>
          </a:solidFill>
          <a:latin typeface="Arial"/>
          <a:ea typeface="+mn-ea"/>
          <a:cs typeface="Arial"/>
        </a:defRPr>
      </a:lvl4pPr>
      <a:lvl5pPr marL="21145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01F4B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-Turn Arrow 1"/>
          <p:cNvSpPr/>
          <p:nvPr/>
        </p:nvSpPr>
        <p:spPr>
          <a:xfrm rot="10800000">
            <a:off x="928593" y="5257800"/>
            <a:ext cx="4710207" cy="1066800"/>
          </a:xfrm>
          <a:prstGeom prst="uturnArrow">
            <a:avLst>
              <a:gd name="adj1" fmla="val 19333"/>
              <a:gd name="adj2" fmla="val 25000"/>
              <a:gd name="adj3" fmla="val 25000"/>
              <a:gd name="adj4" fmla="val 43750"/>
              <a:gd name="adj5" fmla="val 7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Down Arrow 17"/>
          <p:cNvSpPr/>
          <p:nvPr/>
        </p:nvSpPr>
        <p:spPr>
          <a:xfrm rot="16200000">
            <a:off x="2537980" y="4565130"/>
            <a:ext cx="486640" cy="5334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3621" y="4253459"/>
            <a:ext cx="2318579" cy="1156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>
                <a:solidFill>
                  <a:prstClr val="white"/>
                </a:solidFill>
              </a:rPr>
              <a:t>Preprocess</a:t>
            </a:r>
          </a:p>
          <a:p>
            <a:pPr marL="119063" indent="-119063">
              <a:buFont typeface="Arial" pitchFamily="34" charset="0"/>
              <a:buChar char="•"/>
            </a:pPr>
            <a:r>
              <a:rPr lang="en-US" sz="1050" dirty="0" err="1" smtClean="0"/>
              <a:t>ConsumeNutrients</a:t>
            </a:r>
            <a:endParaRPr lang="en-US" sz="1050" dirty="0" smtClean="0"/>
          </a:p>
          <a:p>
            <a:pPr marL="576263" lvl="1" indent="-119063">
              <a:buFont typeface="Arial" pitchFamily="34" charset="0"/>
              <a:buChar char="•"/>
            </a:pPr>
            <a:r>
              <a:rPr lang="en-US" sz="1050" dirty="0" smtClean="0"/>
              <a:t>Add nutrients to stomach</a:t>
            </a:r>
            <a:endParaRPr lang="en-US" sz="1050" b="1" u="sng" dirty="0">
              <a:solidFill>
                <a:prstClr val="white"/>
              </a:solidFill>
            </a:endParaRPr>
          </a:p>
          <a:p>
            <a:pPr marL="119063" indent="-119063">
              <a:buFont typeface="Arial" pitchFamily="34" charset="0"/>
              <a:buChar char="•"/>
            </a:pPr>
            <a:r>
              <a:rPr lang="en-US" sz="1050" dirty="0" err="1" smtClean="0">
                <a:solidFill>
                  <a:prstClr val="white"/>
                </a:solidFill>
              </a:rPr>
              <a:t>GastricSecretion</a:t>
            </a:r>
            <a:endParaRPr lang="en-US" sz="1050" dirty="0" smtClean="0">
              <a:solidFill>
                <a:prstClr val="white"/>
              </a:solidFill>
            </a:endParaRPr>
          </a:p>
          <a:p>
            <a:pPr marL="119063" indent="-119063">
              <a:buFont typeface="Arial" pitchFamily="34" charset="0"/>
              <a:buChar char="•"/>
            </a:pPr>
            <a:r>
              <a:rPr lang="en-US" sz="1050" dirty="0" err="1" smtClean="0">
                <a:solidFill>
                  <a:prstClr val="white"/>
                </a:solidFill>
              </a:rPr>
              <a:t>DigestStomachNutrients</a:t>
            </a:r>
            <a:endParaRPr lang="en-US" sz="1050" dirty="0" smtClean="0">
              <a:solidFill>
                <a:prstClr val="white"/>
              </a:solidFill>
            </a:endParaRPr>
          </a:p>
          <a:p>
            <a:pPr marL="119063" indent="-119063">
              <a:buFont typeface="Arial" pitchFamily="34" charset="0"/>
              <a:buChar char="•"/>
            </a:pPr>
            <a:r>
              <a:rPr lang="en-US" sz="1050" dirty="0" err="1" smtClean="0">
                <a:solidFill>
                  <a:prstClr val="white"/>
                </a:solidFill>
              </a:rPr>
              <a:t>AbsorbNutrients</a:t>
            </a:r>
            <a:endParaRPr lang="en-US" sz="1050" dirty="0" smtClean="0"/>
          </a:p>
        </p:txBody>
      </p:sp>
      <p:sp>
        <p:nvSpPr>
          <p:cNvPr id="26" name="Rounded Rectangle 25"/>
          <p:cNvSpPr/>
          <p:nvPr/>
        </p:nvSpPr>
        <p:spPr>
          <a:xfrm>
            <a:off x="3197741" y="4507142"/>
            <a:ext cx="1004884" cy="649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 smtClean="0">
                <a:solidFill>
                  <a:prstClr val="white"/>
                </a:solidFill>
              </a:rPr>
              <a:t>Process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5029200" y="4507142"/>
            <a:ext cx="990600" cy="649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 err="1" smtClean="0">
                <a:solidFill>
                  <a:prstClr val="white"/>
                </a:solidFill>
              </a:rPr>
              <a:t>PostProcess</a:t>
            </a:r>
            <a:endParaRPr lang="en-US" sz="1050" b="1" u="sng" dirty="0" smtClean="0">
              <a:solidFill>
                <a:prstClr val="white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3621" y="3048000"/>
            <a:ext cx="2318579" cy="533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 smtClean="0">
                <a:solidFill>
                  <a:prstClr val="white"/>
                </a:solidFill>
              </a:rPr>
              <a:t>Conditions</a:t>
            </a:r>
            <a:endParaRPr lang="en-US" sz="1050" b="1" u="sng" dirty="0" smtClean="0">
              <a:solidFill>
                <a:prstClr val="white"/>
              </a:solidFill>
            </a:endParaRPr>
          </a:p>
          <a:p>
            <a:pPr marL="119063" indent="-119063">
              <a:buFont typeface="Arial" pitchFamily="34" charset="0"/>
              <a:buChar char="•"/>
            </a:pPr>
            <a:r>
              <a:rPr lang="en-US" sz="1050" dirty="0" err="1" smtClean="0">
                <a:solidFill>
                  <a:prstClr val="white"/>
                </a:solidFill>
              </a:rPr>
              <a:t>ConsumeMeal</a:t>
            </a:r>
            <a:endParaRPr lang="en-US" sz="1050" dirty="0" smtClean="0">
              <a:solidFill>
                <a:prstClr val="white"/>
              </a:solidFill>
            </a:endParaRPr>
          </a:p>
        </p:txBody>
      </p:sp>
      <p:sp>
        <p:nvSpPr>
          <p:cNvPr id="34" name="Down Arrow 33"/>
          <p:cNvSpPr/>
          <p:nvPr/>
        </p:nvSpPr>
        <p:spPr>
          <a:xfrm rot="16200000">
            <a:off x="4366780" y="4565128"/>
            <a:ext cx="486640" cy="5334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Down Arrow 34"/>
          <p:cNvSpPr/>
          <p:nvPr/>
        </p:nvSpPr>
        <p:spPr>
          <a:xfrm>
            <a:off x="959590" y="3645936"/>
            <a:ext cx="486640" cy="5334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35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ioGears Team PPT Template_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5984</TotalTime>
  <Words>13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BioGears Team PPT Template_2014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Webb  ARA/SED</dc:creator>
  <cp:lastModifiedBy>Jeff Webb  ARA/SED</cp:lastModifiedBy>
  <cp:revision>211</cp:revision>
  <cp:lastPrinted>2014-09-04T18:48:26Z</cp:lastPrinted>
  <dcterms:created xsi:type="dcterms:W3CDTF">2014-09-02T19:13:20Z</dcterms:created>
  <dcterms:modified xsi:type="dcterms:W3CDTF">2016-12-14T20:06:50Z</dcterms:modified>
</cp:coreProperties>
</file>