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266" r:id="rId3"/>
    <p:sldId id="28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6" r:id="rId12"/>
    <p:sldId id="287" r:id="rId13"/>
    <p:sldId id="288" r:id="rId14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21" y="381000"/>
            <a:ext cx="8490780" cy="6400799"/>
            <a:chOff x="43621" y="381000"/>
            <a:chExt cx="8490780" cy="6400799"/>
          </a:xfrm>
        </p:grpSpPr>
        <p:sp>
          <p:nvSpPr>
            <p:cNvPr id="18" name="Down Arrow 17"/>
            <p:cNvSpPr/>
            <p:nvPr/>
          </p:nvSpPr>
          <p:spPr>
            <a:xfrm rot="16200000">
              <a:off x="3376180" y="5128780"/>
              <a:ext cx="486640" cy="381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621" y="2667000"/>
              <a:ext cx="3309179" cy="3200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Preprocess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UpdatePleuralCompliance</a:t>
              </a:r>
              <a:endParaRPr lang="en-US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ProcessAerosolSubstances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AirwayObstruction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UpdateObstructiveResistance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BronchoConstriction</a:t>
              </a:r>
              <a:endParaRPr lang="en-US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BronchoDilation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smtClean="0"/>
                <a:t>Intubation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smtClean="0"/>
                <a:t>Pneumothorax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DoLeftNeedleDecompression</a:t>
              </a:r>
              <a:endParaRPr lang="en-US" sz="1050" dirty="0" smtClean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DoRightNeedleDecompression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ConsciousRespiration</a:t>
              </a:r>
              <a:endParaRPr lang="en-US" sz="1050" dirty="0" smtClean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ProcessConsciousRespiration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MechanicalVentilation</a:t>
              </a:r>
              <a:endParaRPr lang="en-US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/>
                <a:t>RespiratoryDriver</a:t>
              </a:r>
              <a:endParaRPr lang="en-US" sz="1050" dirty="0" smtClean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UpdateIERatio</a:t>
              </a:r>
              <a:endParaRPr lang="en-US" sz="1050" dirty="0" smtClean="0">
                <a:solidFill>
                  <a:prstClr val="white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VolumeToDriverPressure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prstClr val="white"/>
                  </a:solidFill>
                </a:rPr>
                <a:t>Apnea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53621" y="4800600"/>
              <a:ext cx="2013779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ProcessCircuit</a:t>
              </a:r>
              <a:endParaRPr lang="en-US" sz="105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TansportGraph</a:t>
              </a:r>
              <a:endParaRPr lang="en-US" sz="1050" dirty="0" smtClean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CalculateVitalSigns</a:t>
              </a:r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400801" y="5033891"/>
              <a:ext cx="2133600" cy="604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err="1" smtClean="0">
                  <a:solidFill>
                    <a:prstClr val="white"/>
                  </a:solidFill>
                </a:rPr>
                <a:t>PostProcess</a:t>
              </a:r>
              <a:endParaRPr lang="en-US" sz="1050" b="1" u="sng" dirty="0" smtClean="0">
                <a:solidFill>
                  <a:prstClr val="white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PostProcessCircuit</a:t>
              </a:r>
              <a:endParaRPr lang="en-US" sz="1050" dirty="0" smtClean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1720" y="381000"/>
              <a:ext cx="3232980" cy="1756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Conditions</a:t>
              </a:r>
            </a:p>
            <a:p>
              <a:pPr indent="-223837">
                <a:buFont typeface="Arial" pitchFamily="34" charset="0"/>
                <a:buChar char="•"/>
              </a:pPr>
              <a:r>
                <a:rPr lang="en-US" sz="1050" dirty="0" err="1" smtClean="0"/>
                <a:t>LobarPneumonia</a:t>
              </a:r>
              <a:endParaRPr lang="en-US" sz="1050" dirty="0" smtClean="0"/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UpdateAlveoliCompliance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UpdateGasDiffusionSurfaceArea</a:t>
              </a:r>
              <a:endParaRPr lang="en-US" sz="1050" dirty="0" smtClean="0">
                <a:solidFill>
                  <a:prstClr val="white"/>
                </a:solidFill>
              </a:endParaRPr>
            </a:p>
            <a:p>
              <a:pPr indent="-223837">
                <a:buFont typeface="Arial" pitchFamily="34" charset="0"/>
                <a:buChar char="•"/>
              </a:pPr>
              <a:r>
                <a:rPr lang="en-US" sz="1050" dirty="0" smtClean="0">
                  <a:solidFill>
                    <a:prstClr val="white"/>
                  </a:solidFill>
                </a:rPr>
                <a:t>COPD</a:t>
              </a: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UpdatePulmonaryCapillaryResistance</a:t>
              </a:r>
              <a:endParaRPr lang="en-US" sz="1050" dirty="0" smtClean="0">
                <a:solidFill>
                  <a:prstClr val="white"/>
                </a:solidFill>
              </a:endParaRP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UpdateAlveoliCompliance</a:t>
              </a:r>
              <a:endParaRPr lang="en-US" sz="1050" dirty="0" smtClean="0">
                <a:solidFill>
                  <a:prstClr val="white"/>
                </a:solidFill>
              </a:endParaRP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UpdateGasDiffusionSurfaceArea</a:t>
              </a:r>
              <a:endParaRPr lang="en-US" sz="1050" dirty="0" smtClean="0">
                <a:solidFill>
                  <a:prstClr val="white"/>
                </a:solidFill>
              </a:endParaRPr>
            </a:p>
            <a:p>
              <a:pPr indent="-223837">
                <a:buFont typeface="Arial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ImpairedAlveolarExchange</a:t>
              </a:r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5890780" y="5145846"/>
              <a:ext cx="486640" cy="381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454890" y="2209800"/>
              <a:ext cx="486640" cy="381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U-Turn Arrow 1"/>
            <p:cNvSpPr/>
            <p:nvPr/>
          </p:nvSpPr>
          <p:spPr>
            <a:xfrm rot="10800000">
              <a:off x="1447800" y="5714999"/>
              <a:ext cx="6172200" cy="1066800"/>
            </a:xfrm>
            <a:prstGeom prst="uturnArrow">
              <a:avLst>
                <a:gd name="adj1" fmla="val 24048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15000" y="1752600"/>
              <a:ext cx="2547179" cy="480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Assessments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 smtClean="0"/>
                <a:t>CalculatePulmonaryFunctionTest</a:t>
              </a:r>
              <a:endParaRPr 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4487228" cy="12468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487228" cy="12201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4487228" cy="10868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4487228" cy="953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urce\BioGears\NewTrunk\docs\Working\CircuitDiagram\RespiratoryCircuit_TinyC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 t="13089" r="25161" b="26177"/>
          <a:stretch/>
        </p:blipFill>
        <p:spPr bwMode="auto">
          <a:xfrm>
            <a:off x="1600200" y="1066800"/>
            <a:ext cx="5287812" cy="43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804" r="1834" b="2578"/>
          <a:stretch/>
        </p:blipFill>
        <p:spPr bwMode="auto">
          <a:xfrm>
            <a:off x="2479041" y="1737361"/>
            <a:ext cx="4470400" cy="323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07333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 smtClean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r>
                  <a:rPr lang="en-US" sz="2200" dirty="0" smtClean="0">
                    <a:latin typeface="Cambria Math"/>
                  </a:rPr>
                  <a:t>𝑃</a:t>
                </a:r>
                <a:r>
                  <a:rPr lang="en-US" sz="2800" baseline="-25000" dirty="0" smtClean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 smtClean="0">
                    <a:latin typeface="Cambria Math"/>
                  </a:rPr>
                  <a:t>3</a:t>
                </a:r>
                <a:r>
                  <a:rPr lang="en-US" sz="2200" dirty="0" smtClean="0">
                    <a:latin typeface="Cambria Math"/>
                  </a:rPr>
                  <a:t>+</a:t>
                </a:r>
                <a:r>
                  <a:rPr lang="en-US" sz="2000" dirty="0" smtClean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 smtClean="0">
                    <a:latin typeface="Cambria Math"/>
                  </a:rPr>
                  <a:t>262.22</a:t>
                </a:r>
                <a:endParaRPr lang="en-US" sz="2000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 smtClean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 smtClean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 smtClean="0"/>
                  <a:t>			</a:t>
                </a:r>
              </a:p>
              <a:p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707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235</cp:revision>
  <cp:lastPrinted>2014-09-04T18:48:26Z</cp:lastPrinted>
  <dcterms:created xsi:type="dcterms:W3CDTF">2014-09-02T19:13:20Z</dcterms:created>
  <dcterms:modified xsi:type="dcterms:W3CDTF">2017-03-03T18:22:23Z</dcterms:modified>
</cp:coreProperties>
</file>