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7" r:id="rId4"/>
    <p:sldMasterId id="2147485057" r:id="rId5"/>
    <p:sldMasterId id="2147484229" r:id="rId6"/>
    <p:sldMasterId id="2147493851" r:id="rId7"/>
  </p:sldMasterIdLst>
  <p:notesMasterIdLst>
    <p:notesMasterId r:id="rId14"/>
  </p:notesMasterIdLst>
  <p:handoutMasterIdLst>
    <p:handoutMasterId r:id="rId15"/>
  </p:handoutMasterIdLst>
  <p:sldIdLst>
    <p:sldId id="2142532853" r:id="rId8"/>
    <p:sldId id="2142532946" r:id="rId9"/>
    <p:sldId id="2142532964" r:id="rId10"/>
    <p:sldId id="2142532977" r:id="rId11"/>
    <p:sldId id="2142532972" r:id="rId12"/>
    <p:sldId id="214253295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26BB1F-E2A6-47D4-912A-7B8CB37DE67F}">
          <p14:sldIdLst>
            <p14:sldId id="2142532853"/>
          </p14:sldIdLst>
        </p14:section>
        <p14:section name="Main" id="{E68F2001-DD71-4F8A-B755-369E3B0D9A00}">
          <p14:sldIdLst>
            <p14:sldId id="2142532946"/>
            <p14:sldId id="2142532964"/>
            <p14:sldId id="2142532977"/>
            <p14:sldId id="2142532972"/>
            <p14:sldId id="21425329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6966E-4401-4A10-9558-1D66621C493F}" name="Jason Hansen" initials="JH" userId="S::jahanse@microsoft.com::027dc85c-3978-42e2-ac40-20b820aa0f97" providerId="AD"/>
  <p188:author id="{6E861C85-F30A-0EB0-68FF-22ADA5796DB4}" name="Sanjay Satheesh" initials="SS" userId="S::sasathee@microsoft.com::40d1a48f-21bc-45f8-9d15-cbf5c7348511" providerId="AD"/>
  <p188:author id="{9F29C2AE-138E-37E1-AFBA-49DB0B65D5F0}" name="Chris Sanders" initials="CS" userId="S::csand@microsoft.com::5b5f59cf-884f-4865-b413-e1dd490977f1" providerId="AD"/>
  <p188:author id="{115D03F4-CE79-932C-11B9-DF52C6079680}" name="Ryan Puffer" initials="RP" userId="S::ryanpu@microsoft.com::d86ec716-ffe3-46b7-93b2-5522f85921b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Megan Overton" initials="MO" lastIdx="9" clrIdx="5">
    <p:extLst>
      <p:ext uri="{19B8F6BF-5375-455C-9EA6-DF929625EA0E}">
        <p15:presenceInfo xmlns:p15="http://schemas.microsoft.com/office/powerpoint/2012/main" userId="S::megano@silverfoxprod.com::f60417f7-0de2-4922-a119-d9e6d717a0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8661C5"/>
    <a:srgbClr val="D83B01"/>
    <a:srgbClr val="9BF00B"/>
    <a:srgbClr val="107C10"/>
    <a:srgbClr val="D59DFF"/>
    <a:srgbClr val="3C3C41"/>
    <a:srgbClr val="2F2F2F"/>
    <a:srgbClr val="1A1A1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CCFD4-6034-4DFB-B80D-9CCC8041288E}" v="733" dt="2023-01-11T14:44:15.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48"/>
      </p:cViewPr>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y Cao" userId="5c371079-78ed-4579-a12d-43b0109c56f6" providerId="ADAL" clId="{C14CCFD4-6034-4DFB-B80D-9CCC8041288E}"/>
    <pc:docChg chg="undo redo custSel addSld delSld modSld sldOrd addSection delSection modSection">
      <pc:chgData name="Vy Cao" userId="5c371079-78ed-4579-a12d-43b0109c56f6" providerId="ADAL" clId="{C14CCFD4-6034-4DFB-B80D-9CCC8041288E}" dt="2023-01-11T14:44:49.095" v="3796" actId="17846"/>
      <pc:docMkLst>
        <pc:docMk/>
      </pc:docMkLst>
      <pc:sldChg chg="modSp add del mod">
        <pc:chgData name="Vy Cao" userId="5c371079-78ed-4579-a12d-43b0109c56f6" providerId="ADAL" clId="{C14CCFD4-6034-4DFB-B80D-9CCC8041288E}" dt="2023-01-10T17:01:52.141" v="2001" actId="47"/>
        <pc:sldMkLst>
          <pc:docMk/>
          <pc:sldMk cId="1577588122" sldId="2142532839"/>
        </pc:sldMkLst>
        <pc:spChg chg="mod">
          <ac:chgData name="Vy Cao" userId="5c371079-78ed-4579-a12d-43b0109c56f6" providerId="ADAL" clId="{C14CCFD4-6034-4DFB-B80D-9CCC8041288E}" dt="2023-01-10T16:44:31.751" v="1982" actId="20577"/>
          <ac:spMkLst>
            <pc:docMk/>
            <pc:sldMk cId="1577588122" sldId="2142532839"/>
            <ac:spMk id="4" creationId="{97E2BFCE-5848-4050-B248-66455C61C4D5}"/>
          </ac:spMkLst>
        </pc:spChg>
      </pc:sldChg>
      <pc:sldChg chg="addSp modSp mod">
        <pc:chgData name="Vy Cao" userId="5c371079-78ed-4579-a12d-43b0109c56f6" providerId="ADAL" clId="{C14CCFD4-6034-4DFB-B80D-9CCC8041288E}" dt="2023-01-11T14:43:36.194" v="3778" actId="1076"/>
        <pc:sldMkLst>
          <pc:docMk/>
          <pc:sldMk cId="376314616" sldId="2142532853"/>
        </pc:sldMkLst>
        <pc:spChg chg="mod">
          <ac:chgData name="Vy Cao" userId="5c371079-78ed-4579-a12d-43b0109c56f6" providerId="ADAL" clId="{C14CCFD4-6034-4DFB-B80D-9CCC8041288E}" dt="2023-01-11T14:43:09.746" v="3769" actId="14100"/>
          <ac:spMkLst>
            <pc:docMk/>
            <pc:sldMk cId="376314616" sldId="2142532853"/>
            <ac:spMk id="3" creationId="{26E9EE88-E1F9-4793-829F-2D95B629C542}"/>
          </ac:spMkLst>
        </pc:spChg>
        <pc:picChg chg="add mod">
          <ac:chgData name="Vy Cao" userId="5c371079-78ed-4579-a12d-43b0109c56f6" providerId="ADAL" clId="{C14CCFD4-6034-4DFB-B80D-9CCC8041288E}" dt="2023-01-11T14:43:36.194" v="3778" actId="1076"/>
          <ac:picMkLst>
            <pc:docMk/>
            <pc:sldMk cId="376314616" sldId="2142532853"/>
            <ac:picMk id="2" creationId="{52FF35A3-BDBA-132E-47BE-F22B8153664F}"/>
          </ac:picMkLst>
        </pc:picChg>
      </pc:sldChg>
      <pc:sldChg chg="addSp delSp modSp add mod ord modAnim">
        <pc:chgData name="Vy Cao" userId="5c371079-78ed-4579-a12d-43b0109c56f6" providerId="ADAL" clId="{C14CCFD4-6034-4DFB-B80D-9CCC8041288E}" dt="2023-01-10T16:59:52.996" v="1999" actId="1076"/>
        <pc:sldMkLst>
          <pc:docMk/>
          <pc:sldMk cId="51734274" sldId="2142532946"/>
        </pc:sldMkLst>
        <pc:spChg chg="mod">
          <ac:chgData name="Vy Cao" userId="5c371079-78ed-4579-a12d-43b0109c56f6" providerId="ADAL" clId="{C14CCFD4-6034-4DFB-B80D-9CCC8041288E}" dt="2023-01-10T16:29:46.058" v="1585" actId="20577"/>
          <ac:spMkLst>
            <pc:docMk/>
            <pc:sldMk cId="51734274" sldId="2142532946"/>
            <ac:spMk id="2" creationId="{357CC915-7CFC-4B27-9FDC-BFF7DFC6B573}"/>
          </ac:spMkLst>
        </pc:spChg>
        <pc:spChg chg="add del">
          <ac:chgData name="Vy Cao" userId="5c371079-78ed-4579-a12d-43b0109c56f6" providerId="ADAL" clId="{C14CCFD4-6034-4DFB-B80D-9CCC8041288E}" dt="2023-01-10T16:35:21.328" v="1891" actId="22"/>
          <ac:spMkLst>
            <pc:docMk/>
            <pc:sldMk cId="51734274" sldId="2142532946"/>
            <ac:spMk id="4" creationId="{BB2D8052-BE55-FA87-BCA6-F2B3E935EFC5}"/>
          </ac:spMkLst>
        </pc:spChg>
        <pc:spChg chg="mod">
          <ac:chgData name="Vy Cao" userId="5c371079-78ed-4579-a12d-43b0109c56f6" providerId="ADAL" clId="{C14CCFD4-6034-4DFB-B80D-9CCC8041288E}" dt="2023-01-10T16:34:49.675" v="1885" actId="1076"/>
          <ac:spMkLst>
            <pc:docMk/>
            <pc:sldMk cId="51734274" sldId="2142532946"/>
            <ac:spMk id="5" creationId="{55DC788A-C366-F944-8C3B-141D9E97D2EE}"/>
          </ac:spMkLst>
        </pc:spChg>
        <pc:spChg chg="add del mod">
          <ac:chgData name="Vy Cao" userId="5c371079-78ed-4579-a12d-43b0109c56f6" providerId="ADAL" clId="{C14CCFD4-6034-4DFB-B80D-9CCC8041288E}" dt="2023-01-10T16:35:52.748" v="1905"/>
          <ac:spMkLst>
            <pc:docMk/>
            <pc:sldMk cId="51734274" sldId="2142532946"/>
            <ac:spMk id="7" creationId="{2044FAFA-DBBF-C35E-F4D5-C1CCE77D36FB}"/>
          </ac:spMkLst>
        </pc:spChg>
        <pc:spChg chg="add del mod">
          <ac:chgData name="Vy Cao" userId="5c371079-78ed-4579-a12d-43b0109c56f6" providerId="ADAL" clId="{C14CCFD4-6034-4DFB-B80D-9CCC8041288E}" dt="2023-01-10T16:37:33.869" v="1922" actId="478"/>
          <ac:spMkLst>
            <pc:docMk/>
            <pc:sldMk cId="51734274" sldId="2142532946"/>
            <ac:spMk id="9" creationId="{5BF08B44-93DF-CD29-BA98-707471ABCABA}"/>
          </ac:spMkLst>
        </pc:spChg>
        <pc:spChg chg="del">
          <ac:chgData name="Vy Cao" userId="5c371079-78ed-4579-a12d-43b0109c56f6" providerId="ADAL" clId="{C14CCFD4-6034-4DFB-B80D-9CCC8041288E}" dt="2023-01-10T16:35:18.731" v="1889" actId="478"/>
          <ac:spMkLst>
            <pc:docMk/>
            <pc:sldMk cId="51734274" sldId="2142532946"/>
            <ac:spMk id="10" creationId="{9C20C04D-1DE7-41BD-75E2-EC6F584BC595}"/>
          </ac:spMkLst>
        </pc:spChg>
        <pc:spChg chg="add del mod">
          <ac:chgData name="Vy Cao" userId="5c371079-78ed-4579-a12d-43b0109c56f6" providerId="ADAL" clId="{C14CCFD4-6034-4DFB-B80D-9CCC8041288E}" dt="2023-01-10T16:38:12.316" v="1925" actId="478"/>
          <ac:spMkLst>
            <pc:docMk/>
            <pc:sldMk cId="51734274" sldId="2142532946"/>
            <ac:spMk id="11" creationId="{2BED22BC-D9B6-742F-3FDD-11BFFB024E02}"/>
          </ac:spMkLst>
        </pc:spChg>
        <pc:spChg chg="add del mod">
          <ac:chgData name="Vy Cao" userId="5c371079-78ed-4579-a12d-43b0109c56f6" providerId="ADAL" clId="{C14CCFD4-6034-4DFB-B80D-9CCC8041288E}" dt="2023-01-10T16:59:04.512" v="1985" actId="1076"/>
          <ac:spMkLst>
            <pc:docMk/>
            <pc:sldMk cId="51734274" sldId="2142532946"/>
            <ac:spMk id="127" creationId="{62D7B0D4-05BC-48B0-B992-E5618D305B8E}"/>
          </ac:spMkLst>
        </pc:spChg>
        <pc:spChg chg="mod">
          <ac:chgData name="Vy Cao" userId="5c371079-78ed-4579-a12d-43b0109c56f6" providerId="ADAL" clId="{C14CCFD4-6034-4DFB-B80D-9CCC8041288E}" dt="2023-01-10T16:32:11.928" v="1753" actId="20577"/>
          <ac:spMkLst>
            <pc:docMk/>
            <pc:sldMk cId="51734274" sldId="2142532946"/>
            <ac:spMk id="133" creationId="{22F5419A-12F5-4855-B133-668F7CEB7FE8}"/>
          </ac:spMkLst>
        </pc:spChg>
        <pc:spChg chg="mod">
          <ac:chgData name="Vy Cao" userId="5c371079-78ed-4579-a12d-43b0109c56f6" providerId="ADAL" clId="{C14CCFD4-6034-4DFB-B80D-9CCC8041288E}" dt="2023-01-10T16:34:52.812" v="1886" actId="1076"/>
          <ac:spMkLst>
            <pc:docMk/>
            <pc:sldMk cId="51734274" sldId="2142532946"/>
            <ac:spMk id="134" creationId="{5F3D462A-F27E-472A-9565-103E8652CE74}"/>
          </ac:spMkLst>
        </pc:spChg>
        <pc:spChg chg="mod">
          <ac:chgData name="Vy Cao" userId="5c371079-78ed-4579-a12d-43b0109c56f6" providerId="ADAL" clId="{C14CCFD4-6034-4DFB-B80D-9CCC8041288E}" dt="2023-01-10T16:34:43.042" v="1884" actId="20577"/>
          <ac:spMkLst>
            <pc:docMk/>
            <pc:sldMk cId="51734274" sldId="2142532946"/>
            <ac:spMk id="138" creationId="{9D0BE4DB-FAC7-4DBF-9038-8C53A9E198CA}"/>
          </ac:spMkLst>
        </pc:spChg>
        <pc:grpChg chg="del">
          <ac:chgData name="Vy Cao" userId="5c371079-78ed-4579-a12d-43b0109c56f6" providerId="ADAL" clId="{C14CCFD4-6034-4DFB-B80D-9CCC8041288E}" dt="2023-01-10T16:35:16.137" v="1887" actId="478"/>
          <ac:grpSpMkLst>
            <pc:docMk/>
            <pc:sldMk cId="51734274" sldId="2142532946"/>
            <ac:grpSpMk id="130" creationId="{EBBD0A05-AEE2-43CF-B5EF-76675390C6CC}"/>
          </ac:grpSpMkLst>
        </pc:grpChg>
        <pc:grpChg chg="del">
          <ac:chgData name="Vy Cao" userId="5c371079-78ed-4579-a12d-43b0109c56f6" providerId="ADAL" clId="{C14CCFD4-6034-4DFB-B80D-9CCC8041288E}" dt="2023-01-10T16:35:16.843" v="1888" actId="478"/>
          <ac:grpSpMkLst>
            <pc:docMk/>
            <pc:sldMk cId="51734274" sldId="2142532946"/>
            <ac:grpSpMk id="135" creationId="{45805B53-F3D7-4BA4-9284-292C63D7A3A0}"/>
          </ac:grpSpMkLst>
        </pc:grpChg>
        <pc:picChg chg="add del mod">
          <ac:chgData name="Vy Cao" userId="5c371079-78ed-4579-a12d-43b0109c56f6" providerId="ADAL" clId="{C14CCFD4-6034-4DFB-B80D-9CCC8041288E}" dt="2023-01-10T16:35:30.400" v="1895"/>
          <ac:picMkLst>
            <pc:docMk/>
            <pc:sldMk cId="51734274" sldId="2142532946"/>
            <ac:picMk id="6" creationId="{4CDBDB03-2C7D-CD4D-C2AB-A9781F37F578}"/>
          </ac:picMkLst>
        </pc:picChg>
        <pc:picChg chg="add del mod">
          <ac:chgData name="Vy Cao" userId="5c371079-78ed-4579-a12d-43b0109c56f6" providerId="ADAL" clId="{C14CCFD4-6034-4DFB-B80D-9CCC8041288E}" dt="2023-01-10T16:35:52.748" v="1905"/>
          <ac:picMkLst>
            <pc:docMk/>
            <pc:sldMk cId="51734274" sldId="2142532946"/>
            <ac:picMk id="8" creationId="{3B2ADFD7-5CFB-8E16-599E-827AF1203A14}"/>
          </ac:picMkLst>
        </pc:picChg>
        <pc:picChg chg="add del mod">
          <ac:chgData name="Vy Cao" userId="5c371079-78ed-4579-a12d-43b0109c56f6" providerId="ADAL" clId="{C14CCFD4-6034-4DFB-B80D-9CCC8041288E}" dt="2023-01-10T16:39:46.997" v="1931" actId="478"/>
          <ac:picMkLst>
            <pc:docMk/>
            <pc:sldMk cId="51734274" sldId="2142532946"/>
            <ac:picMk id="13" creationId="{65067866-415E-0B0D-FABB-C078EB935677}"/>
          </ac:picMkLst>
        </pc:picChg>
        <pc:picChg chg="add del mod">
          <ac:chgData name="Vy Cao" userId="5c371079-78ed-4579-a12d-43b0109c56f6" providerId="ADAL" clId="{C14CCFD4-6034-4DFB-B80D-9CCC8041288E}" dt="2023-01-10T16:41:10.305" v="1934" actId="478"/>
          <ac:picMkLst>
            <pc:docMk/>
            <pc:sldMk cId="51734274" sldId="2142532946"/>
            <ac:picMk id="15" creationId="{37EA1B84-E937-F0F4-DDB2-AC697357487C}"/>
          </ac:picMkLst>
        </pc:picChg>
        <pc:picChg chg="add del mod">
          <ac:chgData name="Vy Cao" userId="5c371079-78ed-4579-a12d-43b0109c56f6" providerId="ADAL" clId="{C14CCFD4-6034-4DFB-B80D-9CCC8041288E}" dt="2023-01-10T16:42:23.067" v="1937" actId="478"/>
          <ac:picMkLst>
            <pc:docMk/>
            <pc:sldMk cId="51734274" sldId="2142532946"/>
            <ac:picMk id="17" creationId="{0742EAD5-88BD-909E-DDAE-B84E4DFA4F80}"/>
          </ac:picMkLst>
        </pc:picChg>
        <pc:picChg chg="add mod">
          <ac:chgData name="Vy Cao" userId="5c371079-78ed-4579-a12d-43b0109c56f6" providerId="ADAL" clId="{C14CCFD4-6034-4DFB-B80D-9CCC8041288E}" dt="2023-01-10T16:59:52.996" v="1999" actId="1076"/>
          <ac:picMkLst>
            <pc:docMk/>
            <pc:sldMk cId="51734274" sldId="2142532946"/>
            <ac:picMk id="18" creationId="{F0256F80-D7F7-D4E5-3675-865257CC15AE}"/>
          </ac:picMkLst>
        </pc:picChg>
        <pc:picChg chg="add del mod">
          <ac:chgData name="Vy Cao" userId="5c371079-78ed-4579-a12d-43b0109c56f6" providerId="ADAL" clId="{C14CCFD4-6034-4DFB-B80D-9CCC8041288E}" dt="2023-01-10T16:35:47.148" v="1901"/>
          <ac:picMkLst>
            <pc:docMk/>
            <pc:sldMk cId="51734274" sldId="2142532946"/>
            <ac:picMk id="1028" creationId="{86CB9AE4-87CC-CBD1-ABBE-0E669B809BE5}"/>
          </ac:picMkLst>
        </pc:picChg>
        <pc:picChg chg="add mod">
          <ac:chgData name="Vy Cao" userId="5c371079-78ed-4579-a12d-43b0109c56f6" providerId="ADAL" clId="{C14CCFD4-6034-4DFB-B80D-9CCC8041288E}" dt="2023-01-10T16:59:42.134" v="1997" actId="1076"/>
          <ac:picMkLst>
            <pc:docMk/>
            <pc:sldMk cId="51734274" sldId="2142532946"/>
            <ac:picMk id="1030" creationId="{7066629E-E7E0-E8B5-FE2A-AE574C7A95BA}"/>
          </ac:picMkLst>
        </pc:picChg>
        <pc:picChg chg="add mod">
          <ac:chgData name="Vy Cao" userId="5c371079-78ed-4579-a12d-43b0109c56f6" providerId="ADAL" clId="{C14CCFD4-6034-4DFB-B80D-9CCC8041288E}" dt="2023-01-10T16:59:37.024" v="1996" actId="1076"/>
          <ac:picMkLst>
            <pc:docMk/>
            <pc:sldMk cId="51734274" sldId="2142532946"/>
            <ac:picMk id="1036" creationId="{C18A4432-F1EF-57A4-8EE8-F63592AA13CE}"/>
          </ac:picMkLst>
        </pc:picChg>
      </pc:sldChg>
      <pc:sldChg chg="del">
        <pc:chgData name="Vy Cao" userId="5c371079-78ed-4579-a12d-43b0109c56f6" providerId="ADAL" clId="{C14CCFD4-6034-4DFB-B80D-9CCC8041288E}" dt="2022-12-30T07:07:39.057" v="1469" actId="47"/>
        <pc:sldMkLst>
          <pc:docMk/>
          <pc:sldMk cId="3006295061" sldId="2142532956"/>
        </pc:sldMkLst>
      </pc:sldChg>
      <pc:sldChg chg="addSp delSp modSp mod ord delAnim modAnim">
        <pc:chgData name="Vy Cao" userId="5c371079-78ed-4579-a12d-43b0109c56f6" providerId="ADAL" clId="{C14CCFD4-6034-4DFB-B80D-9CCC8041288E}" dt="2023-01-11T14:33:18.534" v="3726"/>
        <pc:sldMkLst>
          <pc:docMk/>
          <pc:sldMk cId="3854006447" sldId="2142532957"/>
        </pc:sldMkLst>
        <pc:spChg chg="del">
          <ac:chgData name="Vy Cao" userId="5c371079-78ed-4579-a12d-43b0109c56f6" providerId="ADAL" clId="{C14CCFD4-6034-4DFB-B80D-9CCC8041288E}" dt="2023-01-11T13:53:28.176" v="3172" actId="478"/>
          <ac:spMkLst>
            <pc:docMk/>
            <pc:sldMk cId="3854006447" sldId="2142532957"/>
            <ac:spMk id="5" creationId="{176BA205-B109-4141-B0F2-2F1A67772098}"/>
          </ac:spMkLst>
        </pc:spChg>
        <pc:spChg chg="del">
          <ac:chgData name="Vy Cao" userId="5c371079-78ed-4579-a12d-43b0109c56f6" providerId="ADAL" clId="{C14CCFD4-6034-4DFB-B80D-9CCC8041288E}" dt="2023-01-11T13:53:34.145" v="3175" actId="478"/>
          <ac:spMkLst>
            <pc:docMk/>
            <pc:sldMk cId="3854006447" sldId="2142532957"/>
            <ac:spMk id="6" creationId="{ADFD6C39-60B1-4E6E-B31A-A3E509E1ABCD}"/>
          </ac:spMkLst>
        </pc:spChg>
        <pc:spChg chg="add del mod">
          <ac:chgData name="Vy Cao" userId="5c371079-78ed-4579-a12d-43b0109c56f6" providerId="ADAL" clId="{C14CCFD4-6034-4DFB-B80D-9CCC8041288E}" dt="2023-01-11T13:40:47.266" v="2929" actId="478"/>
          <ac:spMkLst>
            <pc:docMk/>
            <pc:sldMk cId="3854006447" sldId="2142532957"/>
            <ac:spMk id="7" creationId="{060220EC-C0A5-1503-5AA9-40C03FEBB921}"/>
          </ac:spMkLst>
        </pc:spChg>
        <pc:spChg chg="add del mod">
          <ac:chgData name="Vy Cao" userId="5c371079-78ed-4579-a12d-43b0109c56f6" providerId="ADAL" clId="{C14CCFD4-6034-4DFB-B80D-9CCC8041288E}" dt="2023-01-11T13:53:30.726" v="3173" actId="478"/>
          <ac:spMkLst>
            <pc:docMk/>
            <pc:sldMk cId="3854006447" sldId="2142532957"/>
            <ac:spMk id="8" creationId="{7CD4ED8C-6C36-69FB-6D81-C96D97104977}"/>
          </ac:spMkLst>
        </pc:spChg>
        <pc:spChg chg="add del mod">
          <ac:chgData name="Vy Cao" userId="5c371079-78ed-4579-a12d-43b0109c56f6" providerId="ADAL" clId="{C14CCFD4-6034-4DFB-B80D-9CCC8041288E}" dt="2023-01-11T13:41:08.193" v="2970" actId="478"/>
          <ac:spMkLst>
            <pc:docMk/>
            <pc:sldMk cId="3854006447" sldId="2142532957"/>
            <ac:spMk id="9" creationId="{85F532DE-499C-BEED-6091-EA64A7B9D6AE}"/>
          </ac:spMkLst>
        </pc:spChg>
        <pc:spChg chg="add del">
          <ac:chgData name="Vy Cao" userId="5c371079-78ed-4579-a12d-43b0109c56f6" providerId="ADAL" clId="{C14CCFD4-6034-4DFB-B80D-9CCC8041288E}" dt="2023-01-11T13:41:15.525" v="2972" actId="22"/>
          <ac:spMkLst>
            <pc:docMk/>
            <pc:sldMk cId="3854006447" sldId="2142532957"/>
            <ac:spMk id="11" creationId="{7BF15079-3EFA-53A0-1437-94B0544C1FFF}"/>
          </ac:spMkLst>
        </pc:spChg>
        <pc:spChg chg="del">
          <ac:chgData name="Vy Cao" userId="5c371079-78ed-4579-a12d-43b0109c56f6" providerId="ADAL" clId="{C14CCFD4-6034-4DFB-B80D-9CCC8041288E}" dt="2023-01-11T13:53:32.680" v="3174" actId="478"/>
          <ac:spMkLst>
            <pc:docMk/>
            <pc:sldMk cId="3854006447" sldId="2142532957"/>
            <ac:spMk id="15" creationId="{22400075-E4DB-4605-AA19-522FEC2A9309}"/>
          </ac:spMkLst>
        </pc:spChg>
        <pc:spChg chg="mod topLvl">
          <ac:chgData name="Vy Cao" userId="5c371079-78ed-4579-a12d-43b0109c56f6" providerId="ADAL" clId="{C14CCFD4-6034-4DFB-B80D-9CCC8041288E}" dt="2023-01-11T13:40:35.430" v="2923"/>
          <ac:spMkLst>
            <pc:docMk/>
            <pc:sldMk cId="3854006447" sldId="2142532957"/>
            <ac:spMk id="19" creationId="{03F0D780-C4A6-45F9-A45D-E4959DE97C0D}"/>
          </ac:spMkLst>
        </pc:spChg>
        <pc:spChg chg="add del mod">
          <ac:chgData name="Vy Cao" userId="5c371079-78ed-4579-a12d-43b0109c56f6" providerId="ADAL" clId="{C14CCFD4-6034-4DFB-B80D-9CCC8041288E}" dt="2023-01-11T13:45:59.260" v="2985" actId="478"/>
          <ac:spMkLst>
            <pc:docMk/>
            <pc:sldMk cId="3854006447" sldId="2142532957"/>
            <ac:spMk id="23" creationId="{A5709450-071A-37C5-265F-66F39710751F}"/>
          </ac:spMkLst>
        </pc:spChg>
        <pc:spChg chg="mod topLvl">
          <ac:chgData name="Vy Cao" userId="5c371079-78ed-4579-a12d-43b0109c56f6" providerId="ADAL" clId="{C14CCFD4-6034-4DFB-B80D-9CCC8041288E}" dt="2023-01-11T14:22:50.460" v="3450" actId="165"/>
          <ac:spMkLst>
            <pc:docMk/>
            <pc:sldMk cId="3854006447" sldId="2142532957"/>
            <ac:spMk id="42" creationId="{BB77F63A-91F8-BDBE-8CFB-533F32D61AAA}"/>
          </ac:spMkLst>
        </pc:spChg>
        <pc:spChg chg="mod topLvl">
          <ac:chgData name="Vy Cao" userId="5c371079-78ed-4579-a12d-43b0109c56f6" providerId="ADAL" clId="{C14CCFD4-6034-4DFB-B80D-9CCC8041288E}" dt="2023-01-11T14:27:53.662" v="3630" actId="20577"/>
          <ac:spMkLst>
            <pc:docMk/>
            <pc:sldMk cId="3854006447" sldId="2142532957"/>
            <ac:spMk id="43" creationId="{2E60D28A-684A-309B-31C1-C07639A5ED72}"/>
          </ac:spMkLst>
        </pc:spChg>
        <pc:spChg chg="mod topLvl">
          <ac:chgData name="Vy Cao" userId="5c371079-78ed-4579-a12d-43b0109c56f6" providerId="ADAL" clId="{C14CCFD4-6034-4DFB-B80D-9CCC8041288E}" dt="2023-01-11T14:25:05.558" v="3531" actId="165"/>
          <ac:spMkLst>
            <pc:docMk/>
            <pc:sldMk cId="3854006447" sldId="2142532957"/>
            <ac:spMk id="48" creationId="{FEF87D7E-4744-D0CF-388F-B35F7EC20E0D}"/>
          </ac:spMkLst>
        </pc:spChg>
        <pc:spChg chg="mod topLvl">
          <ac:chgData name="Vy Cao" userId="5c371079-78ed-4579-a12d-43b0109c56f6" providerId="ADAL" clId="{C14CCFD4-6034-4DFB-B80D-9CCC8041288E}" dt="2023-01-11T14:27:57.419" v="3631" actId="20577"/>
          <ac:spMkLst>
            <pc:docMk/>
            <pc:sldMk cId="3854006447" sldId="2142532957"/>
            <ac:spMk id="49" creationId="{BEC2225F-6399-A803-41DD-25AFBBC63569}"/>
          </ac:spMkLst>
        </pc:spChg>
        <pc:spChg chg="add del mod">
          <ac:chgData name="Vy Cao" userId="5c371079-78ed-4579-a12d-43b0109c56f6" providerId="ADAL" clId="{C14CCFD4-6034-4DFB-B80D-9CCC8041288E}" dt="2023-01-11T14:25:42.377" v="3560"/>
          <ac:spMkLst>
            <pc:docMk/>
            <pc:sldMk cId="3854006447" sldId="2142532957"/>
            <ac:spMk id="52" creationId="{F3255343-CA53-C755-1E42-51A783DA082F}"/>
          </ac:spMkLst>
        </pc:spChg>
        <pc:spChg chg="add del mod">
          <ac:chgData name="Vy Cao" userId="5c371079-78ed-4579-a12d-43b0109c56f6" providerId="ADAL" clId="{C14CCFD4-6034-4DFB-B80D-9CCC8041288E}" dt="2023-01-11T14:25:42.377" v="3560"/>
          <ac:spMkLst>
            <pc:docMk/>
            <pc:sldMk cId="3854006447" sldId="2142532957"/>
            <ac:spMk id="53" creationId="{12B1FCD0-635B-8629-7F58-DD09E6ECB363}"/>
          </ac:spMkLst>
        </pc:spChg>
        <pc:spChg chg="mod topLvl">
          <ac:chgData name="Vy Cao" userId="5c371079-78ed-4579-a12d-43b0109c56f6" providerId="ADAL" clId="{C14CCFD4-6034-4DFB-B80D-9CCC8041288E}" dt="2023-01-11T14:25:53.900" v="3567" actId="165"/>
          <ac:spMkLst>
            <pc:docMk/>
            <pc:sldMk cId="3854006447" sldId="2142532957"/>
            <ac:spMk id="57" creationId="{6CD59173-ED8B-80F6-9481-7775D0703D05}"/>
          </ac:spMkLst>
        </pc:spChg>
        <pc:spChg chg="mod topLvl">
          <ac:chgData name="Vy Cao" userId="5c371079-78ed-4579-a12d-43b0109c56f6" providerId="ADAL" clId="{C14CCFD4-6034-4DFB-B80D-9CCC8041288E}" dt="2023-01-11T14:28:02.650" v="3632" actId="313"/>
          <ac:spMkLst>
            <pc:docMk/>
            <pc:sldMk cId="3854006447" sldId="2142532957"/>
            <ac:spMk id="58" creationId="{F36BF9D1-42D7-EB7F-920B-0C2BB2C43C8E}"/>
          </ac:spMkLst>
        </pc:spChg>
        <pc:spChg chg="add mod">
          <ac:chgData name="Vy Cao" userId="5c371079-78ed-4579-a12d-43b0109c56f6" providerId="ADAL" clId="{C14CCFD4-6034-4DFB-B80D-9CCC8041288E}" dt="2023-01-11T14:28:56.370" v="3661" actId="20577"/>
          <ac:spMkLst>
            <pc:docMk/>
            <pc:sldMk cId="3854006447" sldId="2142532957"/>
            <ac:spMk id="63" creationId="{F98E590B-F570-CFC9-7DEC-6B359F4C519D}"/>
          </ac:spMkLst>
        </pc:spChg>
        <pc:spChg chg="mod topLvl">
          <ac:chgData name="Vy Cao" userId="5c371079-78ed-4579-a12d-43b0109c56f6" providerId="ADAL" clId="{C14CCFD4-6034-4DFB-B80D-9CCC8041288E}" dt="2023-01-11T14:24:24.264" v="3500" actId="20577"/>
          <ac:spMkLst>
            <pc:docMk/>
            <pc:sldMk cId="3854006447" sldId="2142532957"/>
            <ac:spMk id="108" creationId="{CE85EAE6-FD14-7721-363E-40A933AB0297}"/>
          </ac:spMkLst>
        </pc:spChg>
        <pc:spChg chg="topLvl">
          <ac:chgData name="Vy Cao" userId="5c371079-78ed-4579-a12d-43b0109c56f6" providerId="ADAL" clId="{C14CCFD4-6034-4DFB-B80D-9CCC8041288E}" dt="2023-01-11T13:40:00.983" v="2918" actId="165"/>
          <ac:spMkLst>
            <pc:docMk/>
            <pc:sldMk cId="3854006447" sldId="2142532957"/>
            <ac:spMk id="122" creationId="{5C59D353-3764-FBEA-28C0-A2139942A5DB}"/>
          </ac:spMkLst>
        </pc:spChg>
        <pc:spChg chg="topLvl">
          <ac:chgData name="Vy Cao" userId="5c371079-78ed-4579-a12d-43b0109c56f6" providerId="ADAL" clId="{C14CCFD4-6034-4DFB-B80D-9CCC8041288E}" dt="2023-01-11T13:40:00.983" v="2918" actId="165"/>
          <ac:spMkLst>
            <pc:docMk/>
            <pc:sldMk cId="3854006447" sldId="2142532957"/>
            <ac:spMk id="123" creationId="{A65D7FE5-DE85-F807-8CAF-DD907FA22FD4}"/>
          </ac:spMkLst>
        </pc:spChg>
        <pc:spChg chg="topLvl">
          <ac:chgData name="Vy Cao" userId="5c371079-78ed-4579-a12d-43b0109c56f6" providerId="ADAL" clId="{C14CCFD4-6034-4DFB-B80D-9CCC8041288E}" dt="2023-01-11T13:40:00.983" v="2918" actId="165"/>
          <ac:spMkLst>
            <pc:docMk/>
            <pc:sldMk cId="3854006447" sldId="2142532957"/>
            <ac:spMk id="124" creationId="{356EECB2-A5A2-4E40-A6D9-E2C9B45AC14B}"/>
          </ac:spMkLst>
        </pc:spChg>
        <pc:spChg chg="topLvl">
          <ac:chgData name="Vy Cao" userId="5c371079-78ed-4579-a12d-43b0109c56f6" providerId="ADAL" clId="{C14CCFD4-6034-4DFB-B80D-9CCC8041288E}" dt="2023-01-11T13:40:00.983" v="2918" actId="165"/>
          <ac:spMkLst>
            <pc:docMk/>
            <pc:sldMk cId="3854006447" sldId="2142532957"/>
            <ac:spMk id="125" creationId="{56C66026-B3A1-0F3B-BBA2-033C173BA335}"/>
          </ac:spMkLst>
        </pc:spChg>
        <pc:spChg chg="mod topLvl">
          <ac:chgData name="Vy Cao" userId="5c371079-78ed-4579-a12d-43b0109c56f6" providerId="ADAL" clId="{C14CCFD4-6034-4DFB-B80D-9CCC8041288E}" dt="2023-01-11T14:32:50.323" v="3723" actId="20577"/>
          <ac:spMkLst>
            <pc:docMk/>
            <pc:sldMk cId="3854006447" sldId="2142532957"/>
            <ac:spMk id="126" creationId="{332FA473-91F0-5AA9-84E7-333333AF2D87}"/>
          </ac:spMkLst>
        </pc:spChg>
        <pc:spChg chg="mod topLvl">
          <ac:chgData name="Vy Cao" userId="5c371079-78ed-4579-a12d-43b0109c56f6" providerId="ADAL" clId="{C14CCFD4-6034-4DFB-B80D-9CCC8041288E}" dt="2023-01-11T13:47:56.053" v="3091" actId="20577"/>
          <ac:spMkLst>
            <pc:docMk/>
            <pc:sldMk cId="3854006447" sldId="2142532957"/>
            <ac:spMk id="128" creationId="{2F910501-1A6E-F17E-CFA1-FF586C92728C}"/>
          </ac:spMkLst>
        </pc:spChg>
        <pc:spChg chg="mod topLvl">
          <ac:chgData name="Vy Cao" userId="5c371079-78ed-4579-a12d-43b0109c56f6" providerId="ADAL" clId="{C14CCFD4-6034-4DFB-B80D-9CCC8041288E}" dt="2023-01-11T13:49:28.203" v="3155" actId="20577"/>
          <ac:spMkLst>
            <pc:docMk/>
            <pc:sldMk cId="3854006447" sldId="2142532957"/>
            <ac:spMk id="130" creationId="{756F40D0-FDB9-8621-01AC-8AEFFF34CE64}"/>
          </ac:spMkLst>
        </pc:spChg>
        <pc:spChg chg="mod topLvl">
          <ac:chgData name="Vy Cao" userId="5c371079-78ed-4579-a12d-43b0109c56f6" providerId="ADAL" clId="{C14CCFD4-6034-4DFB-B80D-9CCC8041288E}" dt="2023-01-11T14:25:00.303" v="3530" actId="20577"/>
          <ac:spMkLst>
            <pc:docMk/>
            <pc:sldMk cId="3854006447" sldId="2142532957"/>
            <ac:spMk id="135" creationId="{1AB44D9D-AA88-AB64-52F3-5910FFB4FFD5}"/>
          </ac:spMkLst>
        </pc:spChg>
        <pc:grpChg chg="add del">
          <ac:chgData name="Vy Cao" userId="5c371079-78ed-4579-a12d-43b0109c56f6" providerId="ADAL" clId="{C14CCFD4-6034-4DFB-B80D-9CCC8041288E}" dt="2023-01-11T13:40:08.244" v="2922" actId="164"/>
          <ac:grpSpMkLst>
            <pc:docMk/>
            <pc:sldMk cId="3854006447" sldId="2142532957"/>
            <ac:grpSpMk id="4" creationId="{DAFF8957-9D0D-E7FB-6389-E074C95B663D}"/>
          </ac:grpSpMkLst>
        </pc:grpChg>
        <pc:grpChg chg="del">
          <ac:chgData name="Vy Cao" userId="5c371079-78ed-4579-a12d-43b0109c56f6" providerId="ADAL" clId="{C14CCFD4-6034-4DFB-B80D-9CCC8041288E}" dt="2023-01-11T13:53:28.176" v="3172" actId="478"/>
          <ac:grpSpMkLst>
            <pc:docMk/>
            <pc:sldMk cId="3854006447" sldId="2142532957"/>
            <ac:grpSpMk id="12" creationId="{ECAF7BC8-4A2D-413D-8297-55A325CFFA17}"/>
          </ac:grpSpMkLst>
        </pc:grpChg>
        <pc:grpChg chg="del">
          <ac:chgData name="Vy Cao" userId="5c371079-78ed-4579-a12d-43b0109c56f6" providerId="ADAL" clId="{C14CCFD4-6034-4DFB-B80D-9CCC8041288E}" dt="2023-01-11T13:53:28.176" v="3172" actId="478"/>
          <ac:grpSpMkLst>
            <pc:docMk/>
            <pc:sldMk cId="3854006447" sldId="2142532957"/>
            <ac:grpSpMk id="16" creationId="{A135AFBD-ADE0-4FFA-9DE7-2FF04EE0862F}"/>
          </ac:grpSpMkLst>
        </pc:grpChg>
        <pc:grpChg chg="add mod">
          <ac:chgData name="Vy Cao" userId="5c371079-78ed-4579-a12d-43b0109c56f6" providerId="ADAL" clId="{C14CCFD4-6034-4DFB-B80D-9CCC8041288E}" dt="2023-01-11T14:32:32.411" v="3718" actId="1036"/>
          <ac:grpSpMkLst>
            <pc:docMk/>
            <pc:sldMk cId="3854006447" sldId="2142532957"/>
            <ac:grpSpMk id="22" creationId="{259D7D32-4CBC-6507-FA94-62D56F8F1007}"/>
          </ac:grpSpMkLst>
        </pc:grpChg>
        <pc:grpChg chg="add mod">
          <ac:chgData name="Vy Cao" userId="5c371079-78ed-4579-a12d-43b0109c56f6" providerId="ADAL" clId="{C14CCFD4-6034-4DFB-B80D-9CCC8041288E}" dt="2023-01-11T14:32:32.411" v="3718" actId="1036"/>
          <ac:grpSpMkLst>
            <pc:docMk/>
            <pc:sldMk cId="3854006447" sldId="2142532957"/>
            <ac:grpSpMk id="26" creationId="{8B8ED612-8E67-11AC-7009-5687F6C10302}"/>
          </ac:grpSpMkLst>
        </pc:grpChg>
        <pc:grpChg chg="add mod">
          <ac:chgData name="Vy Cao" userId="5c371079-78ed-4579-a12d-43b0109c56f6" providerId="ADAL" clId="{C14CCFD4-6034-4DFB-B80D-9CCC8041288E}" dt="2023-01-11T14:32:32.411" v="3718" actId="1036"/>
          <ac:grpSpMkLst>
            <pc:docMk/>
            <pc:sldMk cId="3854006447" sldId="2142532957"/>
            <ac:grpSpMk id="29" creationId="{C73DF3FC-5CFB-D161-5099-8CB6890353C9}"/>
          </ac:grpSpMkLst>
        </pc:grpChg>
        <pc:grpChg chg="add mod">
          <ac:chgData name="Vy Cao" userId="5c371079-78ed-4579-a12d-43b0109c56f6" providerId="ADAL" clId="{C14CCFD4-6034-4DFB-B80D-9CCC8041288E}" dt="2023-01-11T14:32:27.523" v="3710" actId="1036"/>
          <ac:grpSpMkLst>
            <pc:docMk/>
            <pc:sldMk cId="3854006447" sldId="2142532957"/>
            <ac:grpSpMk id="32" creationId="{0A48E823-9BF6-BBE0-6BBC-658E4B0DF52D}"/>
          </ac:grpSpMkLst>
        </pc:grpChg>
        <pc:grpChg chg="add del mod">
          <ac:chgData name="Vy Cao" userId="5c371079-78ed-4579-a12d-43b0109c56f6" providerId="ADAL" clId="{C14CCFD4-6034-4DFB-B80D-9CCC8041288E}" dt="2023-01-11T14:22:50.460" v="3450" actId="165"/>
          <ac:grpSpMkLst>
            <pc:docMk/>
            <pc:sldMk cId="3854006447" sldId="2142532957"/>
            <ac:grpSpMk id="41" creationId="{7CADDB6E-D5C2-6F41-F767-E3074B3224E5}"/>
          </ac:grpSpMkLst>
        </pc:grpChg>
        <pc:grpChg chg="add mod">
          <ac:chgData name="Vy Cao" userId="5c371079-78ed-4579-a12d-43b0109c56f6" providerId="ADAL" clId="{C14CCFD4-6034-4DFB-B80D-9CCC8041288E}" dt="2023-01-11T14:32:27.523" v="3710" actId="1036"/>
          <ac:grpSpMkLst>
            <pc:docMk/>
            <pc:sldMk cId="3854006447" sldId="2142532957"/>
            <ac:grpSpMk id="46" creationId="{DB953732-6958-2F42-2CDE-77FB21ED2EC9}"/>
          </ac:grpSpMkLst>
        </pc:grpChg>
        <pc:grpChg chg="add del mod">
          <ac:chgData name="Vy Cao" userId="5c371079-78ed-4579-a12d-43b0109c56f6" providerId="ADAL" clId="{C14CCFD4-6034-4DFB-B80D-9CCC8041288E}" dt="2023-01-11T14:25:05.558" v="3531" actId="165"/>
          <ac:grpSpMkLst>
            <pc:docMk/>
            <pc:sldMk cId="3854006447" sldId="2142532957"/>
            <ac:grpSpMk id="47" creationId="{EA228AF1-73E3-CFDB-C005-58C7D998880D}"/>
          </ac:grpSpMkLst>
        </pc:grpChg>
        <pc:grpChg chg="add mod">
          <ac:chgData name="Vy Cao" userId="5c371079-78ed-4579-a12d-43b0109c56f6" providerId="ADAL" clId="{C14CCFD4-6034-4DFB-B80D-9CCC8041288E}" dt="2023-01-11T14:32:27.523" v="3710" actId="1036"/>
          <ac:grpSpMkLst>
            <pc:docMk/>
            <pc:sldMk cId="3854006447" sldId="2142532957"/>
            <ac:grpSpMk id="55" creationId="{68D78224-0A6F-97B1-6ABB-FBAD5F1FDACD}"/>
          </ac:grpSpMkLst>
        </pc:grpChg>
        <pc:grpChg chg="add del mod">
          <ac:chgData name="Vy Cao" userId="5c371079-78ed-4579-a12d-43b0109c56f6" providerId="ADAL" clId="{C14CCFD4-6034-4DFB-B80D-9CCC8041288E}" dt="2023-01-11T14:25:53.900" v="3567" actId="165"/>
          <ac:grpSpMkLst>
            <pc:docMk/>
            <pc:sldMk cId="3854006447" sldId="2142532957"/>
            <ac:grpSpMk id="56" creationId="{C9DC7968-6A28-B758-C4AF-E3BF5B6F1368}"/>
          </ac:grpSpMkLst>
        </pc:grpChg>
        <pc:grpChg chg="add mod">
          <ac:chgData name="Vy Cao" userId="5c371079-78ed-4579-a12d-43b0109c56f6" providerId="ADAL" clId="{C14CCFD4-6034-4DFB-B80D-9CCC8041288E}" dt="2023-01-11T14:32:27.523" v="3710" actId="1036"/>
          <ac:grpSpMkLst>
            <pc:docMk/>
            <pc:sldMk cId="3854006447" sldId="2142532957"/>
            <ac:grpSpMk id="61" creationId="{C0D5EB0B-A51B-6295-5282-8AEDBBD9C7B9}"/>
          </ac:grpSpMkLst>
        </pc:grpChg>
        <pc:grpChg chg="add mod">
          <ac:chgData name="Vy Cao" userId="5c371079-78ed-4579-a12d-43b0109c56f6" providerId="ADAL" clId="{C14CCFD4-6034-4DFB-B80D-9CCC8041288E}" dt="2023-01-11T14:32:32.411" v="3718" actId="1036"/>
          <ac:grpSpMkLst>
            <pc:docMk/>
            <pc:sldMk cId="3854006447" sldId="2142532957"/>
            <ac:grpSpMk id="62" creationId="{E99AEB5E-BA73-0D7A-4A10-D3AEE403194C}"/>
          </ac:grpSpMkLst>
        </pc:grpChg>
        <pc:grpChg chg="del">
          <ac:chgData name="Vy Cao" userId="5c371079-78ed-4579-a12d-43b0109c56f6" providerId="ADAL" clId="{C14CCFD4-6034-4DFB-B80D-9CCC8041288E}" dt="2023-01-11T13:40:00.983" v="2918" actId="165"/>
          <ac:grpSpMkLst>
            <pc:docMk/>
            <pc:sldMk cId="3854006447" sldId="2142532957"/>
            <ac:grpSpMk id="137" creationId="{7D1EF353-189C-A282-5758-CEA90DD5B109}"/>
          </ac:grpSpMkLst>
        </pc:grpChg>
        <pc:picChg chg="del mod">
          <ac:chgData name="Vy Cao" userId="5c371079-78ed-4579-a12d-43b0109c56f6" providerId="ADAL" clId="{C14CCFD4-6034-4DFB-B80D-9CCC8041288E}" dt="2023-01-11T13:53:28.176" v="3172" actId="478"/>
          <ac:picMkLst>
            <pc:docMk/>
            <pc:sldMk cId="3854006447" sldId="2142532957"/>
            <ac:picMk id="2" creationId="{DA6698AE-88AA-78AD-A1C1-D46F7A8BF904}"/>
          </ac:picMkLst>
        </pc:picChg>
        <pc:picChg chg="del topLvl">
          <ac:chgData name="Vy Cao" userId="5c371079-78ed-4579-a12d-43b0109c56f6" providerId="ADAL" clId="{C14CCFD4-6034-4DFB-B80D-9CCC8041288E}" dt="2023-01-11T13:44:24.319" v="2976" actId="478"/>
          <ac:picMkLst>
            <pc:docMk/>
            <pc:sldMk cId="3854006447" sldId="2142532957"/>
            <ac:picMk id="3" creationId="{0FE362CE-61ED-E438-2CFD-C60997EEADFD}"/>
          </ac:picMkLst>
        </pc:picChg>
        <pc:picChg chg="add mod">
          <ac:chgData name="Vy Cao" userId="5c371079-78ed-4579-a12d-43b0109c56f6" providerId="ADAL" clId="{C14CCFD4-6034-4DFB-B80D-9CCC8041288E}" dt="2023-01-11T14:29:30.964" v="3666" actId="1076"/>
          <ac:picMkLst>
            <pc:docMk/>
            <pc:sldMk cId="3854006447" sldId="2142532957"/>
            <ac:picMk id="21" creationId="{3C7A2232-5248-A940-374D-E941216C019C}"/>
          </ac:picMkLst>
        </pc:picChg>
        <pc:picChg chg="add mod">
          <ac:chgData name="Vy Cao" userId="5c371079-78ed-4579-a12d-43b0109c56f6" providerId="ADAL" clId="{C14CCFD4-6034-4DFB-B80D-9CCC8041288E}" dt="2023-01-11T13:46:36.197" v="2993" actId="1076"/>
          <ac:picMkLst>
            <pc:docMk/>
            <pc:sldMk cId="3854006447" sldId="2142532957"/>
            <ac:picMk id="25" creationId="{0D9F5633-E4A8-E7D1-BC79-E553BEAFCD0E}"/>
          </ac:picMkLst>
        </pc:picChg>
        <pc:picChg chg="add mod">
          <ac:chgData name="Vy Cao" userId="5c371079-78ed-4579-a12d-43b0109c56f6" providerId="ADAL" clId="{C14CCFD4-6034-4DFB-B80D-9CCC8041288E}" dt="2023-01-11T13:48:37.358" v="3097" actId="1076"/>
          <ac:picMkLst>
            <pc:docMk/>
            <pc:sldMk cId="3854006447" sldId="2142532957"/>
            <ac:picMk id="28" creationId="{37B5F268-C63D-DCF7-6AEC-A08ECDB2BFBC}"/>
          </ac:picMkLst>
        </pc:picChg>
        <pc:picChg chg="add mod">
          <ac:chgData name="Vy Cao" userId="5c371079-78ed-4579-a12d-43b0109c56f6" providerId="ADAL" clId="{C14CCFD4-6034-4DFB-B80D-9CCC8041288E}" dt="2023-01-11T13:50:02.236" v="3159" actId="1076"/>
          <ac:picMkLst>
            <pc:docMk/>
            <pc:sldMk cId="3854006447" sldId="2142532957"/>
            <ac:picMk id="31" creationId="{B14F3C94-5AEF-BD85-7925-07D91DCFC2DB}"/>
          </ac:picMkLst>
        </pc:picChg>
        <pc:picChg chg="add del mod">
          <ac:chgData name="Vy Cao" userId="5c371079-78ed-4579-a12d-43b0109c56f6" providerId="ADAL" clId="{C14CCFD4-6034-4DFB-B80D-9CCC8041288E}" dt="2023-01-11T14:23:52.704" v="3485" actId="478"/>
          <ac:picMkLst>
            <pc:docMk/>
            <pc:sldMk cId="3854006447" sldId="2142532957"/>
            <ac:picMk id="34" creationId="{16DECF0A-ADAF-1BB7-63D3-D4A3FCE46F43}"/>
          </ac:picMkLst>
        </pc:picChg>
        <pc:picChg chg="add del mod">
          <ac:chgData name="Vy Cao" userId="5c371079-78ed-4579-a12d-43b0109c56f6" providerId="ADAL" clId="{C14CCFD4-6034-4DFB-B80D-9CCC8041288E}" dt="2023-01-11T14:25:50.098" v="3564" actId="478"/>
          <ac:picMkLst>
            <pc:docMk/>
            <pc:sldMk cId="3854006447" sldId="2142532957"/>
            <ac:picMk id="36" creationId="{E0163747-FEF0-EF98-3EB4-31421AF65B25}"/>
          </ac:picMkLst>
        </pc:picChg>
        <pc:picChg chg="add del mod">
          <ac:chgData name="Vy Cao" userId="5c371079-78ed-4579-a12d-43b0109c56f6" providerId="ADAL" clId="{C14CCFD4-6034-4DFB-B80D-9CCC8041288E}" dt="2023-01-11T14:25:59.357" v="3570" actId="478"/>
          <ac:picMkLst>
            <pc:docMk/>
            <pc:sldMk cId="3854006447" sldId="2142532957"/>
            <ac:picMk id="38" creationId="{C8764E07-7FBE-2E74-BDFF-E22FC26D64E3}"/>
          </ac:picMkLst>
        </pc:picChg>
        <pc:picChg chg="add mod">
          <ac:chgData name="Vy Cao" userId="5c371079-78ed-4579-a12d-43b0109c56f6" providerId="ADAL" clId="{C14CCFD4-6034-4DFB-B80D-9CCC8041288E}" dt="2023-01-11T14:18:59.398" v="3182" actId="1035"/>
          <ac:picMkLst>
            <pc:docMk/>
            <pc:sldMk cId="3854006447" sldId="2142532957"/>
            <ac:picMk id="40" creationId="{BB158E75-2E0E-B4F3-59C2-064B8BEA91C5}"/>
          </ac:picMkLst>
        </pc:picChg>
        <pc:picChg chg="del mod topLvl">
          <ac:chgData name="Vy Cao" userId="5c371079-78ed-4579-a12d-43b0109c56f6" providerId="ADAL" clId="{C14CCFD4-6034-4DFB-B80D-9CCC8041288E}" dt="2023-01-11T14:22:54.599" v="3451" actId="478"/>
          <ac:picMkLst>
            <pc:docMk/>
            <pc:sldMk cId="3854006447" sldId="2142532957"/>
            <ac:picMk id="44" creationId="{B8ADA0B3-08F5-A26D-DD96-5D3E4B6EEA4E}"/>
          </ac:picMkLst>
        </pc:picChg>
        <pc:picChg chg="add mod">
          <ac:chgData name="Vy Cao" userId="5c371079-78ed-4579-a12d-43b0109c56f6" providerId="ADAL" clId="{C14CCFD4-6034-4DFB-B80D-9CCC8041288E}" dt="2023-01-11T14:23:03.250" v="3455" actId="1076"/>
          <ac:picMkLst>
            <pc:docMk/>
            <pc:sldMk cId="3854006447" sldId="2142532957"/>
            <ac:picMk id="45" creationId="{5F14CE32-2F45-2773-4E81-D89BAD27C846}"/>
          </ac:picMkLst>
        </pc:picChg>
        <pc:picChg chg="del mod topLvl">
          <ac:chgData name="Vy Cao" userId="5c371079-78ed-4579-a12d-43b0109c56f6" providerId="ADAL" clId="{C14CCFD4-6034-4DFB-B80D-9CCC8041288E}" dt="2023-01-11T14:25:08.726" v="3532" actId="478"/>
          <ac:picMkLst>
            <pc:docMk/>
            <pc:sldMk cId="3854006447" sldId="2142532957"/>
            <ac:picMk id="50" creationId="{1B31E347-8B3F-C1A3-59DA-43FE22560F2B}"/>
          </ac:picMkLst>
        </pc:picChg>
        <pc:picChg chg="add mod">
          <ac:chgData name="Vy Cao" userId="5c371079-78ed-4579-a12d-43b0109c56f6" providerId="ADAL" clId="{C14CCFD4-6034-4DFB-B80D-9CCC8041288E}" dt="2023-01-11T14:25:20.812" v="3537" actId="1076"/>
          <ac:picMkLst>
            <pc:docMk/>
            <pc:sldMk cId="3854006447" sldId="2142532957"/>
            <ac:picMk id="51" creationId="{D4D4A22D-0882-F24C-5971-B491F70F97C3}"/>
          </ac:picMkLst>
        </pc:picChg>
        <pc:picChg chg="add del mod">
          <ac:chgData name="Vy Cao" userId="5c371079-78ed-4579-a12d-43b0109c56f6" providerId="ADAL" clId="{C14CCFD4-6034-4DFB-B80D-9CCC8041288E}" dt="2023-01-11T14:25:42.377" v="3560"/>
          <ac:picMkLst>
            <pc:docMk/>
            <pc:sldMk cId="3854006447" sldId="2142532957"/>
            <ac:picMk id="54" creationId="{F565DFCB-422F-7405-350D-F5DE8CFDB283}"/>
          </ac:picMkLst>
        </pc:picChg>
        <pc:picChg chg="del mod topLvl">
          <ac:chgData name="Vy Cao" userId="5c371079-78ed-4579-a12d-43b0109c56f6" providerId="ADAL" clId="{C14CCFD4-6034-4DFB-B80D-9CCC8041288E}" dt="2023-01-11T14:25:59.899" v="3571" actId="478"/>
          <ac:picMkLst>
            <pc:docMk/>
            <pc:sldMk cId="3854006447" sldId="2142532957"/>
            <ac:picMk id="59" creationId="{D2189E56-1EEB-0998-470A-BCE2C66276E7}"/>
          </ac:picMkLst>
        </pc:picChg>
        <pc:picChg chg="add mod">
          <ac:chgData name="Vy Cao" userId="5c371079-78ed-4579-a12d-43b0109c56f6" providerId="ADAL" clId="{C14CCFD4-6034-4DFB-B80D-9CCC8041288E}" dt="2023-01-11T14:26:05.396" v="3573" actId="1076"/>
          <ac:picMkLst>
            <pc:docMk/>
            <pc:sldMk cId="3854006447" sldId="2142532957"/>
            <ac:picMk id="60" creationId="{2E366BA8-64C9-655E-BE2E-6C678DC98CAA}"/>
          </ac:picMkLst>
        </pc:picChg>
        <pc:picChg chg="del mod topLvl">
          <ac:chgData name="Vy Cao" userId="5c371079-78ed-4579-a12d-43b0109c56f6" providerId="ADAL" clId="{C14CCFD4-6034-4DFB-B80D-9CCC8041288E}" dt="2023-01-11T13:46:25.202" v="2990" actId="478"/>
          <ac:picMkLst>
            <pc:docMk/>
            <pc:sldMk cId="3854006447" sldId="2142532957"/>
            <ac:picMk id="127" creationId="{D1BE5DE9-6142-0DB6-F69D-FAC903F5504C}"/>
          </ac:picMkLst>
        </pc:picChg>
        <pc:picChg chg="del topLvl">
          <ac:chgData name="Vy Cao" userId="5c371079-78ed-4579-a12d-43b0109c56f6" providerId="ADAL" clId="{C14CCFD4-6034-4DFB-B80D-9CCC8041288E}" dt="2023-01-11T13:48:20.677" v="3092" actId="478"/>
          <ac:picMkLst>
            <pc:docMk/>
            <pc:sldMk cId="3854006447" sldId="2142532957"/>
            <ac:picMk id="129" creationId="{10DFDD82-4B06-9967-1B35-6B151D1468DD}"/>
          </ac:picMkLst>
        </pc:picChg>
        <pc:picChg chg="del topLvl">
          <ac:chgData name="Vy Cao" userId="5c371079-78ed-4579-a12d-43b0109c56f6" providerId="ADAL" clId="{C14CCFD4-6034-4DFB-B80D-9CCC8041288E}" dt="2023-01-11T13:49:55.891" v="3158" actId="478"/>
          <ac:picMkLst>
            <pc:docMk/>
            <pc:sldMk cId="3854006447" sldId="2142532957"/>
            <ac:picMk id="134" creationId="{8C6DB7B6-D8E2-02B3-C6E4-AA59C12DCFB2}"/>
          </ac:picMkLst>
        </pc:picChg>
        <pc:picChg chg="del topLvl">
          <ac:chgData name="Vy Cao" userId="5c371079-78ed-4579-a12d-43b0109c56f6" providerId="ADAL" clId="{C14CCFD4-6034-4DFB-B80D-9CCC8041288E}" dt="2023-01-11T14:18:43.617" v="3179" actId="478"/>
          <ac:picMkLst>
            <pc:docMk/>
            <pc:sldMk cId="3854006447" sldId="2142532957"/>
            <ac:picMk id="136" creationId="{CCED044E-C5DE-F7B4-67B6-1E48BCD2D4B3}"/>
          </ac:picMkLst>
        </pc:picChg>
      </pc:sldChg>
      <pc:sldChg chg="addSp delSp modSp del mod delAnim">
        <pc:chgData name="Vy Cao" userId="5c371079-78ed-4579-a12d-43b0109c56f6" providerId="ADAL" clId="{C14CCFD4-6034-4DFB-B80D-9CCC8041288E}" dt="2023-01-11T14:35:34.348" v="3732" actId="47"/>
        <pc:sldMkLst>
          <pc:docMk/>
          <pc:sldMk cId="250964428" sldId="2142532958"/>
        </pc:sldMkLst>
        <pc:spChg chg="mod">
          <ac:chgData name="Vy Cao" userId="5c371079-78ed-4579-a12d-43b0109c56f6" providerId="ADAL" clId="{C14CCFD4-6034-4DFB-B80D-9CCC8041288E}" dt="2022-12-30T06:33:28.887" v="38" actId="1076"/>
          <ac:spMkLst>
            <pc:docMk/>
            <pc:sldMk cId="250964428" sldId="2142532958"/>
            <ac:spMk id="2" creationId="{DE691B2B-9BAF-0CBC-537A-77B10222AD8D}"/>
          </ac:spMkLst>
        </pc:spChg>
        <pc:spChg chg="add mod">
          <ac:chgData name="Vy Cao" userId="5c371079-78ed-4579-a12d-43b0109c56f6" providerId="ADAL" clId="{C14CCFD4-6034-4DFB-B80D-9CCC8041288E}" dt="2022-12-30T06:38:25.893" v="313"/>
          <ac:spMkLst>
            <pc:docMk/>
            <pc:sldMk cId="250964428" sldId="2142532958"/>
            <ac:spMk id="3" creationId="{9EC3363A-8F05-20E7-CEF0-88201F257DE7}"/>
          </ac:spMkLst>
        </pc:spChg>
        <pc:spChg chg="add mod">
          <ac:chgData name="Vy Cao" userId="5c371079-78ed-4579-a12d-43b0109c56f6" providerId="ADAL" clId="{C14CCFD4-6034-4DFB-B80D-9CCC8041288E}" dt="2022-12-30T06:38:10.570" v="311" actId="1076"/>
          <ac:spMkLst>
            <pc:docMk/>
            <pc:sldMk cId="250964428" sldId="2142532958"/>
            <ac:spMk id="4" creationId="{66077F46-81B6-0DB2-E22B-DD69FA68F19E}"/>
          </ac:spMkLst>
        </pc:spChg>
        <pc:spChg chg="del">
          <ac:chgData name="Vy Cao" userId="5c371079-78ed-4579-a12d-43b0109c56f6" providerId="ADAL" clId="{C14CCFD4-6034-4DFB-B80D-9CCC8041288E}" dt="2022-12-30T06:31:32.334" v="1" actId="478"/>
          <ac:spMkLst>
            <pc:docMk/>
            <pc:sldMk cId="250964428" sldId="2142532958"/>
            <ac:spMk id="23" creationId="{46B54C65-F627-6E21-CC06-DBE0E1869BF7}"/>
          </ac:spMkLst>
        </pc:spChg>
        <pc:spChg chg="del">
          <ac:chgData name="Vy Cao" userId="5c371079-78ed-4579-a12d-43b0109c56f6" providerId="ADAL" clId="{C14CCFD4-6034-4DFB-B80D-9CCC8041288E}" dt="2022-12-30T06:31:32.334" v="1" actId="478"/>
          <ac:spMkLst>
            <pc:docMk/>
            <pc:sldMk cId="250964428" sldId="2142532958"/>
            <ac:spMk id="24" creationId="{E59BFF2B-6597-A3A3-11DF-8FB1C0EE861C}"/>
          </ac:spMkLst>
        </pc:spChg>
        <pc:spChg chg="del">
          <ac:chgData name="Vy Cao" userId="5c371079-78ed-4579-a12d-43b0109c56f6" providerId="ADAL" clId="{C14CCFD4-6034-4DFB-B80D-9CCC8041288E}" dt="2022-12-30T06:31:32.334" v="1" actId="478"/>
          <ac:spMkLst>
            <pc:docMk/>
            <pc:sldMk cId="250964428" sldId="2142532958"/>
            <ac:spMk id="25" creationId="{308E7204-BBFD-C153-AA01-B0A5D17AF4F1}"/>
          </ac:spMkLst>
        </pc:spChg>
        <pc:spChg chg="del">
          <ac:chgData name="Vy Cao" userId="5c371079-78ed-4579-a12d-43b0109c56f6" providerId="ADAL" clId="{C14CCFD4-6034-4DFB-B80D-9CCC8041288E}" dt="2022-12-30T06:31:32.334" v="1" actId="478"/>
          <ac:spMkLst>
            <pc:docMk/>
            <pc:sldMk cId="250964428" sldId="2142532958"/>
            <ac:spMk id="27" creationId="{49D3F9D2-74CC-C24C-56C6-815279BAD241}"/>
          </ac:spMkLst>
        </pc:spChg>
        <pc:spChg chg="del">
          <ac:chgData name="Vy Cao" userId="5c371079-78ed-4579-a12d-43b0109c56f6" providerId="ADAL" clId="{C14CCFD4-6034-4DFB-B80D-9CCC8041288E}" dt="2022-12-30T06:31:32.334" v="1" actId="478"/>
          <ac:spMkLst>
            <pc:docMk/>
            <pc:sldMk cId="250964428" sldId="2142532958"/>
            <ac:spMk id="28" creationId="{01F1F3AC-63F5-782F-DFB3-EE1A0B1B4562}"/>
          </ac:spMkLst>
        </pc:spChg>
        <pc:spChg chg="del">
          <ac:chgData name="Vy Cao" userId="5c371079-78ed-4579-a12d-43b0109c56f6" providerId="ADAL" clId="{C14CCFD4-6034-4DFB-B80D-9CCC8041288E}" dt="2022-12-30T06:31:32.334" v="1" actId="478"/>
          <ac:spMkLst>
            <pc:docMk/>
            <pc:sldMk cId="250964428" sldId="2142532958"/>
            <ac:spMk id="29" creationId="{248B7EA3-12DA-1E50-F84C-6A3B9E58FE49}"/>
          </ac:spMkLst>
        </pc:spChg>
        <pc:spChg chg="del">
          <ac:chgData name="Vy Cao" userId="5c371079-78ed-4579-a12d-43b0109c56f6" providerId="ADAL" clId="{C14CCFD4-6034-4DFB-B80D-9CCC8041288E}" dt="2022-12-30T06:31:32.334" v="1" actId="478"/>
          <ac:spMkLst>
            <pc:docMk/>
            <pc:sldMk cId="250964428" sldId="2142532958"/>
            <ac:spMk id="31" creationId="{F5FADB96-F8EC-D69B-4DC9-4D1F11D19157}"/>
          </ac:spMkLst>
        </pc:spChg>
        <pc:spChg chg="del">
          <ac:chgData name="Vy Cao" userId="5c371079-78ed-4579-a12d-43b0109c56f6" providerId="ADAL" clId="{C14CCFD4-6034-4DFB-B80D-9CCC8041288E}" dt="2022-12-30T06:31:32.334" v="1" actId="478"/>
          <ac:spMkLst>
            <pc:docMk/>
            <pc:sldMk cId="250964428" sldId="2142532958"/>
            <ac:spMk id="32" creationId="{4B14C5F7-56F3-43F4-4753-AFD5D91F0371}"/>
          </ac:spMkLst>
        </pc:spChg>
        <pc:spChg chg="del">
          <ac:chgData name="Vy Cao" userId="5c371079-78ed-4579-a12d-43b0109c56f6" providerId="ADAL" clId="{C14CCFD4-6034-4DFB-B80D-9CCC8041288E}" dt="2022-12-30T06:31:32.334" v="1" actId="478"/>
          <ac:spMkLst>
            <pc:docMk/>
            <pc:sldMk cId="250964428" sldId="2142532958"/>
            <ac:spMk id="33" creationId="{EC0DBBEB-A3A1-D1B3-3320-A705809A3D03}"/>
          </ac:spMkLst>
        </pc:spChg>
        <pc:spChg chg="del">
          <ac:chgData name="Vy Cao" userId="5c371079-78ed-4579-a12d-43b0109c56f6" providerId="ADAL" clId="{C14CCFD4-6034-4DFB-B80D-9CCC8041288E}" dt="2022-12-30T06:31:32.334" v="1" actId="478"/>
          <ac:spMkLst>
            <pc:docMk/>
            <pc:sldMk cId="250964428" sldId="2142532958"/>
            <ac:spMk id="34" creationId="{3BAFB4B8-2B0B-0A38-45AC-EFA769FCBDF3}"/>
          </ac:spMkLst>
        </pc:spChg>
        <pc:spChg chg="del">
          <ac:chgData name="Vy Cao" userId="5c371079-78ed-4579-a12d-43b0109c56f6" providerId="ADAL" clId="{C14CCFD4-6034-4DFB-B80D-9CCC8041288E}" dt="2022-12-30T06:31:32.334" v="1" actId="478"/>
          <ac:spMkLst>
            <pc:docMk/>
            <pc:sldMk cId="250964428" sldId="2142532958"/>
            <ac:spMk id="35" creationId="{907F72C6-828F-8006-71C7-2CD14FFB0C41}"/>
          </ac:spMkLst>
        </pc:spChg>
        <pc:spChg chg="del">
          <ac:chgData name="Vy Cao" userId="5c371079-78ed-4579-a12d-43b0109c56f6" providerId="ADAL" clId="{C14CCFD4-6034-4DFB-B80D-9CCC8041288E}" dt="2022-12-30T06:31:32.334" v="1" actId="478"/>
          <ac:spMkLst>
            <pc:docMk/>
            <pc:sldMk cId="250964428" sldId="2142532958"/>
            <ac:spMk id="36" creationId="{B01E55D3-1A19-914D-8AAE-2C2A1E05EF7F}"/>
          </ac:spMkLst>
        </pc:spChg>
        <pc:spChg chg="del">
          <ac:chgData name="Vy Cao" userId="5c371079-78ed-4579-a12d-43b0109c56f6" providerId="ADAL" clId="{C14CCFD4-6034-4DFB-B80D-9CCC8041288E}" dt="2022-12-30T06:31:32.334" v="1" actId="478"/>
          <ac:spMkLst>
            <pc:docMk/>
            <pc:sldMk cId="250964428" sldId="2142532958"/>
            <ac:spMk id="37" creationId="{D5E50023-4FE6-CC21-DAA1-91A7BA244DC0}"/>
          </ac:spMkLst>
        </pc:spChg>
        <pc:spChg chg="del">
          <ac:chgData name="Vy Cao" userId="5c371079-78ed-4579-a12d-43b0109c56f6" providerId="ADAL" clId="{C14CCFD4-6034-4DFB-B80D-9CCC8041288E}" dt="2022-12-30T06:31:32.334" v="1" actId="478"/>
          <ac:spMkLst>
            <pc:docMk/>
            <pc:sldMk cId="250964428" sldId="2142532958"/>
            <ac:spMk id="38" creationId="{CAC2AF18-B7C5-0B16-FF9F-C7D4DA71D5A9}"/>
          </ac:spMkLst>
        </pc:spChg>
        <pc:spChg chg="del">
          <ac:chgData name="Vy Cao" userId="5c371079-78ed-4579-a12d-43b0109c56f6" providerId="ADAL" clId="{C14CCFD4-6034-4DFB-B80D-9CCC8041288E}" dt="2022-12-30T06:31:32.334" v="1" actId="478"/>
          <ac:spMkLst>
            <pc:docMk/>
            <pc:sldMk cId="250964428" sldId="2142532958"/>
            <ac:spMk id="39" creationId="{355D149A-3983-44AC-1EB6-B287A0211C8F}"/>
          </ac:spMkLst>
        </pc:spChg>
        <pc:spChg chg="del">
          <ac:chgData name="Vy Cao" userId="5c371079-78ed-4579-a12d-43b0109c56f6" providerId="ADAL" clId="{C14CCFD4-6034-4DFB-B80D-9CCC8041288E}" dt="2022-12-30T06:31:32.334" v="1" actId="478"/>
          <ac:spMkLst>
            <pc:docMk/>
            <pc:sldMk cId="250964428" sldId="2142532958"/>
            <ac:spMk id="40" creationId="{75938E54-5F6F-A712-022D-68E2E3CF2BA3}"/>
          </ac:spMkLst>
        </pc:spChg>
        <pc:spChg chg="del">
          <ac:chgData name="Vy Cao" userId="5c371079-78ed-4579-a12d-43b0109c56f6" providerId="ADAL" clId="{C14CCFD4-6034-4DFB-B80D-9CCC8041288E}" dt="2022-12-30T06:31:32.334" v="1" actId="478"/>
          <ac:spMkLst>
            <pc:docMk/>
            <pc:sldMk cId="250964428" sldId="2142532958"/>
            <ac:spMk id="41" creationId="{801D0EFF-E519-8E29-E9B0-20DE29150C7A}"/>
          </ac:spMkLst>
        </pc:spChg>
        <pc:spChg chg="del">
          <ac:chgData name="Vy Cao" userId="5c371079-78ed-4579-a12d-43b0109c56f6" providerId="ADAL" clId="{C14CCFD4-6034-4DFB-B80D-9CCC8041288E}" dt="2022-12-30T06:31:32.334" v="1" actId="478"/>
          <ac:spMkLst>
            <pc:docMk/>
            <pc:sldMk cId="250964428" sldId="2142532958"/>
            <ac:spMk id="42" creationId="{1B296226-D942-004F-48E2-016C8B0BA98E}"/>
          </ac:spMkLst>
        </pc:spChg>
        <pc:spChg chg="del">
          <ac:chgData name="Vy Cao" userId="5c371079-78ed-4579-a12d-43b0109c56f6" providerId="ADAL" clId="{C14CCFD4-6034-4DFB-B80D-9CCC8041288E}" dt="2022-12-30T06:31:32.334" v="1" actId="478"/>
          <ac:spMkLst>
            <pc:docMk/>
            <pc:sldMk cId="250964428" sldId="2142532958"/>
            <ac:spMk id="43" creationId="{80BED20A-5A0E-DC31-F5C6-5815B325894A}"/>
          </ac:spMkLst>
        </pc:spChg>
        <pc:picChg chg="del">
          <ac:chgData name="Vy Cao" userId="5c371079-78ed-4579-a12d-43b0109c56f6" providerId="ADAL" clId="{C14CCFD4-6034-4DFB-B80D-9CCC8041288E}" dt="2022-12-30T06:31:32.334" v="1" actId="478"/>
          <ac:picMkLst>
            <pc:docMk/>
            <pc:sldMk cId="250964428" sldId="2142532958"/>
            <ac:picMk id="21" creationId="{47E65BEF-3A9E-C8AC-C743-46AAB62C5582}"/>
          </ac:picMkLst>
        </pc:picChg>
        <pc:picChg chg="add mod">
          <ac:chgData name="Vy Cao" userId="5c371079-78ed-4579-a12d-43b0109c56f6" providerId="ADAL" clId="{C14CCFD4-6034-4DFB-B80D-9CCC8041288E}" dt="2022-12-30T06:33:30.628" v="39" actId="1076"/>
          <ac:picMkLst>
            <pc:docMk/>
            <pc:sldMk cId="250964428" sldId="2142532958"/>
            <ac:picMk id="1026" creationId="{F7C91FAD-2A15-3C28-B887-78ABEF2FB4C2}"/>
          </ac:picMkLst>
        </pc:picChg>
      </pc:sldChg>
      <pc:sldChg chg="add del">
        <pc:chgData name="Vy Cao" userId="5c371079-78ed-4579-a12d-43b0109c56f6" providerId="ADAL" clId="{C14CCFD4-6034-4DFB-B80D-9CCC8041288E}" dt="2023-01-11T14:35:26.281" v="3729" actId="47"/>
        <pc:sldMkLst>
          <pc:docMk/>
          <pc:sldMk cId="1670937645" sldId="2142532962"/>
        </pc:sldMkLst>
      </pc:sldChg>
      <pc:sldChg chg="add del ord">
        <pc:chgData name="Vy Cao" userId="5c371079-78ed-4579-a12d-43b0109c56f6" providerId="ADAL" clId="{C14CCFD4-6034-4DFB-B80D-9CCC8041288E}" dt="2023-01-11T14:42:22.596" v="3760" actId="47"/>
        <pc:sldMkLst>
          <pc:docMk/>
          <pc:sldMk cId="1884700056" sldId="2142532963"/>
        </pc:sldMkLst>
      </pc:sldChg>
      <pc:sldChg chg="addSp delSp modSp add del mod">
        <pc:chgData name="Vy Cao" userId="5c371079-78ed-4579-a12d-43b0109c56f6" providerId="ADAL" clId="{C14CCFD4-6034-4DFB-B80D-9CCC8041288E}" dt="2023-01-11T14:42:28.704" v="3766" actId="1035"/>
        <pc:sldMkLst>
          <pc:docMk/>
          <pc:sldMk cId="2429901593" sldId="2142532964"/>
        </pc:sldMkLst>
        <pc:spChg chg="mod">
          <ac:chgData name="Vy Cao" userId="5c371079-78ed-4579-a12d-43b0109c56f6" providerId="ADAL" clId="{C14CCFD4-6034-4DFB-B80D-9CCC8041288E}" dt="2023-01-11T14:42:28.704" v="3766" actId="1035"/>
          <ac:spMkLst>
            <pc:docMk/>
            <pc:sldMk cId="2429901593" sldId="2142532964"/>
            <ac:spMk id="7" creationId="{9168085E-D8F2-75C4-955A-D64C761BEBC8}"/>
          </ac:spMkLst>
        </pc:spChg>
        <pc:spChg chg="mod">
          <ac:chgData name="Vy Cao" userId="5c371079-78ed-4579-a12d-43b0109c56f6" providerId="ADAL" clId="{C14CCFD4-6034-4DFB-B80D-9CCC8041288E}" dt="2023-01-11T14:42:28.704" v="3766" actId="1035"/>
          <ac:spMkLst>
            <pc:docMk/>
            <pc:sldMk cId="2429901593" sldId="2142532964"/>
            <ac:spMk id="8" creationId="{0F42D012-1849-3407-E5BA-8F3CFC903855}"/>
          </ac:spMkLst>
        </pc:spChg>
        <pc:spChg chg="mod">
          <ac:chgData name="Vy Cao" userId="5c371079-78ed-4579-a12d-43b0109c56f6" providerId="ADAL" clId="{C14CCFD4-6034-4DFB-B80D-9CCC8041288E}" dt="2023-01-11T14:42:28.704" v="3766" actId="1035"/>
          <ac:spMkLst>
            <pc:docMk/>
            <pc:sldMk cId="2429901593" sldId="2142532964"/>
            <ac:spMk id="9" creationId="{B68BD192-9B41-4771-9EED-4AF4A246EBF6}"/>
          </ac:spMkLst>
        </pc:spChg>
        <pc:spChg chg="mod">
          <ac:chgData name="Vy Cao" userId="5c371079-78ed-4579-a12d-43b0109c56f6" providerId="ADAL" clId="{C14CCFD4-6034-4DFB-B80D-9CCC8041288E}" dt="2023-01-11T14:42:28.704" v="3766" actId="1035"/>
          <ac:spMkLst>
            <pc:docMk/>
            <pc:sldMk cId="2429901593" sldId="2142532964"/>
            <ac:spMk id="10" creationId="{7F481258-4473-29DF-0A88-DB6A0910C5B0}"/>
          </ac:spMkLst>
        </pc:spChg>
        <pc:spChg chg="add del mod">
          <ac:chgData name="Vy Cao" userId="5c371079-78ed-4579-a12d-43b0109c56f6" providerId="ADAL" clId="{C14CCFD4-6034-4DFB-B80D-9CCC8041288E}" dt="2023-01-11T14:42:27.983" v="3763" actId="1076"/>
          <ac:spMkLst>
            <pc:docMk/>
            <pc:sldMk cId="2429901593" sldId="2142532964"/>
            <ac:spMk id="11" creationId="{F94550EA-662C-8E9F-AD38-71E8802373D6}"/>
          </ac:spMkLst>
        </pc:spChg>
        <pc:spChg chg="mod">
          <ac:chgData name="Vy Cao" userId="5c371079-78ed-4579-a12d-43b0109c56f6" providerId="ADAL" clId="{C14CCFD4-6034-4DFB-B80D-9CCC8041288E}" dt="2023-01-11T14:42:28.704" v="3766" actId="1035"/>
          <ac:spMkLst>
            <pc:docMk/>
            <pc:sldMk cId="2429901593" sldId="2142532964"/>
            <ac:spMk id="12" creationId="{AC1A4D61-15CF-288D-22A0-9E11EBBEDF92}"/>
          </ac:spMkLst>
        </pc:spChg>
        <pc:spChg chg="mod">
          <ac:chgData name="Vy Cao" userId="5c371079-78ed-4579-a12d-43b0109c56f6" providerId="ADAL" clId="{C14CCFD4-6034-4DFB-B80D-9CCC8041288E}" dt="2023-01-11T14:42:28.704" v="3766" actId="1035"/>
          <ac:spMkLst>
            <pc:docMk/>
            <pc:sldMk cId="2429901593" sldId="2142532964"/>
            <ac:spMk id="13" creationId="{2F978E3B-3270-744D-AE7D-A602291F3742}"/>
          </ac:spMkLst>
        </pc:spChg>
        <pc:spChg chg="mod">
          <ac:chgData name="Vy Cao" userId="5c371079-78ed-4579-a12d-43b0109c56f6" providerId="ADAL" clId="{C14CCFD4-6034-4DFB-B80D-9CCC8041288E}" dt="2023-01-11T12:53:03.987" v="2023" actId="20577"/>
          <ac:spMkLst>
            <pc:docMk/>
            <pc:sldMk cId="2429901593" sldId="2142532964"/>
            <ac:spMk id="15" creationId="{5FA01C4D-1154-5915-D136-F68840596A5D}"/>
          </ac:spMkLst>
        </pc:spChg>
        <pc:spChg chg="mod">
          <ac:chgData name="Vy Cao" userId="5c371079-78ed-4579-a12d-43b0109c56f6" providerId="ADAL" clId="{C14CCFD4-6034-4DFB-B80D-9CCC8041288E}" dt="2023-01-11T14:42:28.704" v="3766" actId="1035"/>
          <ac:spMkLst>
            <pc:docMk/>
            <pc:sldMk cId="2429901593" sldId="2142532964"/>
            <ac:spMk id="18" creationId="{7EF68C20-B598-BA58-92AC-162AE901AE20}"/>
          </ac:spMkLst>
        </pc:spChg>
        <pc:spChg chg="mod">
          <ac:chgData name="Vy Cao" userId="5c371079-78ed-4579-a12d-43b0109c56f6" providerId="ADAL" clId="{C14CCFD4-6034-4DFB-B80D-9CCC8041288E}" dt="2023-01-11T14:42:28.704" v="3766" actId="1035"/>
          <ac:spMkLst>
            <pc:docMk/>
            <pc:sldMk cId="2429901593" sldId="2142532964"/>
            <ac:spMk id="93" creationId="{91E4045A-6EE4-429C-B718-12419F96E79F}"/>
          </ac:spMkLst>
        </pc:spChg>
        <pc:spChg chg="mod">
          <ac:chgData name="Vy Cao" userId="5c371079-78ed-4579-a12d-43b0109c56f6" providerId="ADAL" clId="{C14CCFD4-6034-4DFB-B80D-9CCC8041288E}" dt="2023-01-11T14:42:28.704" v="3766" actId="1035"/>
          <ac:spMkLst>
            <pc:docMk/>
            <pc:sldMk cId="2429901593" sldId="2142532964"/>
            <ac:spMk id="94" creationId="{1F3AF720-73A6-4426-9D2C-B49D492AA068}"/>
          </ac:spMkLst>
        </pc:spChg>
        <pc:spChg chg="mod">
          <ac:chgData name="Vy Cao" userId="5c371079-78ed-4579-a12d-43b0109c56f6" providerId="ADAL" clId="{C14CCFD4-6034-4DFB-B80D-9CCC8041288E}" dt="2023-01-11T14:42:28.704" v="3766" actId="1035"/>
          <ac:spMkLst>
            <pc:docMk/>
            <pc:sldMk cId="2429901593" sldId="2142532964"/>
            <ac:spMk id="95" creationId="{F2740021-7FFB-4BFB-A589-7595436879AA}"/>
          </ac:spMkLst>
        </pc:spChg>
        <pc:spChg chg="mod">
          <ac:chgData name="Vy Cao" userId="5c371079-78ed-4579-a12d-43b0109c56f6" providerId="ADAL" clId="{C14CCFD4-6034-4DFB-B80D-9CCC8041288E}" dt="2023-01-11T14:42:28.704" v="3766" actId="1035"/>
          <ac:spMkLst>
            <pc:docMk/>
            <pc:sldMk cId="2429901593" sldId="2142532964"/>
            <ac:spMk id="130" creationId="{8DC0112B-A823-454C-8A01-AAB7B40B34CC}"/>
          </ac:spMkLst>
        </pc:spChg>
        <pc:spChg chg="mod">
          <ac:chgData name="Vy Cao" userId="5c371079-78ed-4579-a12d-43b0109c56f6" providerId="ADAL" clId="{C14CCFD4-6034-4DFB-B80D-9CCC8041288E}" dt="2023-01-11T14:42:28.704" v="3766" actId="1035"/>
          <ac:spMkLst>
            <pc:docMk/>
            <pc:sldMk cId="2429901593" sldId="2142532964"/>
            <ac:spMk id="131" creationId="{A4F8F336-59C1-45C3-BBE1-6BD0901D9807}"/>
          </ac:spMkLst>
        </pc:spChg>
        <pc:spChg chg="mod">
          <ac:chgData name="Vy Cao" userId="5c371079-78ed-4579-a12d-43b0109c56f6" providerId="ADAL" clId="{C14CCFD4-6034-4DFB-B80D-9CCC8041288E}" dt="2023-01-11T14:42:28.704" v="3766" actId="1035"/>
          <ac:spMkLst>
            <pc:docMk/>
            <pc:sldMk cId="2429901593" sldId="2142532964"/>
            <ac:spMk id="318" creationId="{EC3992C7-8BEF-4E30-B9CC-A36E998F0E0B}"/>
          </ac:spMkLst>
        </pc:spChg>
        <pc:grpChg chg="mod">
          <ac:chgData name="Vy Cao" userId="5c371079-78ed-4579-a12d-43b0109c56f6" providerId="ADAL" clId="{C14CCFD4-6034-4DFB-B80D-9CCC8041288E}" dt="2023-01-11T14:42:28.704" v="3766" actId="1035"/>
          <ac:grpSpMkLst>
            <pc:docMk/>
            <pc:sldMk cId="2429901593" sldId="2142532964"/>
            <ac:grpSpMk id="2" creationId="{2EE8B586-C9AB-44EA-958F-4E6FAC45ABCD}"/>
          </ac:grpSpMkLst>
        </pc:grpChg>
        <pc:grpChg chg="mod">
          <ac:chgData name="Vy Cao" userId="5c371079-78ed-4579-a12d-43b0109c56f6" providerId="ADAL" clId="{C14CCFD4-6034-4DFB-B80D-9CCC8041288E}" dt="2023-01-11T14:42:28.704" v="3766" actId="1035"/>
          <ac:grpSpMkLst>
            <pc:docMk/>
            <pc:sldMk cId="2429901593" sldId="2142532964"/>
            <ac:grpSpMk id="3" creationId="{00F7FA58-B9D7-43FC-9CE3-16B5D3438C1F}"/>
          </ac:grpSpMkLst>
        </pc:grpChg>
        <pc:grpChg chg="mod">
          <ac:chgData name="Vy Cao" userId="5c371079-78ed-4579-a12d-43b0109c56f6" providerId="ADAL" clId="{C14CCFD4-6034-4DFB-B80D-9CCC8041288E}" dt="2023-01-11T14:42:28.704" v="3766" actId="1035"/>
          <ac:grpSpMkLst>
            <pc:docMk/>
            <pc:sldMk cId="2429901593" sldId="2142532964"/>
            <ac:grpSpMk id="4" creationId="{CD9EE8BF-F018-4900-9A1F-FD89E99B4D56}"/>
          </ac:grpSpMkLst>
        </pc:grpChg>
        <pc:grpChg chg="mod">
          <ac:chgData name="Vy Cao" userId="5c371079-78ed-4579-a12d-43b0109c56f6" providerId="ADAL" clId="{C14CCFD4-6034-4DFB-B80D-9CCC8041288E}" dt="2023-01-11T14:42:28.704" v="3766" actId="1035"/>
          <ac:grpSpMkLst>
            <pc:docMk/>
            <pc:sldMk cId="2429901593" sldId="2142532964"/>
            <ac:grpSpMk id="56" creationId="{D228DC52-8EA3-7FC4-1C8C-468D54FF3A11}"/>
          </ac:grpSpMkLst>
        </pc:grpChg>
        <pc:grpChg chg="mod">
          <ac:chgData name="Vy Cao" userId="5c371079-78ed-4579-a12d-43b0109c56f6" providerId="ADAL" clId="{C14CCFD4-6034-4DFB-B80D-9CCC8041288E}" dt="2023-01-11T14:42:28.704" v="3766" actId="1035"/>
          <ac:grpSpMkLst>
            <pc:docMk/>
            <pc:sldMk cId="2429901593" sldId="2142532964"/>
            <ac:grpSpMk id="57" creationId="{7CC23B4C-686B-996C-7431-D80D163A122B}"/>
          </ac:grpSpMkLst>
        </pc:grpChg>
        <pc:grpChg chg="mod">
          <ac:chgData name="Vy Cao" userId="5c371079-78ed-4579-a12d-43b0109c56f6" providerId="ADAL" clId="{C14CCFD4-6034-4DFB-B80D-9CCC8041288E}" dt="2023-01-11T14:42:28.704" v="3766" actId="1035"/>
          <ac:grpSpMkLst>
            <pc:docMk/>
            <pc:sldMk cId="2429901593" sldId="2142532964"/>
            <ac:grpSpMk id="58" creationId="{DC589658-40B4-3B69-993C-EC15F64878E7}"/>
          </ac:grpSpMkLst>
        </pc:grpChg>
        <pc:grpChg chg="mod">
          <ac:chgData name="Vy Cao" userId="5c371079-78ed-4579-a12d-43b0109c56f6" providerId="ADAL" clId="{C14CCFD4-6034-4DFB-B80D-9CCC8041288E}" dt="2023-01-11T14:42:28.704" v="3766" actId="1035"/>
          <ac:grpSpMkLst>
            <pc:docMk/>
            <pc:sldMk cId="2429901593" sldId="2142532964"/>
            <ac:grpSpMk id="59" creationId="{EFD6BC73-75EA-D8F6-BFCA-A841E4565282}"/>
          </ac:grpSpMkLst>
        </pc:grpChg>
        <pc:grpChg chg="mod">
          <ac:chgData name="Vy Cao" userId="5c371079-78ed-4579-a12d-43b0109c56f6" providerId="ADAL" clId="{C14CCFD4-6034-4DFB-B80D-9CCC8041288E}" dt="2023-01-11T14:42:28.704" v="3766" actId="1035"/>
          <ac:grpSpMkLst>
            <pc:docMk/>
            <pc:sldMk cId="2429901593" sldId="2142532964"/>
            <ac:grpSpMk id="60" creationId="{EDEB65A0-FFDD-7CD4-6CA9-36CBBD5D00AB}"/>
          </ac:grpSpMkLst>
        </pc:grpChg>
        <pc:picChg chg="mod">
          <ac:chgData name="Vy Cao" userId="5c371079-78ed-4579-a12d-43b0109c56f6" providerId="ADAL" clId="{C14CCFD4-6034-4DFB-B80D-9CCC8041288E}" dt="2023-01-11T14:42:28.704" v="3766" actId="1035"/>
          <ac:picMkLst>
            <pc:docMk/>
            <pc:sldMk cId="2429901593" sldId="2142532964"/>
            <ac:picMk id="5" creationId="{EB395B11-4F9C-8F98-BF5D-11FF95156975}"/>
          </ac:picMkLst>
        </pc:picChg>
        <pc:picChg chg="mod">
          <ac:chgData name="Vy Cao" userId="5c371079-78ed-4579-a12d-43b0109c56f6" providerId="ADAL" clId="{C14CCFD4-6034-4DFB-B80D-9CCC8041288E}" dt="2023-01-11T14:42:28.704" v="3766" actId="1035"/>
          <ac:picMkLst>
            <pc:docMk/>
            <pc:sldMk cId="2429901593" sldId="2142532964"/>
            <ac:picMk id="16" creationId="{6857067F-7BFA-4955-8595-3663BA6F8578}"/>
          </ac:picMkLst>
        </pc:picChg>
        <pc:picChg chg="mod">
          <ac:chgData name="Vy Cao" userId="5c371079-78ed-4579-a12d-43b0109c56f6" providerId="ADAL" clId="{C14CCFD4-6034-4DFB-B80D-9CCC8041288E}" dt="2023-01-11T14:42:28.704" v="3766" actId="1035"/>
          <ac:picMkLst>
            <pc:docMk/>
            <pc:sldMk cId="2429901593" sldId="2142532964"/>
            <ac:picMk id="17" creationId="{CB364AB6-4F38-BB18-8F88-0BCE02A818AE}"/>
          </ac:picMkLst>
        </pc:picChg>
        <pc:picChg chg="mod">
          <ac:chgData name="Vy Cao" userId="5c371079-78ed-4579-a12d-43b0109c56f6" providerId="ADAL" clId="{C14CCFD4-6034-4DFB-B80D-9CCC8041288E}" dt="2023-01-11T14:42:28.704" v="3766" actId="1035"/>
          <ac:picMkLst>
            <pc:docMk/>
            <pc:sldMk cId="2429901593" sldId="2142532964"/>
            <ac:picMk id="12290" creationId="{12CE07D9-881B-8D45-4913-67428CC92FBD}"/>
          </ac:picMkLst>
        </pc:picChg>
      </pc:sldChg>
      <pc:sldChg chg="del">
        <pc:chgData name="Vy Cao" userId="5c371079-78ed-4579-a12d-43b0109c56f6" providerId="ADAL" clId="{C14CCFD4-6034-4DFB-B80D-9CCC8041288E}" dt="2022-12-30T07:07:51.161" v="1475" actId="47"/>
        <pc:sldMkLst>
          <pc:docMk/>
          <pc:sldMk cId="2382967012" sldId="2142532965"/>
        </pc:sldMkLst>
      </pc:sldChg>
      <pc:sldChg chg="del">
        <pc:chgData name="Vy Cao" userId="5c371079-78ed-4579-a12d-43b0109c56f6" providerId="ADAL" clId="{C14CCFD4-6034-4DFB-B80D-9CCC8041288E}" dt="2022-12-30T07:07:44.164" v="1471" actId="47"/>
        <pc:sldMkLst>
          <pc:docMk/>
          <pc:sldMk cId="1218113154" sldId="2142532966"/>
        </pc:sldMkLst>
      </pc:sldChg>
      <pc:sldChg chg="del">
        <pc:chgData name="Vy Cao" userId="5c371079-78ed-4579-a12d-43b0109c56f6" providerId="ADAL" clId="{C14CCFD4-6034-4DFB-B80D-9CCC8041288E}" dt="2022-12-30T07:07:52.469" v="1476" actId="47"/>
        <pc:sldMkLst>
          <pc:docMk/>
          <pc:sldMk cId="2883485743" sldId="2142532967"/>
        </pc:sldMkLst>
      </pc:sldChg>
      <pc:sldChg chg="del">
        <pc:chgData name="Vy Cao" userId="5c371079-78ed-4579-a12d-43b0109c56f6" providerId="ADAL" clId="{C14CCFD4-6034-4DFB-B80D-9CCC8041288E}" dt="2022-12-30T07:08:25.008" v="1480" actId="18676"/>
        <pc:sldMkLst>
          <pc:docMk/>
          <pc:sldMk cId="3111495560" sldId="2142532968"/>
        </pc:sldMkLst>
      </pc:sldChg>
      <pc:sldChg chg="del">
        <pc:chgData name="Vy Cao" userId="5c371079-78ed-4579-a12d-43b0109c56f6" providerId="ADAL" clId="{C14CCFD4-6034-4DFB-B80D-9CCC8041288E}" dt="2022-12-30T07:07:45.880" v="1472" actId="47"/>
        <pc:sldMkLst>
          <pc:docMk/>
          <pc:sldMk cId="2883134074" sldId="2142532969"/>
        </pc:sldMkLst>
      </pc:sldChg>
      <pc:sldChg chg="del">
        <pc:chgData name="Vy Cao" userId="5c371079-78ed-4579-a12d-43b0109c56f6" providerId="ADAL" clId="{C14CCFD4-6034-4DFB-B80D-9CCC8041288E}" dt="2022-12-30T07:07:41.180" v="1470" actId="47"/>
        <pc:sldMkLst>
          <pc:docMk/>
          <pc:sldMk cId="2661451752" sldId="2142532970"/>
        </pc:sldMkLst>
      </pc:sldChg>
      <pc:sldChg chg="addSp delSp modSp add del mod">
        <pc:chgData name="Vy Cao" userId="5c371079-78ed-4579-a12d-43b0109c56f6" providerId="ADAL" clId="{C14CCFD4-6034-4DFB-B80D-9CCC8041288E}" dt="2023-01-11T14:42:22.323" v="3758" actId="47"/>
        <pc:sldMkLst>
          <pc:docMk/>
          <pc:sldMk cId="2918439605" sldId="2142532971"/>
        </pc:sldMkLst>
        <pc:spChg chg="mod">
          <ac:chgData name="Vy Cao" userId="5c371079-78ed-4579-a12d-43b0109c56f6" providerId="ADAL" clId="{C14CCFD4-6034-4DFB-B80D-9CCC8041288E}" dt="2022-12-30T06:38:41.904" v="321" actId="20577"/>
          <ac:spMkLst>
            <pc:docMk/>
            <pc:sldMk cId="2918439605" sldId="2142532971"/>
            <ac:spMk id="2" creationId="{DE691B2B-9BAF-0CBC-537A-77B10222AD8D}"/>
          </ac:spMkLst>
        </pc:spChg>
        <pc:spChg chg="del">
          <ac:chgData name="Vy Cao" userId="5c371079-78ed-4579-a12d-43b0109c56f6" providerId="ADAL" clId="{C14CCFD4-6034-4DFB-B80D-9CCC8041288E}" dt="2022-12-30T06:52:21.415" v="592" actId="478"/>
          <ac:spMkLst>
            <pc:docMk/>
            <pc:sldMk cId="2918439605" sldId="2142532971"/>
            <ac:spMk id="3" creationId="{9EC3363A-8F05-20E7-CEF0-88201F257DE7}"/>
          </ac:spMkLst>
        </pc:spChg>
        <pc:spChg chg="del">
          <ac:chgData name="Vy Cao" userId="5c371079-78ed-4579-a12d-43b0109c56f6" providerId="ADAL" clId="{C14CCFD4-6034-4DFB-B80D-9CCC8041288E}" dt="2022-12-30T06:52:23.419" v="593" actId="478"/>
          <ac:spMkLst>
            <pc:docMk/>
            <pc:sldMk cId="2918439605" sldId="2142532971"/>
            <ac:spMk id="4" creationId="{66077F46-81B6-0DB2-E22B-DD69FA68F19E}"/>
          </ac:spMkLst>
        </pc:spChg>
        <pc:spChg chg="add mod">
          <ac:chgData name="Vy Cao" userId="5c371079-78ed-4579-a12d-43b0109c56f6" providerId="ADAL" clId="{C14CCFD4-6034-4DFB-B80D-9CCC8041288E}" dt="2022-12-30T06:53:21.204" v="613" actId="1035"/>
          <ac:spMkLst>
            <pc:docMk/>
            <pc:sldMk cId="2918439605" sldId="2142532971"/>
            <ac:spMk id="6" creationId="{3DD512AA-E923-3633-A63B-7B7B0404B9E4}"/>
          </ac:spMkLst>
        </pc:spChg>
        <pc:picChg chg="del">
          <ac:chgData name="Vy Cao" userId="5c371079-78ed-4579-a12d-43b0109c56f6" providerId="ADAL" clId="{C14CCFD4-6034-4DFB-B80D-9CCC8041288E}" dt="2022-12-30T06:38:46.736" v="322" actId="478"/>
          <ac:picMkLst>
            <pc:docMk/>
            <pc:sldMk cId="2918439605" sldId="2142532971"/>
            <ac:picMk id="1026" creationId="{F7C91FAD-2A15-3C28-B887-78ABEF2FB4C2}"/>
          </ac:picMkLst>
        </pc:picChg>
        <pc:picChg chg="add mod">
          <ac:chgData name="Vy Cao" userId="5c371079-78ed-4579-a12d-43b0109c56f6" providerId="ADAL" clId="{C14CCFD4-6034-4DFB-B80D-9CCC8041288E}" dt="2022-12-30T06:53:18.723" v="609" actId="1076"/>
          <ac:picMkLst>
            <pc:docMk/>
            <pc:sldMk cId="2918439605" sldId="2142532971"/>
            <ac:picMk id="2050" creationId="{EC2DDC33-3C34-86D0-2886-C9605EE61AAE}"/>
          </ac:picMkLst>
        </pc:picChg>
      </pc:sldChg>
      <pc:sldChg chg="addSp delSp modSp add mod ord">
        <pc:chgData name="Vy Cao" userId="5c371079-78ed-4579-a12d-43b0109c56f6" providerId="ADAL" clId="{C14CCFD4-6034-4DFB-B80D-9CCC8041288E}" dt="2023-01-11T14:44:15.722" v="3795" actId="20577"/>
        <pc:sldMkLst>
          <pc:docMk/>
          <pc:sldMk cId="918597828" sldId="2142532972"/>
        </pc:sldMkLst>
        <pc:spChg chg="mod">
          <ac:chgData name="Vy Cao" userId="5c371079-78ed-4579-a12d-43b0109c56f6" providerId="ADAL" clId="{C14CCFD4-6034-4DFB-B80D-9CCC8041288E}" dt="2023-01-11T14:44:15.722" v="3795" actId="20577"/>
          <ac:spMkLst>
            <pc:docMk/>
            <pc:sldMk cId="918597828" sldId="2142532972"/>
            <ac:spMk id="2" creationId="{DE691B2B-9BAF-0CBC-537A-77B10222AD8D}"/>
          </ac:spMkLst>
        </pc:spChg>
        <pc:spChg chg="del mod">
          <ac:chgData name="Vy Cao" userId="5c371079-78ed-4579-a12d-43b0109c56f6" providerId="ADAL" clId="{C14CCFD4-6034-4DFB-B80D-9CCC8041288E}" dt="2023-01-11T13:03:09.680" v="2119" actId="478"/>
          <ac:spMkLst>
            <pc:docMk/>
            <pc:sldMk cId="918597828" sldId="2142532972"/>
            <ac:spMk id="3" creationId="{9EC3363A-8F05-20E7-CEF0-88201F257DE7}"/>
          </ac:spMkLst>
        </pc:spChg>
        <pc:spChg chg="del">
          <ac:chgData name="Vy Cao" userId="5c371079-78ed-4579-a12d-43b0109c56f6" providerId="ADAL" clId="{C14CCFD4-6034-4DFB-B80D-9CCC8041288E}" dt="2022-12-30T06:40:13.222" v="334" actId="478"/>
          <ac:spMkLst>
            <pc:docMk/>
            <pc:sldMk cId="918597828" sldId="2142532972"/>
            <ac:spMk id="4" creationId="{66077F46-81B6-0DB2-E22B-DD69FA68F19E}"/>
          </ac:spMkLst>
        </pc:spChg>
        <pc:spChg chg="add del mod">
          <ac:chgData name="Vy Cao" userId="5c371079-78ed-4579-a12d-43b0109c56f6" providerId="ADAL" clId="{C14CCFD4-6034-4DFB-B80D-9CCC8041288E}" dt="2023-01-11T13:03:07.577" v="2118" actId="478"/>
          <ac:spMkLst>
            <pc:docMk/>
            <pc:sldMk cId="918597828" sldId="2142532972"/>
            <ac:spMk id="5" creationId="{047C44E0-F492-498A-5C75-D482847DD6DF}"/>
          </ac:spMkLst>
        </pc:spChg>
        <pc:graphicFrameChg chg="add mod modGraphic">
          <ac:chgData name="Vy Cao" userId="5c371079-78ed-4579-a12d-43b0109c56f6" providerId="ADAL" clId="{C14CCFD4-6034-4DFB-B80D-9CCC8041288E}" dt="2023-01-11T13:22:14.316" v="2793" actId="20577"/>
          <ac:graphicFrameMkLst>
            <pc:docMk/>
            <pc:sldMk cId="918597828" sldId="2142532972"/>
            <ac:graphicFrameMk id="4" creationId="{D39198C2-8929-22DB-B9F6-3B5A6D5045AE}"/>
          </ac:graphicFrameMkLst>
        </pc:graphicFrameChg>
        <pc:picChg chg="del">
          <ac:chgData name="Vy Cao" userId="5c371079-78ed-4579-a12d-43b0109c56f6" providerId="ADAL" clId="{C14CCFD4-6034-4DFB-B80D-9CCC8041288E}" dt="2022-12-30T06:39:40.973" v="327" actId="478"/>
          <ac:picMkLst>
            <pc:docMk/>
            <pc:sldMk cId="918597828" sldId="2142532972"/>
            <ac:picMk id="2050" creationId="{EC2DDC33-3C34-86D0-2886-C9605EE61AAE}"/>
          </ac:picMkLst>
        </pc:picChg>
      </pc:sldChg>
      <pc:sldChg chg="add del">
        <pc:chgData name="Vy Cao" userId="5c371079-78ed-4579-a12d-43b0109c56f6" providerId="ADAL" clId="{C14CCFD4-6034-4DFB-B80D-9CCC8041288E}" dt="2022-12-30T06:39:51.181" v="329" actId="47"/>
        <pc:sldMkLst>
          <pc:docMk/>
          <pc:sldMk cId="1234863541" sldId="2142532973"/>
        </pc:sldMkLst>
      </pc:sldChg>
      <pc:sldChg chg="addSp delSp modSp add del mod">
        <pc:chgData name="Vy Cao" userId="5c371079-78ed-4579-a12d-43b0109c56f6" providerId="ADAL" clId="{C14CCFD4-6034-4DFB-B80D-9CCC8041288E}" dt="2023-01-11T14:42:22.441" v="3759" actId="47"/>
        <pc:sldMkLst>
          <pc:docMk/>
          <pc:sldMk cId="1997214356" sldId="2142532973"/>
        </pc:sldMkLst>
        <pc:spChg chg="mod">
          <ac:chgData name="Vy Cao" userId="5c371079-78ed-4579-a12d-43b0109c56f6" providerId="ADAL" clId="{C14CCFD4-6034-4DFB-B80D-9CCC8041288E}" dt="2022-12-30T06:45:16.416" v="474" actId="20577"/>
          <ac:spMkLst>
            <pc:docMk/>
            <pc:sldMk cId="1997214356" sldId="2142532973"/>
            <ac:spMk id="2" creationId="{DE691B2B-9BAF-0CBC-537A-77B10222AD8D}"/>
          </ac:spMkLst>
        </pc:spChg>
        <pc:spChg chg="mod">
          <ac:chgData name="Vy Cao" userId="5c371079-78ed-4579-a12d-43b0109c56f6" providerId="ADAL" clId="{C14CCFD4-6034-4DFB-B80D-9CCC8041288E}" dt="2022-12-30T06:51:13.482" v="583" actId="14100"/>
          <ac:spMkLst>
            <pc:docMk/>
            <pc:sldMk cId="1997214356" sldId="2142532973"/>
            <ac:spMk id="3" creationId="{9EC3363A-8F05-20E7-CEF0-88201F257DE7}"/>
          </ac:spMkLst>
        </pc:spChg>
        <pc:spChg chg="del">
          <ac:chgData name="Vy Cao" userId="5c371079-78ed-4579-a12d-43b0109c56f6" providerId="ADAL" clId="{C14CCFD4-6034-4DFB-B80D-9CCC8041288E}" dt="2022-12-30T06:47:10.034" v="482" actId="478"/>
          <ac:spMkLst>
            <pc:docMk/>
            <pc:sldMk cId="1997214356" sldId="2142532973"/>
            <ac:spMk id="4" creationId="{66077F46-81B6-0DB2-E22B-DD69FA68F19E}"/>
          </ac:spMkLst>
        </pc:spChg>
        <pc:spChg chg="add mod">
          <ac:chgData name="Vy Cao" userId="5c371079-78ed-4579-a12d-43b0109c56f6" providerId="ADAL" clId="{C14CCFD4-6034-4DFB-B80D-9CCC8041288E}" dt="2022-12-30T06:51:55.482" v="591" actId="207"/>
          <ac:spMkLst>
            <pc:docMk/>
            <pc:sldMk cId="1997214356" sldId="2142532973"/>
            <ac:spMk id="6" creationId="{021364D3-2929-EE4D-3A18-DC6BB6927453}"/>
          </ac:spMkLst>
        </pc:spChg>
        <pc:picChg chg="del">
          <ac:chgData name="Vy Cao" userId="5c371079-78ed-4579-a12d-43b0109c56f6" providerId="ADAL" clId="{C14CCFD4-6034-4DFB-B80D-9CCC8041288E}" dt="2022-12-30T06:46:20.810" v="475" actId="478"/>
          <ac:picMkLst>
            <pc:docMk/>
            <pc:sldMk cId="1997214356" sldId="2142532973"/>
            <ac:picMk id="2050" creationId="{EC2DDC33-3C34-86D0-2886-C9605EE61AAE}"/>
          </ac:picMkLst>
        </pc:picChg>
        <pc:picChg chg="add mod">
          <ac:chgData name="Vy Cao" userId="5c371079-78ed-4579-a12d-43b0109c56f6" providerId="ADAL" clId="{C14CCFD4-6034-4DFB-B80D-9CCC8041288E}" dt="2022-12-30T06:51:17.168" v="584" actId="1076"/>
          <ac:picMkLst>
            <pc:docMk/>
            <pc:sldMk cId="1997214356" sldId="2142532973"/>
            <ac:picMk id="3074" creationId="{2BD41BB8-FEC6-10CC-B8AC-3989187EE8D5}"/>
          </ac:picMkLst>
        </pc:picChg>
      </pc:sldChg>
      <pc:sldChg chg="add del">
        <pc:chgData name="Vy Cao" userId="5c371079-78ed-4579-a12d-43b0109c56f6" providerId="ADAL" clId="{C14CCFD4-6034-4DFB-B80D-9CCC8041288E}" dt="2022-12-30T06:39:57.819" v="331"/>
        <pc:sldMkLst>
          <pc:docMk/>
          <pc:sldMk cId="3402112468" sldId="2142532973"/>
        </pc:sldMkLst>
      </pc:sldChg>
      <pc:sldChg chg="addSp delSp modSp add del mod">
        <pc:chgData name="Vy Cao" userId="5c371079-78ed-4579-a12d-43b0109c56f6" providerId="ADAL" clId="{C14CCFD4-6034-4DFB-B80D-9CCC8041288E}" dt="2023-01-11T14:42:23.221" v="3761" actId="18676"/>
        <pc:sldMkLst>
          <pc:docMk/>
          <pc:sldMk cId="1957661693" sldId="2142532974"/>
        </pc:sldMkLst>
        <pc:spChg chg="mod">
          <ac:chgData name="Vy Cao" userId="5c371079-78ed-4579-a12d-43b0109c56f6" providerId="ADAL" clId="{C14CCFD4-6034-4DFB-B80D-9CCC8041288E}" dt="2022-12-30T06:55:30.397" v="653" actId="20577"/>
          <ac:spMkLst>
            <pc:docMk/>
            <pc:sldMk cId="1957661693" sldId="2142532974"/>
            <ac:spMk id="2" creationId="{DE691B2B-9BAF-0CBC-537A-77B10222AD8D}"/>
          </ac:spMkLst>
        </pc:spChg>
        <pc:spChg chg="mod">
          <ac:chgData name="Vy Cao" userId="5c371079-78ed-4579-a12d-43b0109c56f6" providerId="ADAL" clId="{C14CCFD4-6034-4DFB-B80D-9CCC8041288E}" dt="2022-12-30T07:01:48.237" v="1118" actId="20577"/>
          <ac:spMkLst>
            <pc:docMk/>
            <pc:sldMk cId="1957661693" sldId="2142532974"/>
            <ac:spMk id="3" creationId="{9EC3363A-8F05-20E7-CEF0-88201F257DE7}"/>
          </ac:spMkLst>
        </pc:spChg>
        <pc:spChg chg="mod">
          <ac:chgData name="Vy Cao" userId="5c371079-78ed-4579-a12d-43b0109c56f6" providerId="ADAL" clId="{C14CCFD4-6034-4DFB-B80D-9CCC8041288E}" dt="2022-12-30T06:55:22.390" v="650" actId="207"/>
          <ac:spMkLst>
            <pc:docMk/>
            <pc:sldMk cId="1957661693" sldId="2142532974"/>
            <ac:spMk id="6" creationId="{021364D3-2929-EE4D-3A18-DC6BB6927453}"/>
          </ac:spMkLst>
        </pc:spChg>
        <pc:picChg chg="del">
          <ac:chgData name="Vy Cao" userId="5c371079-78ed-4579-a12d-43b0109c56f6" providerId="ADAL" clId="{C14CCFD4-6034-4DFB-B80D-9CCC8041288E}" dt="2022-12-30T06:53:52.575" v="630" actId="478"/>
          <ac:picMkLst>
            <pc:docMk/>
            <pc:sldMk cId="1957661693" sldId="2142532974"/>
            <ac:picMk id="3074" creationId="{2BD41BB8-FEC6-10CC-B8AC-3989187EE8D5}"/>
          </ac:picMkLst>
        </pc:picChg>
        <pc:picChg chg="add mod">
          <ac:chgData name="Vy Cao" userId="5c371079-78ed-4579-a12d-43b0109c56f6" providerId="ADAL" clId="{C14CCFD4-6034-4DFB-B80D-9CCC8041288E}" dt="2022-12-30T07:02:09.451" v="1123" actId="1076"/>
          <ac:picMkLst>
            <pc:docMk/>
            <pc:sldMk cId="1957661693" sldId="2142532974"/>
            <ac:picMk id="5122" creationId="{B1A7CB2E-C5D1-BD22-4950-B8A68839E4A5}"/>
          </ac:picMkLst>
        </pc:picChg>
      </pc:sldChg>
      <pc:sldChg chg="addSp delSp modSp add del mod">
        <pc:chgData name="Vy Cao" userId="5c371079-78ed-4579-a12d-43b0109c56f6" providerId="ADAL" clId="{C14CCFD4-6034-4DFB-B80D-9CCC8041288E}" dt="2023-01-11T14:42:23.221" v="3761" actId="18676"/>
        <pc:sldMkLst>
          <pc:docMk/>
          <pc:sldMk cId="2382724246" sldId="2142532975"/>
        </pc:sldMkLst>
        <pc:spChg chg="mod">
          <ac:chgData name="Vy Cao" userId="5c371079-78ed-4579-a12d-43b0109c56f6" providerId="ADAL" clId="{C14CCFD4-6034-4DFB-B80D-9CCC8041288E}" dt="2022-12-30T06:55:45.181" v="665" actId="20577"/>
          <ac:spMkLst>
            <pc:docMk/>
            <pc:sldMk cId="2382724246" sldId="2142532975"/>
            <ac:spMk id="2" creationId="{DE691B2B-9BAF-0CBC-537A-77B10222AD8D}"/>
          </ac:spMkLst>
        </pc:spChg>
        <pc:spChg chg="mod">
          <ac:chgData name="Vy Cao" userId="5c371079-78ed-4579-a12d-43b0109c56f6" providerId="ADAL" clId="{C14CCFD4-6034-4DFB-B80D-9CCC8041288E}" dt="2022-12-30T07:07:29.849" v="1468" actId="1076"/>
          <ac:spMkLst>
            <pc:docMk/>
            <pc:sldMk cId="2382724246" sldId="2142532975"/>
            <ac:spMk id="3" creationId="{9EC3363A-8F05-20E7-CEF0-88201F257DE7}"/>
          </ac:spMkLst>
        </pc:spChg>
        <pc:spChg chg="mod">
          <ac:chgData name="Vy Cao" userId="5c371079-78ed-4579-a12d-43b0109c56f6" providerId="ADAL" clId="{C14CCFD4-6034-4DFB-B80D-9CCC8041288E}" dt="2022-12-30T06:56:22.008" v="676" actId="1076"/>
          <ac:spMkLst>
            <pc:docMk/>
            <pc:sldMk cId="2382724246" sldId="2142532975"/>
            <ac:spMk id="6" creationId="{021364D3-2929-EE4D-3A18-DC6BB6927453}"/>
          </ac:spMkLst>
        </pc:spChg>
        <pc:picChg chg="add mod">
          <ac:chgData name="Vy Cao" userId="5c371079-78ed-4579-a12d-43b0109c56f6" providerId="ADAL" clId="{C14CCFD4-6034-4DFB-B80D-9CCC8041288E}" dt="2022-12-30T06:55:58.434" v="670" actId="14100"/>
          <ac:picMkLst>
            <pc:docMk/>
            <pc:sldMk cId="2382724246" sldId="2142532975"/>
            <ac:picMk id="5" creationId="{E29D155E-FDA1-892E-E300-4EF9F032D9F3}"/>
          </ac:picMkLst>
        </pc:picChg>
        <pc:picChg chg="del">
          <ac:chgData name="Vy Cao" userId="5c371079-78ed-4579-a12d-43b0109c56f6" providerId="ADAL" clId="{C14CCFD4-6034-4DFB-B80D-9CCC8041288E}" dt="2022-12-30T06:55:49.966" v="666" actId="478"/>
          <ac:picMkLst>
            <pc:docMk/>
            <pc:sldMk cId="2382724246" sldId="2142532975"/>
            <ac:picMk id="5122" creationId="{B1A7CB2E-C5D1-BD22-4950-B8A68839E4A5}"/>
          </ac:picMkLst>
        </pc:picChg>
      </pc:sldChg>
      <pc:sldChg chg="delSp modSp add del mod ord">
        <pc:chgData name="Vy Cao" userId="5c371079-78ed-4579-a12d-43b0109c56f6" providerId="ADAL" clId="{C14CCFD4-6034-4DFB-B80D-9CCC8041288E}" dt="2023-01-10T17:02:16.854" v="2002" actId="47"/>
        <pc:sldMkLst>
          <pc:docMk/>
          <pc:sldMk cId="2623388826" sldId="2142532976"/>
        </pc:sldMkLst>
        <pc:spChg chg="mod">
          <ac:chgData name="Vy Cao" userId="5c371079-78ed-4579-a12d-43b0109c56f6" providerId="ADAL" clId="{C14CCFD4-6034-4DFB-B80D-9CCC8041288E}" dt="2023-01-10T16:28:22.307" v="1578" actId="1076"/>
          <ac:spMkLst>
            <pc:docMk/>
            <pc:sldMk cId="2623388826" sldId="2142532976"/>
            <ac:spMk id="3" creationId="{26E9EE88-E1F9-4793-829F-2D95B629C542}"/>
          </ac:spMkLst>
        </pc:spChg>
        <pc:picChg chg="del">
          <ac:chgData name="Vy Cao" userId="5c371079-78ed-4579-a12d-43b0109c56f6" providerId="ADAL" clId="{C14CCFD4-6034-4DFB-B80D-9CCC8041288E}" dt="2023-01-10T16:28:01.510" v="1545" actId="478"/>
          <ac:picMkLst>
            <pc:docMk/>
            <pc:sldMk cId="2623388826" sldId="2142532976"/>
            <ac:picMk id="2" creationId="{5356B72C-0F2F-00B7-5D10-037750AF9DFC}"/>
          </ac:picMkLst>
        </pc:picChg>
      </pc:sldChg>
      <pc:sldChg chg="addSp delSp modSp add mod ord">
        <pc:chgData name="Vy Cao" userId="5c371079-78ed-4579-a12d-43b0109c56f6" providerId="ADAL" clId="{C14CCFD4-6034-4DFB-B80D-9CCC8041288E}" dt="2023-01-10T16:25:48.236" v="1544" actId="1076"/>
        <pc:sldMkLst>
          <pc:docMk/>
          <pc:sldMk cId="2710405321" sldId="2142532977"/>
        </pc:sldMkLst>
        <pc:spChg chg="mod">
          <ac:chgData name="Vy Cao" userId="5c371079-78ed-4579-a12d-43b0109c56f6" providerId="ADAL" clId="{C14CCFD4-6034-4DFB-B80D-9CCC8041288E}" dt="2023-01-10T16:23:46.630" v="1516" actId="20577"/>
          <ac:spMkLst>
            <pc:docMk/>
            <pc:sldMk cId="2710405321" sldId="2142532977"/>
            <ac:spMk id="2" creationId="{DE691B2B-9BAF-0CBC-537A-77B10222AD8D}"/>
          </ac:spMkLst>
        </pc:spChg>
        <pc:spChg chg="del">
          <ac:chgData name="Vy Cao" userId="5c371079-78ed-4579-a12d-43b0109c56f6" providerId="ADAL" clId="{C14CCFD4-6034-4DFB-B80D-9CCC8041288E}" dt="2023-01-10T16:23:31.889" v="1491" actId="478"/>
          <ac:spMkLst>
            <pc:docMk/>
            <pc:sldMk cId="2710405321" sldId="2142532977"/>
            <ac:spMk id="3" creationId="{9EC3363A-8F05-20E7-CEF0-88201F257DE7}"/>
          </ac:spMkLst>
        </pc:spChg>
        <pc:spChg chg="del">
          <ac:chgData name="Vy Cao" userId="5c371079-78ed-4579-a12d-43b0109c56f6" providerId="ADAL" clId="{C14CCFD4-6034-4DFB-B80D-9CCC8041288E}" dt="2023-01-10T16:23:33.239" v="1492" actId="478"/>
          <ac:spMkLst>
            <pc:docMk/>
            <pc:sldMk cId="2710405321" sldId="2142532977"/>
            <ac:spMk id="4" creationId="{66077F46-81B6-0DB2-E22B-DD69FA68F19E}"/>
          </ac:spMkLst>
        </pc:spChg>
        <pc:picChg chg="add del mod">
          <ac:chgData name="Vy Cao" userId="5c371079-78ed-4579-a12d-43b0109c56f6" providerId="ADAL" clId="{C14CCFD4-6034-4DFB-B80D-9CCC8041288E}" dt="2023-01-10T16:25:09.088" v="1537" actId="478"/>
          <ac:picMkLst>
            <pc:docMk/>
            <pc:sldMk cId="2710405321" sldId="2142532977"/>
            <ac:picMk id="6" creationId="{D6A94F20-3DD8-FC72-3346-2D563269B42F}"/>
          </ac:picMkLst>
        </pc:picChg>
        <pc:picChg chg="add mod">
          <ac:chgData name="Vy Cao" userId="5c371079-78ed-4579-a12d-43b0109c56f6" providerId="ADAL" clId="{C14CCFD4-6034-4DFB-B80D-9CCC8041288E}" dt="2023-01-10T16:25:48.236" v="1544" actId="1076"/>
          <ac:picMkLst>
            <pc:docMk/>
            <pc:sldMk cId="2710405321" sldId="2142532977"/>
            <ac:picMk id="8" creationId="{FDD34623-2C38-0D95-38A1-762F76DBAF9C}"/>
          </ac:picMkLst>
        </pc:picChg>
        <pc:picChg chg="del">
          <ac:chgData name="Vy Cao" userId="5c371079-78ed-4579-a12d-43b0109c56f6" providerId="ADAL" clId="{C14CCFD4-6034-4DFB-B80D-9CCC8041288E}" dt="2023-01-10T16:23:33.765" v="1493" actId="478"/>
          <ac:picMkLst>
            <pc:docMk/>
            <pc:sldMk cId="2710405321" sldId="2142532977"/>
            <ac:picMk id="1026" creationId="{F7C91FAD-2A15-3C28-B887-78ABEF2FB4C2}"/>
          </ac:picMkLst>
        </pc:picChg>
      </pc:sldChg>
      <pc:sldChg chg="add del">
        <pc:chgData name="Vy Cao" userId="5c371079-78ed-4579-a12d-43b0109c56f6" providerId="ADAL" clId="{C14CCFD4-6034-4DFB-B80D-9CCC8041288E}" dt="2023-01-11T14:35:31.009" v="3731" actId="47"/>
        <pc:sldMkLst>
          <pc:docMk/>
          <pc:sldMk cId="80056701" sldId="2142532978"/>
        </pc:sldMkLst>
      </pc:sldChg>
      <pc:sldChg chg="addSp delSp modSp add del mod ord modAnim">
        <pc:chgData name="Vy Cao" userId="5c371079-78ed-4579-a12d-43b0109c56f6" providerId="ADAL" clId="{C14CCFD4-6034-4DFB-B80D-9CCC8041288E}" dt="2023-01-11T14:33:14.273" v="3724" actId="47"/>
        <pc:sldMkLst>
          <pc:docMk/>
          <pc:sldMk cId="433953011" sldId="2142532979"/>
        </pc:sldMkLst>
        <pc:spChg chg="mod">
          <ac:chgData name="Vy Cao" userId="5c371079-78ed-4579-a12d-43b0109c56f6" providerId="ADAL" clId="{C14CCFD4-6034-4DFB-B80D-9CCC8041288E}" dt="2023-01-11T14:20:15.589" v="3223" actId="20577"/>
          <ac:spMkLst>
            <pc:docMk/>
            <pc:sldMk cId="433953011" sldId="2142532979"/>
            <ac:spMk id="9" creationId="{B68BD192-9B41-4771-9EED-4AF4A246EBF6}"/>
          </ac:spMkLst>
        </pc:spChg>
        <pc:spChg chg="mod">
          <ac:chgData name="Vy Cao" userId="5c371079-78ed-4579-a12d-43b0109c56f6" providerId="ADAL" clId="{C14CCFD4-6034-4DFB-B80D-9CCC8041288E}" dt="2023-01-11T14:21:21.715" v="3418" actId="20577"/>
          <ac:spMkLst>
            <pc:docMk/>
            <pc:sldMk cId="433953011" sldId="2142532979"/>
            <ac:spMk id="12" creationId="{AC1A4D61-15CF-288D-22A0-9E11EBBEDF92}"/>
          </ac:spMkLst>
        </pc:spChg>
        <pc:picChg chg="del">
          <ac:chgData name="Vy Cao" userId="5c371079-78ed-4579-a12d-43b0109c56f6" providerId="ADAL" clId="{C14CCFD4-6034-4DFB-B80D-9CCC8041288E}" dt="2023-01-11T14:19:57.241" v="3212" actId="478"/>
          <ac:picMkLst>
            <pc:docMk/>
            <pc:sldMk cId="433953011" sldId="2142532979"/>
            <ac:picMk id="5" creationId="{EB395B11-4F9C-8F98-BF5D-11FF95156975}"/>
          </ac:picMkLst>
        </pc:picChg>
        <pc:picChg chg="add mod">
          <ac:chgData name="Vy Cao" userId="5c371079-78ed-4579-a12d-43b0109c56f6" providerId="ADAL" clId="{C14CCFD4-6034-4DFB-B80D-9CCC8041288E}" dt="2023-01-11T14:20:10.703" v="3214" actId="1076"/>
          <ac:picMkLst>
            <pc:docMk/>
            <pc:sldMk cId="433953011" sldId="2142532979"/>
            <ac:picMk id="6" creationId="{71490537-88EA-9A49-108A-DB7D3741CFB5}"/>
          </ac:picMkLst>
        </pc:picChg>
      </pc:sldChg>
      <pc:sldChg chg="add del">
        <pc:chgData name="Vy Cao" userId="5c371079-78ed-4579-a12d-43b0109c56f6" providerId="ADAL" clId="{C14CCFD4-6034-4DFB-B80D-9CCC8041288E}" dt="2023-01-11T14:35:29.342" v="3730" actId="47"/>
        <pc:sldMkLst>
          <pc:docMk/>
          <pc:sldMk cId="2995374613" sldId="21425329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1/11/2023 9:44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1/11/2023 9:44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1/11/2023 9:44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0279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3273"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1/11/2023 9:44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776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E3329F-9470-4FD9-ABBF-47F666E6F0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39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1/11/2023 9:44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047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1/11/2023 9:44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0829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A5470B-F548-4D7E-91A5-A1A993D75F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483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4160485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17357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283456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27896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4849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310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13689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64B7-7C8F-074E-9CAB-108433607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2D9BF-688D-7E43-A6B3-BE162163A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FB69A-B801-BB4C-B45C-3F4F6B8E792B}"/>
              </a:ext>
            </a:extLst>
          </p:cNvPr>
          <p:cNvSpPr>
            <a:spLocks noGrp="1"/>
          </p:cNvSpPr>
          <p:nvPr>
            <p:ph type="dt" sz="half" idx="10"/>
          </p:nvPr>
        </p:nvSpPr>
        <p:spPr/>
        <p:txBody>
          <a:bodyPr/>
          <a:lstStyle/>
          <a:p>
            <a:fld id="{7C5B76DA-FCC2-6146-AFC9-E5F180670763}" type="datetimeFigureOut">
              <a:rPr lang="en-US" smtClean="0"/>
              <a:t>1/11/2023</a:t>
            </a:fld>
            <a:endParaRPr lang="en-US"/>
          </a:p>
        </p:txBody>
      </p:sp>
      <p:sp>
        <p:nvSpPr>
          <p:cNvPr id="5" name="Footer Placeholder 4">
            <a:extLst>
              <a:ext uri="{FF2B5EF4-FFF2-40B4-BE49-F238E27FC236}">
                <a16:creationId xmlns:a16="http://schemas.microsoft.com/office/drawing/2014/main" id="{2FCDA7CF-A6DA-764E-9D97-4BBD91F2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6E91-E281-EE45-99C0-CF8419420C35}"/>
              </a:ext>
            </a:extLst>
          </p:cNvPr>
          <p:cNvSpPr>
            <a:spLocks noGrp="1"/>
          </p:cNvSpPr>
          <p:nvPr>
            <p:ph type="sldNum" sz="quarter" idx="12"/>
          </p:nvPr>
        </p:nvSpPr>
        <p:spPr/>
        <p:txBody>
          <a:bodyPr/>
          <a:lstStyle/>
          <a:p>
            <a:fld id="{5B529444-F807-E748-98D8-DF37094D95C9}" type="slidenum">
              <a:rPr lang="en-US" smtClean="0"/>
              <a:t>‹#›</a:t>
            </a:fld>
            <a:endParaRPr lang="en-US"/>
          </a:p>
        </p:txBody>
      </p:sp>
    </p:spTree>
    <p:extLst>
      <p:ext uri="{BB962C8B-B14F-4D97-AF65-F5344CB8AC3E}">
        <p14:creationId xmlns:p14="http://schemas.microsoft.com/office/powerpoint/2010/main" val="5098172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Dark-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73769" y="2002635"/>
            <a:ext cx="6070778" cy="2852737"/>
          </a:xfrm>
        </p:spPr>
        <p:txBody>
          <a:bodyPr anchor="ctr"/>
          <a:lstStyle>
            <a:lvl1pPr>
              <a:defRPr sz="3600">
                <a:solidFill>
                  <a:schemeClr val="accent3"/>
                </a:solidFill>
              </a:defRPr>
            </a:lvl1pPr>
          </a:lstStyle>
          <a:p>
            <a:r>
              <a:rPr lang="en-US"/>
              <a:t>Click to edit Master title style</a:t>
            </a:r>
          </a:p>
        </p:txBody>
      </p:sp>
      <p:pic>
        <p:nvPicPr>
          <p:cNvPr id="74" name="Picture 73">
            <a:extLst>
              <a:ext uri="{FF2B5EF4-FFF2-40B4-BE49-F238E27FC236}">
                <a16:creationId xmlns:a16="http://schemas.microsoft.com/office/drawing/2014/main" id="{25FB7173-36C9-4C5E-8A20-7A27AB9F9E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185" r="-3141" b="-1397"/>
          <a:stretch/>
        </p:blipFill>
        <p:spPr>
          <a:xfrm>
            <a:off x="0" y="-116114"/>
            <a:ext cx="3528884" cy="7061200"/>
          </a:xfrm>
          <a:prstGeom prst="rect">
            <a:avLst/>
          </a:prstGeom>
        </p:spPr>
      </p:pic>
    </p:spTree>
    <p:extLst>
      <p:ext uri="{BB962C8B-B14F-4D97-AF65-F5344CB8AC3E}">
        <p14:creationId xmlns:p14="http://schemas.microsoft.com/office/powerpoint/2010/main" val="2508096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White-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73769" y="2002635"/>
            <a:ext cx="6070778" cy="2852737"/>
          </a:xfrm>
        </p:spPr>
        <p:txBody>
          <a:bodyPr anchor="ctr"/>
          <a:lstStyle>
            <a:lvl1pPr>
              <a:defRPr sz="3600">
                <a:solidFill>
                  <a:schemeClr val="tx1"/>
                </a:solidFill>
              </a:defRPr>
            </a:lvl1pPr>
          </a:lstStyle>
          <a:p>
            <a:r>
              <a:rPr lang="en-US"/>
              <a:t>Click to edit Master title style</a:t>
            </a:r>
          </a:p>
        </p:txBody>
      </p:sp>
      <p:pic>
        <p:nvPicPr>
          <p:cNvPr id="144" name="Picture 143">
            <a:extLst>
              <a:ext uri="{FF2B5EF4-FFF2-40B4-BE49-F238E27FC236}">
                <a16:creationId xmlns:a16="http://schemas.microsoft.com/office/drawing/2014/main" id="{0394E794-0F10-4266-9308-5D306AF015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
          <a:stretch/>
        </p:blipFill>
        <p:spPr>
          <a:xfrm>
            <a:off x="2" y="2223209"/>
            <a:ext cx="4659879" cy="4634792"/>
          </a:xfrm>
          <a:prstGeom prst="rect">
            <a:avLst/>
          </a:prstGeom>
        </p:spPr>
      </p:pic>
    </p:spTree>
    <p:extLst>
      <p:ext uri="{BB962C8B-B14F-4D97-AF65-F5344CB8AC3E}">
        <p14:creationId xmlns:p14="http://schemas.microsoft.com/office/powerpoint/2010/main" val="327082130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Whit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3820" y="2002637"/>
            <a:ext cx="6983226" cy="2852737"/>
          </a:xfrm>
        </p:spPr>
        <p:txBody>
          <a:bodyPr anchor="ctr"/>
          <a:lstStyle>
            <a:lvl1pPr>
              <a:defRPr sz="3600">
                <a:solidFill>
                  <a:schemeClr val="tx1"/>
                </a:solidFill>
              </a:defRPr>
            </a:lvl1pPr>
          </a:lstStyle>
          <a:p>
            <a:r>
              <a:rPr lang="en-US"/>
              <a:t>Click to edit Master title style</a:t>
            </a:r>
          </a:p>
        </p:txBody>
      </p:sp>
      <p:pic>
        <p:nvPicPr>
          <p:cNvPr id="3" name="Graphic 2">
            <a:extLst>
              <a:ext uri="{FF2B5EF4-FFF2-40B4-BE49-F238E27FC236}">
                <a16:creationId xmlns:a16="http://schemas.microsoft.com/office/drawing/2014/main" id="{2A948CE4-0647-41F6-9B26-E3F7409C3B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53452" y="0"/>
            <a:ext cx="4538552" cy="4576268"/>
          </a:xfrm>
          <a:prstGeom prst="rect">
            <a:avLst/>
          </a:prstGeom>
        </p:spPr>
      </p:pic>
    </p:spTree>
    <p:extLst>
      <p:ext uri="{BB962C8B-B14F-4D97-AF65-F5344CB8AC3E}">
        <p14:creationId xmlns:p14="http://schemas.microsoft.com/office/powerpoint/2010/main" val="40277582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Dark-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73769" y="2002635"/>
            <a:ext cx="6070778" cy="2852737"/>
          </a:xfrm>
        </p:spPr>
        <p:txBody>
          <a:bodyPr anchor="ctr"/>
          <a:lstStyle>
            <a:lvl1pPr>
              <a:defRPr sz="3600">
                <a:solidFill>
                  <a:schemeClr val="accent3"/>
                </a:solidFill>
              </a:defRPr>
            </a:lvl1pPr>
          </a:lstStyle>
          <a:p>
            <a:r>
              <a:rPr lang="en-US"/>
              <a:t>Click to edit Master title style</a:t>
            </a:r>
          </a:p>
        </p:txBody>
      </p:sp>
      <p:grpSp>
        <p:nvGrpSpPr>
          <p:cNvPr id="380" name="Group 379">
            <a:extLst>
              <a:ext uri="{FF2B5EF4-FFF2-40B4-BE49-F238E27FC236}">
                <a16:creationId xmlns:a16="http://schemas.microsoft.com/office/drawing/2014/main" id="{7E49B46A-22C2-4AC1-AD1F-36F9D8D0C8B0}"/>
              </a:ext>
            </a:extLst>
          </p:cNvPr>
          <p:cNvGrpSpPr/>
          <p:nvPr userDrawn="1"/>
        </p:nvGrpSpPr>
        <p:grpSpPr>
          <a:xfrm>
            <a:off x="0" y="1912215"/>
            <a:ext cx="4958052" cy="4945786"/>
            <a:chOff x="-6227879" y="0"/>
            <a:chExt cx="6857422" cy="6857422"/>
          </a:xfrm>
        </p:grpSpPr>
        <p:sp>
          <p:nvSpPr>
            <p:cNvPr id="5" name="Freeform: Shape 4">
              <a:extLst>
                <a:ext uri="{FF2B5EF4-FFF2-40B4-BE49-F238E27FC236}">
                  <a16:creationId xmlns:a16="http://schemas.microsoft.com/office/drawing/2014/main" id="{AECF1235-FD31-411D-A9E9-16C95572DA7F}"/>
                </a:ext>
              </a:extLst>
            </p:cNvPr>
            <p:cNvSpPr/>
            <p:nvPr/>
          </p:nvSpPr>
          <p:spPr>
            <a:xfrm>
              <a:off x="-6227879"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6" name="Freeform: Shape 5">
              <a:extLst>
                <a:ext uri="{FF2B5EF4-FFF2-40B4-BE49-F238E27FC236}">
                  <a16:creationId xmlns:a16="http://schemas.microsoft.com/office/drawing/2014/main" id="{154B3451-C9C6-4E3D-8807-628F8074E630}"/>
                </a:ext>
              </a:extLst>
            </p:cNvPr>
            <p:cNvSpPr/>
            <p:nvPr/>
          </p:nvSpPr>
          <p:spPr>
            <a:xfrm>
              <a:off x="-6227879"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69D79BD6-6E0D-42A8-AA89-BE4F7248DD23}"/>
                </a:ext>
              </a:extLst>
            </p:cNvPr>
            <p:cNvSpPr/>
            <p:nvPr/>
          </p:nvSpPr>
          <p:spPr>
            <a:xfrm>
              <a:off x="-4820329"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8B3A2827-ECE1-424D-86A8-78C773D37EC6}"/>
                </a:ext>
              </a:extLst>
            </p:cNvPr>
            <p:cNvSpPr/>
            <p:nvPr/>
          </p:nvSpPr>
          <p:spPr>
            <a:xfrm>
              <a:off x="-4820329"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14F9FFA4-E2C5-4C0D-B429-BDABDD0E2246}"/>
                </a:ext>
              </a:extLst>
            </p:cNvPr>
            <p:cNvSpPr/>
            <p:nvPr/>
          </p:nvSpPr>
          <p:spPr>
            <a:xfrm>
              <a:off x="-3412778"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1C752D51-6B44-4AE9-92D6-74F0E7591D1C}"/>
                </a:ext>
              </a:extLst>
            </p:cNvPr>
            <p:cNvSpPr/>
            <p:nvPr/>
          </p:nvSpPr>
          <p:spPr>
            <a:xfrm>
              <a:off x="-3412778"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98472D37-C4D8-408D-A04D-81A0D4EF9F99}"/>
                </a:ext>
              </a:extLst>
            </p:cNvPr>
            <p:cNvSpPr/>
            <p:nvPr/>
          </p:nvSpPr>
          <p:spPr>
            <a:xfrm>
              <a:off x="-2005228" y="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91CB739F-7EB7-4846-8B51-F8920B7CF63B}"/>
                </a:ext>
              </a:extLst>
            </p:cNvPr>
            <p:cNvSpPr/>
            <p:nvPr/>
          </p:nvSpPr>
          <p:spPr>
            <a:xfrm>
              <a:off x="-2005228" y="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2643152E-D9DB-4D48-8B74-27DEE2243BE1}"/>
                </a:ext>
              </a:extLst>
            </p:cNvPr>
            <p:cNvSpPr/>
            <p:nvPr/>
          </p:nvSpPr>
          <p:spPr>
            <a:xfrm>
              <a:off x="-597678" y="0"/>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630715E3-2197-4DFD-A00A-7B762ED6856D}"/>
                </a:ext>
              </a:extLst>
            </p:cNvPr>
            <p:cNvSpPr/>
            <p:nvPr/>
          </p:nvSpPr>
          <p:spPr>
            <a:xfrm>
              <a:off x="-597678" y="0"/>
              <a:ext cx="1227221" cy="1227221"/>
            </a:xfrm>
            <a:custGeom>
              <a:avLst/>
              <a:gdLst>
                <a:gd name="connsiteX0" fmla="*/ 1227221 w 1227221"/>
                <a:gd name="connsiteY0" fmla="*/ 613611 h 1227221"/>
                <a:gd name="connsiteX1" fmla="*/ 613610 w 1227221"/>
                <a:gd name="connsiteY1" fmla="*/ 1227221 h 1227221"/>
                <a:gd name="connsiteX2" fmla="*/ 0 w 1227221"/>
                <a:gd name="connsiteY2" fmla="*/ 613611 h 1227221"/>
                <a:gd name="connsiteX3" fmla="*/ 613610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0" y="1227221"/>
                  </a:cubicBezTo>
                  <a:cubicBezTo>
                    <a:pt x="274723" y="1227221"/>
                    <a:pt x="0" y="952498"/>
                    <a:pt x="0" y="613611"/>
                  </a:cubicBezTo>
                  <a:cubicBezTo>
                    <a:pt x="0" y="274723"/>
                    <a:pt x="274723" y="0"/>
                    <a:pt x="613610" y="0"/>
                  </a:cubicBezTo>
                  <a:cubicBezTo>
                    <a:pt x="952498" y="0"/>
                    <a:pt x="1227221" y="274723"/>
                    <a:pt x="1227221" y="613611"/>
                  </a:cubicBezTo>
                  <a:close/>
                </a:path>
              </a:pathLst>
            </a:custGeom>
            <a:solidFill>
              <a:srgbClr val="0078D4"/>
            </a:solidFill>
            <a:ln w="7219"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D52BA8B6-7A7D-4BB6-BCD5-B4691D8FC673}"/>
                </a:ext>
              </a:extLst>
            </p:cNvPr>
            <p:cNvSpPr/>
            <p:nvPr/>
          </p:nvSpPr>
          <p:spPr>
            <a:xfrm>
              <a:off x="-6227879"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9B2D0F37-8CF0-493E-BDA2-7F6502179636}"/>
                </a:ext>
              </a:extLst>
            </p:cNvPr>
            <p:cNvSpPr/>
            <p:nvPr/>
          </p:nvSpPr>
          <p:spPr>
            <a:xfrm>
              <a:off x="-6227879"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2983"/>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160135A3-D45D-414B-A102-17DBC03EF050}"/>
                </a:ext>
              </a:extLst>
            </p:cNvPr>
            <p:cNvSpPr/>
            <p:nvPr/>
          </p:nvSpPr>
          <p:spPr>
            <a:xfrm>
              <a:off x="-4820329"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18" name="Freeform: Shape 17">
              <a:extLst>
                <a:ext uri="{FF2B5EF4-FFF2-40B4-BE49-F238E27FC236}">
                  <a16:creationId xmlns:a16="http://schemas.microsoft.com/office/drawing/2014/main" id="{6972B81C-E47E-4490-9C6F-FE065A8204F1}"/>
                </a:ext>
              </a:extLst>
            </p:cNvPr>
            <p:cNvSpPr/>
            <p:nvPr/>
          </p:nvSpPr>
          <p:spPr>
            <a:xfrm>
              <a:off x="-4820329"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19" name="Freeform: Shape 18">
              <a:extLst>
                <a:ext uri="{FF2B5EF4-FFF2-40B4-BE49-F238E27FC236}">
                  <a16:creationId xmlns:a16="http://schemas.microsoft.com/office/drawing/2014/main" id="{3D29C863-36EB-4156-AFD5-9203B1D9EFAC}"/>
                </a:ext>
              </a:extLst>
            </p:cNvPr>
            <p:cNvSpPr/>
            <p:nvPr/>
          </p:nvSpPr>
          <p:spPr>
            <a:xfrm>
              <a:off x="-3412778"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0" name="Freeform: Shape 19">
              <a:extLst>
                <a:ext uri="{FF2B5EF4-FFF2-40B4-BE49-F238E27FC236}">
                  <a16:creationId xmlns:a16="http://schemas.microsoft.com/office/drawing/2014/main" id="{36D4729C-D247-46E9-8C9C-FCE0C0A0C65B}"/>
                </a:ext>
              </a:extLst>
            </p:cNvPr>
            <p:cNvSpPr/>
            <p:nvPr/>
          </p:nvSpPr>
          <p:spPr>
            <a:xfrm>
              <a:off x="-3412778"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1" name="Freeform: Shape 20">
              <a:extLst>
                <a:ext uri="{FF2B5EF4-FFF2-40B4-BE49-F238E27FC236}">
                  <a16:creationId xmlns:a16="http://schemas.microsoft.com/office/drawing/2014/main" id="{9976A526-C529-4988-B2CF-F2AB9548570D}"/>
                </a:ext>
              </a:extLst>
            </p:cNvPr>
            <p:cNvSpPr/>
            <p:nvPr/>
          </p:nvSpPr>
          <p:spPr>
            <a:xfrm>
              <a:off x="-2005228" y="1407550"/>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2" name="Freeform: Shape 21">
              <a:extLst>
                <a:ext uri="{FF2B5EF4-FFF2-40B4-BE49-F238E27FC236}">
                  <a16:creationId xmlns:a16="http://schemas.microsoft.com/office/drawing/2014/main" id="{85062E70-AD5F-4EFC-B0D8-0C9095F4B18A}"/>
                </a:ext>
              </a:extLst>
            </p:cNvPr>
            <p:cNvSpPr/>
            <p:nvPr/>
          </p:nvSpPr>
          <p:spPr>
            <a:xfrm>
              <a:off x="-2005228" y="1407550"/>
              <a:ext cx="1227221" cy="1227221"/>
            </a:xfrm>
            <a:custGeom>
              <a:avLst/>
              <a:gdLst>
                <a:gd name="connsiteX0" fmla="*/ 1227221 w 1227221"/>
                <a:gd name="connsiteY0" fmla="*/ 613611 h 1227221"/>
                <a:gd name="connsiteX1" fmla="*/ 613611 w 1227221"/>
                <a:gd name="connsiteY1" fmla="*/ 1227221 h 1227221"/>
                <a:gd name="connsiteX2" fmla="*/ 0 w 1227221"/>
                <a:gd name="connsiteY2" fmla="*/ 613611 h 1227221"/>
                <a:gd name="connsiteX3" fmla="*/ 613611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1" y="1227221"/>
                  </a:cubicBezTo>
                  <a:cubicBezTo>
                    <a:pt x="274723" y="1227221"/>
                    <a:pt x="0" y="952498"/>
                    <a:pt x="0" y="613611"/>
                  </a:cubicBezTo>
                  <a:cubicBezTo>
                    <a:pt x="0" y="274723"/>
                    <a:pt x="274723" y="0"/>
                    <a:pt x="613611" y="0"/>
                  </a:cubicBezTo>
                  <a:cubicBezTo>
                    <a:pt x="952498" y="0"/>
                    <a:pt x="1227221" y="274723"/>
                    <a:pt x="1227221" y="613611"/>
                  </a:cubicBezTo>
                  <a:close/>
                </a:path>
              </a:pathLst>
            </a:custGeom>
            <a:solidFill>
              <a:srgbClr val="0078D4"/>
            </a:solidFill>
            <a:ln w="7219" cap="flat">
              <a:noFill/>
              <a:prstDash val="solid"/>
              <a:miter/>
            </a:ln>
          </p:spPr>
          <p:txBody>
            <a:bodyPr rtlCol="0" anchor="ctr"/>
            <a:lstStyle/>
            <a:p>
              <a:endParaRPr lang="en-US" sz="1800"/>
            </a:p>
          </p:txBody>
        </p:sp>
        <p:sp>
          <p:nvSpPr>
            <p:cNvPr id="23" name="Freeform: Shape 22">
              <a:extLst>
                <a:ext uri="{FF2B5EF4-FFF2-40B4-BE49-F238E27FC236}">
                  <a16:creationId xmlns:a16="http://schemas.microsoft.com/office/drawing/2014/main" id="{663C171D-686E-4239-B071-B91E8141B69D}"/>
                </a:ext>
              </a:extLst>
            </p:cNvPr>
            <p:cNvSpPr/>
            <p:nvPr/>
          </p:nvSpPr>
          <p:spPr>
            <a:xfrm>
              <a:off x="-597678" y="1407550"/>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4" name="Freeform: Shape 23">
              <a:extLst>
                <a:ext uri="{FF2B5EF4-FFF2-40B4-BE49-F238E27FC236}">
                  <a16:creationId xmlns:a16="http://schemas.microsoft.com/office/drawing/2014/main" id="{41182ED5-7747-4EB6-B778-EECAF850F6D3}"/>
                </a:ext>
              </a:extLst>
            </p:cNvPr>
            <p:cNvSpPr/>
            <p:nvPr/>
          </p:nvSpPr>
          <p:spPr>
            <a:xfrm>
              <a:off x="-597678" y="1407550"/>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55E200E7-E0FC-4E98-9D58-8823BCC3D47B}"/>
                </a:ext>
              </a:extLst>
            </p:cNvPr>
            <p:cNvSpPr/>
            <p:nvPr/>
          </p:nvSpPr>
          <p:spPr>
            <a:xfrm>
              <a:off x="-6227879"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6" name="Freeform: Shape 25">
              <a:extLst>
                <a:ext uri="{FF2B5EF4-FFF2-40B4-BE49-F238E27FC236}">
                  <a16:creationId xmlns:a16="http://schemas.microsoft.com/office/drawing/2014/main" id="{E7CD5125-01C4-4318-A36F-F11FE426FF77}"/>
                </a:ext>
              </a:extLst>
            </p:cNvPr>
            <p:cNvSpPr/>
            <p:nvPr/>
          </p:nvSpPr>
          <p:spPr>
            <a:xfrm>
              <a:off x="-6227879"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7" name="Freeform: Shape 26">
              <a:extLst>
                <a:ext uri="{FF2B5EF4-FFF2-40B4-BE49-F238E27FC236}">
                  <a16:creationId xmlns:a16="http://schemas.microsoft.com/office/drawing/2014/main" id="{A7C14839-A7B0-4623-9E37-DEED89FF5132}"/>
                </a:ext>
              </a:extLst>
            </p:cNvPr>
            <p:cNvSpPr/>
            <p:nvPr/>
          </p:nvSpPr>
          <p:spPr>
            <a:xfrm>
              <a:off x="-4820329"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8" name="Freeform: Shape 27">
              <a:extLst>
                <a:ext uri="{FF2B5EF4-FFF2-40B4-BE49-F238E27FC236}">
                  <a16:creationId xmlns:a16="http://schemas.microsoft.com/office/drawing/2014/main" id="{B7FDBAB5-40F9-4D75-BF2D-BBFD912B4D67}"/>
                </a:ext>
              </a:extLst>
            </p:cNvPr>
            <p:cNvSpPr/>
            <p:nvPr/>
          </p:nvSpPr>
          <p:spPr>
            <a:xfrm>
              <a:off x="-4820329"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9" name="Freeform: Shape 28">
              <a:extLst>
                <a:ext uri="{FF2B5EF4-FFF2-40B4-BE49-F238E27FC236}">
                  <a16:creationId xmlns:a16="http://schemas.microsoft.com/office/drawing/2014/main" id="{E5003137-264A-4CFB-A862-CF6D5A72809C}"/>
                </a:ext>
              </a:extLst>
            </p:cNvPr>
            <p:cNvSpPr/>
            <p:nvPr/>
          </p:nvSpPr>
          <p:spPr>
            <a:xfrm>
              <a:off x="-3412778"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0" name="Freeform: Shape 29">
              <a:extLst>
                <a:ext uri="{FF2B5EF4-FFF2-40B4-BE49-F238E27FC236}">
                  <a16:creationId xmlns:a16="http://schemas.microsoft.com/office/drawing/2014/main" id="{24CB3B9D-A7E7-4421-AACD-AB16134D92AC}"/>
                </a:ext>
              </a:extLst>
            </p:cNvPr>
            <p:cNvSpPr/>
            <p:nvPr/>
          </p:nvSpPr>
          <p:spPr>
            <a:xfrm>
              <a:off x="-341277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31" name="Freeform: Shape 30">
              <a:extLst>
                <a:ext uri="{FF2B5EF4-FFF2-40B4-BE49-F238E27FC236}">
                  <a16:creationId xmlns:a16="http://schemas.microsoft.com/office/drawing/2014/main" id="{EBBE447C-5EF9-4E1C-9470-8DAA1CB7A96F}"/>
                </a:ext>
              </a:extLst>
            </p:cNvPr>
            <p:cNvSpPr/>
            <p:nvPr/>
          </p:nvSpPr>
          <p:spPr>
            <a:xfrm>
              <a:off x="-2005228" y="28151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7D1737C4-55CF-4E77-B03D-B95E631BA048}"/>
                </a:ext>
              </a:extLst>
            </p:cNvPr>
            <p:cNvSpPr/>
            <p:nvPr/>
          </p:nvSpPr>
          <p:spPr>
            <a:xfrm>
              <a:off x="-200522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14FD5F79-C146-4E3B-B1BA-BE50FB0AEA72}"/>
                </a:ext>
              </a:extLst>
            </p:cNvPr>
            <p:cNvSpPr/>
            <p:nvPr/>
          </p:nvSpPr>
          <p:spPr>
            <a:xfrm>
              <a:off x="-597678" y="281510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12688EF7-081F-47AD-965D-6B3158D146F5}"/>
                </a:ext>
              </a:extLst>
            </p:cNvPr>
            <p:cNvSpPr/>
            <p:nvPr/>
          </p:nvSpPr>
          <p:spPr>
            <a:xfrm>
              <a:off x="-597678" y="28151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C53F2DB1-8C8C-444F-8BCA-8D98DF0E25F9}"/>
                </a:ext>
              </a:extLst>
            </p:cNvPr>
            <p:cNvSpPr/>
            <p:nvPr/>
          </p:nvSpPr>
          <p:spPr>
            <a:xfrm>
              <a:off x="-6227879"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470630C6-0E3F-4223-8B89-50CDE4F59709}"/>
                </a:ext>
              </a:extLst>
            </p:cNvPr>
            <p:cNvSpPr/>
            <p:nvPr/>
          </p:nvSpPr>
          <p:spPr>
            <a:xfrm>
              <a:off x="-6227879" y="4222651"/>
              <a:ext cx="1227221" cy="1227221"/>
            </a:xfrm>
            <a:custGeom>
              <a:avLst/>
              <a:gdLst>
                <a:gd name="connsiteX0" fmla="*/ 1227221 w 1227221"/>
                <a:gd name="connsiteY0" fmla="*/ 613611 h 1227221"/>
                <a:gd name="connsiteX1" fmla="*/ 613611 w 1227221"/>
                <a:gd name="connsiteY1" fmla="*/ 1227221 h 1227221"/>
                <a:gd name="connsiteX2" fmla="*/ 0 w 1227221"/>
                <a:gd name="connsiteY2" fmla="*/ 613611 h 1227221"/>
                <a:gd name="connsiteX3" fmla="*/ 613611 w 1227221"/>
                <a:gd name="connsiteY3" fmla="*/ 0 h 1227221"/>
                <a:gd name="connsiteX4" fmla="*/ 1227221 w 1227221"/>
                <a:gd name="connsiteY4" fmla="*/ 613611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1"/>
                  </a:moveTo>
                  <a:cubicBezTo>
                    <a:pt x="1227221" y="952498"/>
                    <a:pt x="952498" y="1227221"/>
                    <a:pt x="613611" y="1227221"/>
                  </a:cubicBezTo>
                  <a:cubicBezTo>
                    <a:pt x="274723" y="1227221"/>
                    <a:pt x="0" y="952498"/>
                    <a:pt x="0" y="613611"/>
                  </a:cubicBezTo>
                  <a:cubicBezTo>
                    <a:pt x="0" y="274723"/>
                    <a:pt x="274723" y="0"/>
                    <a:pt x="613611" y="0"/>
                  </a:cubicBezTo>
                  <a:cubicBezTo>
                    <a:pt x="952498" y="0"/>
                    <a:pt x="1227221" y="274723"/>
                    <a:pt x="1227221" y="613611"/>
                  </a:cubicBezTo>
                  <a:close/>
                </a:path>
              </a:pathLst>
            </a:custGeom>
            <a:solidFill>
              <a:srgbClr val="50E6FF"/>
            </a:solidFill>
            <a:ln w="7219"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86A20C54-DB24-43A3-8DE9-211DBC27A889}"/>
                </a:ext>
              </a:extLst>
            </p:cNvPr>
            <p:cNvSpPr/>
            <p:nvPr/>
          </p:nvSpPr>
          <p:spPr>
            <a:xfrm>
              <a:off x="-4820329"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293A437D-ADCA-4AF2-B567-A92D622C6CD9}"/>
                </a:ext>
              </a:extLst>
            </p:cNvPr>
            <p:cNvSpPr/>
            <p:nvPr/>
          </p:nvSpPr>
          <p:spPr>
            <a:xfrm>
              <a:off x="-4820329"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3DD24260-019F-4063-8C13-DF891912BB72}"/>
                </a:ext>
              </a:extLst>
            </p:cNvPr>
            <p:cNvSpPr/>
            <p:nvPr/>
          </p:nvSpPr>
          <p:spPr>
            <a:xfrm>
              <a:off x="-3412778"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B42A1882-F1A5-4B03-92F7-223F64352643}"/>
                </a:ext>
              </a:extLst>
            </p:cNvPr>
            <p:cNvSpPr/>
            <p:nvPr/>
          </p:nvSpPr>
          <p:spPr>
            <a:xfrm>
              <a:off x="-341277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53D12CA3-5437-4FDB-B63C-6E605D7B8935}"/>
                </a:ext>
              </a:extLst>
            </p:cNvPr>
            <p:cNvSpPr/>
            <p:nvPr/>
          </p:nvSpPr>
          <p:spPr>
            <a:xfrm>
              <a:off x="-2005228" y="422265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93CD0616-ED72-4CF5-AD82-85BB712289E8}"/>
                </a:ext>
              </a:extLst>
            </p:cNvPr>
            <p:cNvSpPr/>
            <p:nvPr/>
          </p:nvSpPr>
          <p:spPr>
            <a:xfrm>
              <a:off x="-200522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90CDB697-4143-42DA-9699-CB2720679FAC}"/>
                </a:ext>
              </a:extLst>
            </p:cNvPr>
            <p:cNvSpPr/>
            <p:nvPr/>
          </p:nvSpPr>
          <p:spPr>
            <a:xfrm>
              <a:off x="-597678" y="422265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B98144DE-6AB2-4933-994C-9686FCDFA2C3}"/>
                </a:ext>
              </a:extLst>
            </p:cNvPr>
            <p:cNvSpPr/>
            <p:nvPr/>
          </p:nvSpPr>
          <p:spPr>
            <a:xfrm>
              <a:off x="-597678" y="422265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79484A96-CC9A-4FB6-B5D5-CC321C37B311}"/>
                </a:ext>
              </a:extLst>
            </p:cNvPr>
            <p:cNvSpPr/>
            <p:nvPr/>
          </p:nvSpPr>
          <p:spPr>
            <a:xfrm>
              <a:off x="-6227879"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9F6E2F0-8187-4210-8799-61C93A0AF63B}"/>
                </a:ext>
              </a:extLst>
            </p:cNvPr>
            <p:cNvSpPr/>
            <p:nvPr/>
          </p:nvSpPr>
          <p:spPr>
            <a:xfrm>
              <a:off x="-6227879"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238"/>
                    <a:pt x="14077" y="613611"/>
                  </a:cubicBezTo>
                  <a:cubicBezTo>
                    <a:pt x="14077" y="282983"/>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468"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8F821E91-2119-46E5-87CB-7AD5144AC9C7}"/>
                </a:ext>
              </a:extLst>
            </p:cNvPr>
            <p:cNvSpPr/>
            <p:nvPr/>
          </p:nvSpPr>
          <p:spPr>
            <a:xfrm>
              <a:off x="-4820329"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35CB957A-86AD-4999-AA6C-23114E27DB77}"/>
                </a:ext>
              </a:extLst>
            </p:cNvPr>
            <p:cNvSpPr/>
            <p:nvPr/>
          </p:nvSpPr>
          <p:spPr>
            <a:xfrm>
              <a:off x="-4820329" y="5630201"/>
              <a:ext cx="1227221" cy="1227221"/>
            </a:xfrm>
            <a:custGeom>
              <a:avLst/>
              <a:gdLst>
                <a:gd name="connsiteX0" fmla="*/ 1227221 w 1227221"/>
                <a:gd name="connsiteY0" fmla="*/ 613610 h 1227221"/>
                <a:gd name="connsiteX1" fmla="*/ 613611 w 1227221"/>
                <a:gd name="connsiteY1" fmla="*/ 1227221 h 1227221"/>
                <a:gd name="connsiteX2" fmla="*/ 0 w 1227221"/>
                <a:gd name="connsiteY2" fmla="*/ 613610 h 1227221"/>
                <a:gd name="connsiteX3" fmla="*/ 613611 w 1227221"/>
                <a:gd name="connsiteY3" fmla="*/ 0 h 1227221"/>
                <a:gd name="connsiteX4" fmla="*/ 1227221 w 1227221"/>
                <a:gd name="connsiteY4" fmla="*/ 613610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221" h="1227221">
                  <a:moveTo>
                    <a:pt x="1227221" y="613610"/>
                  </a:moveTo>
                  <a:cubicBezTo>
                    <a:pt x="1227221" y="952498"/>
                    <a:pt x="952498" y="1227221"/>
                    <a:pt x="613611" y="1227221"/>
                  </a:cubicBezTo>
                  <a:cubicBezTo>
                    <a:pt x="274723" y="1227221"/>
                    <a:pt x="0" y="952498"/>
                    <a:pt x="0" y="613610"/>
                  </a:cubicBezTo>
                  <a:cubicBezTo>
                    <a:pt x="0" y="274723"/>
                    <a:pt x="274723" y="0"/>
                    <a:pt x="613611" y="0"/>
                  </a:cubicBezTo>
                  <a:cubicBezTo>
                    <a:pt x="952498" y="0"/>
                    <a:pt x="1227221" y="274723"/>
                    <a:pt x="1227221" y="613610"/>
                  </a:cubicBezTo>
                  <a:close/>
                </a:path>
              </a:pathLst>
            </a:custGeom>
            <a:solidFill>
              <a:srgbClr val="0078D4"/>
            </a:solidFill>
            <a:ln w="7219"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8E12B4BE-F042-4FA3-B3C5-552EF9B54774}"/>
                </a:ext>
              </a:extLst>
            </p:cNvPr>
            <p:cNvSpPr/>
            <p:nvPr/>
          </p:nvSpPr>
          <p:spPr>
            <a:xfrm>
              <a:off x="-3412778"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453BC34C-30D9-40CD-8569-50E9028349B8}"/>
                </a:ext>
              </a:extLst>
            </p:cNvPr>
            <p:cNvSpPr/>
            <p:nvPr/>
          </p:nvSpPr>
          <p:spPr>
            <a:xfrm>
              <a:off x="-341277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F377112D-4250-43E9-BD50-E3A88193A01B}"/>
                </a:ext>
              </a:extLst>
            </p:cNvPr>
            <p:cNvSpPr/>
            <p:nvPr/>
          </p:nvSpPr>
          <p:spPr>
            <a:xfrm>
              <a:off x="-2005228" y="5630201"/>
              <a:ext cx="1227221" cy="1227221"/>
            </a:xfrm>
            <a:custGeom>
              <a:avLst/>
              <a:gdLst>
                <a:gd name="connsiteX0" fmla="*/ 1213144 w 1227221"/>
                <a:gd name="connsiteY0" fmla="*/ 14077 h 1227221"/>
                <a:gd name="connsiteX1" fmla="*/ 1213144 w 1227221"/>
                <a:gd name="connsiteY1" fmla="*/ 1213144 h 1227221"/>
                <a:gd name="connsiteX2" fmla="*/ 14077 w 1227221"/>
                <a:gd name="connsiteY2" fmla="*/ 1213144 h 1227221"/>
                <a:gd name="connsiteX3" fmla="*/ 14077 w 1227221"/>
                <a:gd name="connsiteY3" fmla="*/ 14077 h 1227221"/>
                <a:gd name="connsiteX4" fmla="*/ 1213144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144" y="14077"/>
                  </a:moveTo>
                  <a:lnTo>
                    <a:pt x="1213144" y="1213144"/>
                  </a:lnTo>
                  <a:lnTo>
                    <a:pt x="14077" y="1213144"/>
                  </a:lnTo>
                  <a:lnTo>
                    <a:pt x="14077" y="14077"/>
                  </a:lnTo>
                  <a:lnTo>
                    <a:pt x="1213144"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A5FF06BF-EAE1-450C-A685-3048EFC30770}"/>
                </a:ext>
              </a:extLst>
            </p:cNvPr>
            <p:cNvSpPr/>
            <p:nvPr/>
          </p:nvSpPr>
          <p:spPr>
            <a:xfrm>
              <a:off x="-200522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B298EF11-F529-45EE-AA85-98C51FC5C82F}"/>
                </a:ext>
              </a:extLst>
            </p:cNvPr>
            <p:cNvSpPr/>
            <p:nvPr/>
          </p:nvSpPr>
          <p:spPr>
            <a:xfrm>
              <a:off x="-597678" y="5630201"/>
              <a:ext cx="1227221" cy="1227221"/>
            </a:xfrm>
            <a:custGeom>
              <a:avLst/>
              <a:gdLst>
                <a:gd name="connsiteX0" fmla="*/ 1213216 w 1227221"/>
                <a:gd name="connsiteY0" fmla="*/ 14077 h 1227221"/>
                <a:gd name="connsiteX1" fmla="*/ 1213216 w 1227221"/>
                <a:gd name="connsiteY1" fmla="*/ 1213144 h 1227221"/>
                <a:gd name="connsiteX2" fmla="*/ 14149 w 1227221"/>
                <a:gd name="connsiteY2" fmla="*/ 1213144 h 1227221"/>
                <a:gd name="connsiteX3" fmla="*/ 14149 w 1227221"/>
                <a:gd name="connsiteY3" fmla="*/ 14077 h 1227221"/>
                <a:gd name="connsiteX4" fmla="*/ 1213216 w 1227221"/>
                <a:gd name="connsiteY4" fmla="*/ 14077 h 1227221"/>
                <a:gd name="connsiteX5" fmla="*/ 1227221 w 1227221"/>
                <a:gd name="connsiteY5" fmla="*/ 0 h 1227221"/>
                <a:gd name="connsiteX6" fmla="*/ 0 w 1227221"/>
                <a:gd name="connsiteY6" fmla="*/ 0 h 1227221"/>
                <a:gd name="connsiteX7" fmla="*/ 0 w 1227221"/>
                <a:gd name="connsiteY7" fmla="*/ 1227221 h 1227221"/>
                <a:gd name="connsiteX8" fmla="*/ 1227221 w 1227221"/>
                <a:gd name="connsiteY8" fmla="*/ 1227221 h 1227221"/>
                <a:gd name="connsiteX9" fmla="*/ 1227221 w 1227221"/>
                <a:gd name="connsiteY9" fmla="*/ 0 h 1227221"/>
                <a:gd name="connsiteX10" fmla="*/ 122722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1213216" y="14077"/>
                  </a:moveTo>
                  <a:lnTo>
                    <a:pt x="1213216" y="1213144"/>
                  </a:lnTo>
                  <a:lnTo>
                    <a:pt x="14149" y="1213144"/>
                  </a:lnTo>
                  <a:lnTo>
                    <a:pt x="14149" y="14077"/>
                  </a:lnTo>
                  <a:lnTo>
                    <a:pt x="1213216" y="14077"/>
                  </a:lnTo>
                  <a:moveTo>
                    <a:pt x="1227221" y="0"/>
                  </a:moveTo>
                  <a:lnTo>
                    <a:pt x="0" y="0"/>
                  </a:lnTo>
                  <a:lnTo>
                    <a:pt x="0" y="1227221"/>
                  </a:lnTo>
                  <a:lnTo>
                    <a:pt x="1227221" y="1227221"/>
                  </a:lnTo>
                  <a:lnTo>
                    <a:pt x="1227221" y="0"/>
                  </a:lnTo>
                  <a:lnTo>
                    <a:pt x="1227221" y="0"/>
                  </a:lnTo>
                  <a:close/>
                </a:path>
              </a:pathLst>
            </a:custGeom>
            <a:solidFill>
              <a:srgbClr val="0078D4"/>
            </a:solidFill>
            <a:ln w="7219"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EDB12714-FD91-48B4-B7E1-F071EE842EEC}"/>
                </a:ext>
              </a:extLst>
            </p:cNvPr>
            <p:cNvSpPr/>
            <p:nvPr/>
          </p:nvSpPr>
          <p:spPr>
            <a:xfrm>
              <a:off x="-597678" y="5630201"/>
              <a:ext cx="1227221" cy="1227221"/>
            </a:xfrm>
            <a:custGeom>
              <a:avLst/>
              <a:gdLst>
                <a:gd name="connsiteX0" fmla="*/ 613611 w 1227221"/>
                <a:gd name="connsiteY0" fmla="*/ 14077 h 1227221"/>
                <a:gd name="connsiteX1" fmla="*/ 1213144 w 1227221"/>
                <a:gd name="connsiteY1" fmla="*/ 613611 h 1227221"/>
                <a:gd name="connsiteX2" fmla="*/ 613611 w 1227221"/>
                <a:gd name="connsiteY2" fmla="*/ 1213144 h 1227221"/>
                <a:gd name="connsiteX3" fmla="*/ 14077 w 1227221"/>
                <a:gd name="connsiteY3" fmla="*/ 613611 h 1227221"/>
                <a:gd name="connsiteX4" fmla="*/ 613611 w 1227221"/>
                <a:gd name="connsiteY4" fmla="*/ 14077 h 1227221"/>
                <a:gd name="connsiteX5" fmla="*/ 613611 w 1227221"/>
                <a:gd name="connsiteY5" fmla="*/ 0 h 1227221"/>
                <a:gd name="connsiteX6" fmla="*/ 0 w 1227221"/>
                <a:gd name="connsiteY6" fmla="*/ 613611 h 1227221"/>
                <a:gd name="connsiteX7" fmla="*/ 613611 w 1227221"/>
                <a:gd name="connsiteY7" fmla="*/ 1227221 h 1227221"/>
                <a:gd name="connsiteX8" fmla="*/ 1227221 w 1227221"/>
                <a:gd name="connsiteY8" fmla="*/ 613611 h 1227221"/>
                <a:gd name="connsiteX9" fmla="*/ 613611 w 1227221"/>
                <a:gd name="connsiteY9" fmla="*/ 0 h 1227221"/>
                <a:gd name="connsiteX10" fmla="*/ 613611 w 1227221"/>
                <a:gd name="connsiteY10" fmla="*/ 0 h 122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7221" h="1227221">
                  <a:moveTo>
                    <a:pt x="613611" y="14077"/>
                  </a:moveTo>
                  <a:cubicBezTo>
                    <a:pt x="944166" y="14077"/>
                    <a:pt x="1213144" y="283055"/>
                    <a:pt x="1213144" y="613611"/>
                  </a:cubicBezTo>
                  <a:cubicBezTo>
                    <a:pt x="1213144" y="944166"/>
                    <a:pt x="944166" y="1213144"/>
                    <a:pt x="613611" y="1213144"/>
                  </a:cubicBezTo>
                  <a:cubicBezTo>
                    <a:pt x="283055" y="1213144"/>
                    <a:pt x="14077" y="944166"/>
                    <a:pt x="14077" y="613611"/>
                  </a:cubicBezTo>
                  <a:cubicBezTo>
                    <a:pt x="14077" y="283055"/>
                    <a:pt x="283055" y="14077"/>
                    <a:pt x="613611" y="14077"/>
                  </a:cubicBezTo>
                  <a:moveTo>
                    <a:pt x="613611" y="0"/>
                  </a:moveTo>
                  <a:cubicBezTo>
                    <a:pt x="274753" y="0"/>
                    <a:pt x="0" y="274753"/>
                    <a:pt x="0" y="613611"/>
                  </a:cubicBezTo>
                  <a:cubicBezTo>
                    <a:pt x="0" y="952468"/>
                    <a:pt x="274753" y="1227221"/>
                    <a:pt x="613611" y="1227221"/>
                  </a:cubicBezTo>
                  <a:cubicBezTo>
                    <a:pt x="952468" y="1227221"/>
                    <a:pt x="1227221" y="952468"/>
                    <a:pt x="1227221" y="613611"/>
                  </a:cubicBezTo>
                  <a:cubicBezTo>
                    <a:pt x="1227221" y="274753"/>
                    <a:pt x="952540" y="0"/>
                    <a:pt x="613611" y="0"/>
                  </a:cubicBezTo>
                  <a:lnTo>
                    <a:pt x="613611" y="0"/>
                  </a:lnTo>
                  <a:close/>
                </a:path>
              </a:pathLst>
            </a:custGeom>
            <a:solidFill>
              <a:srgbClr val="0078D4"/>
            </a:solidFill>
            <a:ln w="7219"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203275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563369" y="1506067"/>
            <a:ext cx="11081177" cy="2396047"/>
          </a:xfrm>
          <a:prstGeom prst="rect">
            <a:avLst/>
          </a:prstGeom>
        </p:spPr>
        <p:txBody>
          <a:bodyPr/>
          <a:lstStyle>
            <a:lvl1pPr marL="283860" indent="-28386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8412" indent="-274554">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2271" indent="-28386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5635" indent="-223366">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89000" indent="-223366">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6"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14"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a:xfrm>
            <a:off x="563369" y="473236"/>
            <a:ext cx="11081177" cy="1020602"/>
          </a:xfrm>
        </p:spPr>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799089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9_IOT dark Title-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0" y="1122363"/>
            <a:ext cx="5538818" cy="2387600"/>
          </a:xfrm>
        </p:spPr>
        <p:txBody>
          <a:bodyPr rIns="0" anchor="b"/>
          <a:lstStyle>
            <a:lvl1pPr algn="l">
              <a:defRPr sz="4800">
                <a:solidFill>
                  <a:schemeClr val="tx2"/>
                </a:solidFill>
              </a:defRPr>
            </a:lvl1pPr>
          </a:lstStyle>
          <a:p>
            <a:r>
              <a:rPr lang="en-US"/>
              <a:t>Click to edit Master title style</a:t>
            </a:r>
          </a:p>
        </p:txBody>
      </p:sp>
      <p:sp>
        <p:nvSpPr>
          <p:cNvPr id="3" name="Subtitle 2"/>
          <p:cNvSpPr>
            <a:spLocks noGrp="1"/>
          </p:cNvSpPr>
          <p:nvPr>
            <p:ph type="subTitle" idx="1"/>
          </p:nvPr>
        </p:nvSpPr>
        <p:spPr>
          <a:xfrm>
            <a:off x="553820" y="3602038"/>
            <a:ext cx="5538818" cy="546753"/>
          </a:xfrm>
        </p:spPr>
        <p:txBody>
          <a:bodyPr/>
          <a:lstStyle>
            <a:lvl1pPr marL="0" indent="0" algn="l">
              <a:lnSpc>
                <a:spcPct val="100000"/>
              </a:lnSpc>
              <a:buNone/>
              <a:defRPr sz="2353">
                <a:solidFill>
                  <a:schemeClr val="accent3"/>
                </a:solidFill>
              </a:defRPr>
            </a:lvl1pPr>
            <a:lvl2pPr marL="455707" indent="0" algn="ctr">
              <a:buNone/>
              <a:defRPr sz="1995"/>
            </a:lvl2pPr>
            <a:lvl3pPr marL="911414" indent="0" algn="ctr">
              <a:buNone/>
              <a:defRPr sz="1795"/>
            </a:lvl3pPr>
            <a:lvl4pPr marL="1367120" indent="0" algn="ctr">
              <a:buNone/>
              <a:defRPr sz="1596"/>
            </a:lvl4pPr>
            <a:lvl5pPr marL="1822828" indent="0" algn="ctr">
              <a:buNone/>
              <a:defRPr sz="1596"/>
            </a:lvl5pPr>
            <a:lvl6pPr marL="2278534" indent="0" algn="ctr">
              <a:buNone/>
              <a:defRPr sz="1596"/>
            </a:lvl6pPr>
            <a:lvl7pPr marL="2734240" indent="0" algn="ctr">
              <a:buNone/>
              <a:defRPr sz="1596"/>
            </a:lvl7pPr>
            <a:lvl8pPr marL="3189948" indent="0" algn="ctr">
              <a:buNone/>
              <a:defRPr sz="1596"/>
            </a:lvl8pPr>
            <a:lvl9pPr marL="3645652" indent="0" algn="ctr">
              <a:buNone/>
              <a:defRPr sz="1596"/>
            </a:lvl9pPr>
          </a:lstStyle>
          <a:p>
            <a:r>
              <a:rPr lang="en-US"/>
              <a:t>Click to edit Master subtitle style</a:t>
            </a:r>
          </a:p>
        </p:txBody>
      </p:sp>
      <p:pic>
        <p:nvPicPr>
          <p:cNvPr id="11" name="Picture 10" descr="A picture containing drawing&#10;&#10;Description automatically generated">
            <a:extLst>
              <a:ext uri="{FF2B5EF4-FFF2-40B4-BE49-F238E27FC236}">
                <a16:creationId xmlns:a16="http://schemas.microsoft.com/office/drawing/2014/main" id="{7C8301C9-D0BE-4070-AD6D-BF04C823A33C}"/>
              </a:ext>
            </a:extLst>
          </p:cNvPr>
          <p:cNvPicPr>
            <a:picLocks noChangeAspect="1"/>
          </p:cNvPicPr>
          <p:nvPr userDrawn="1"/>
        </p:nvPicPr>
        <p:blipFill rotWithShape="1">
          <a:blip r:embed="rId2"/>
          <a:srcRect l="10046" t="30300" r="11005" b="30300"/>
          <a:stretch/>
        </p:blipFill>
        <p:spPr>
          <a:xfrm>
            <a:off x="524969" y="525189"/>
            <a:ext cx="2437930" cy="402484"/>
          </a:xfrm>
          <a:prstGeom prst="rect">
            <a:avLst/>
          </a:prstGeom>
        </p:spPr>
      </p:pic>
    </p:spTree>
    <p:extLst>
      <p:ext uri="{BB962C8B-B14F-4D97-AF65-F5344CB8AC3E}">
        <p14:creationId xmlns:p14="http://schemas.microsoft.com/office/powerpoint/2010/main" val="213513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Appendix">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7C5EDF-361A-4236-B112-44913FF70957}"/>
              </a:ext>
            </a:extLst>
          </p:cNvPr>
          <p:cNvSpPr>
            <a:spLocks noGrp="1"/>
          </p:cNvSpPr>
          <p:nvPr>
            <p:ph type="title"/>
          </p:nvPr>
        </p:nvSpPr>
        <p:spPr>
          <a:xfrm>
            <a:off x="563369" y="2918699"/>
            <a:ext cx="11081177" cy="1020602"/>
          </a:xfrm>
        </p:spPr>
        <p:txBody>
          <a:bodyPr anchor="ctr"/>
          <a:lstStyle>
            <a:lvl1pPr>
              <a:defRPr sz="3200">
                <a:solidFill>
                  <a:schemeClr val="accent3"/>
                </a:solidFill>
              </a:defRPr>
            </a:lvl1pPr>
          </a:lstStyle>
          <a:p>
            <a:r>
              <a:rPr lang="en-US"/>
              <a:t>Click to edit Master title style</a:t>
            </a:r>
          </a:p>
        </p:txBody>
      </p:sp>
      <p:pic>
        <p:nvPicPr>
          <p:cNvPr id="2" name="Picture 1" descr="A picture containing drawing&#10;&#10;Description automatically generated">
            <a:extLst>
              <a:ext uri="{FF2B5EF4-FFF2-40B4-BE49-F238E27FC236}">
                <a16:creationId xmlns:a16="http://schemas.microsoft.com/office/drawing/2014/main" id="{C7FBA996-BE15-420A-A32C-58D9AC1C6329}"/>
              </a:ext>
            </a:extLst>
          </p:cNvPr>
          <p:cNvPicPr>
            <a:picLocks noChangeAspect="1"/>
          </p:cNvPicPr>
          <p:nvPr userDrawn="1"/>
        </p:nvPicPr>
        <p:blipFill rotWithShape="1">
          <a:blip r:embed="rId2"/>
          <a:srcRect l="10046" t="30300" r="11005" b="30300"/>
          <a:stretch/>
        </p:blipFill>
        <p:spPr>
          <a:xfrm>
            <a:off x="524969" y="525189"/>
            <a:ext cx="2437930" cy="402484"/>
          </a:xfrm>
          <a:prstGeom prst="rect">
            <a:avLst/>
          </a:prstGeom>
        </p:spPr>
      </p:pic>
    </p:spTree>
    <p:extLst>
      <p:ext uri="{BB962C8B-B14F-4D97-AF65-F5344CB8AC3E}">
        <p14:creationId xmlns:p14="http://schemas.microsoft.com/office/powerpoint/2010/main" val="6737502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ypography Title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5" y="1122368"/>
            <a:ext cx="6827265" cy="2576513"/>
          </a:xfrm>
        </p:spPr>
        <p:txBody>
          <a:bodyPr rIns="0" anchor="b"/>
          <a:lstStyle>
            <a:lvl1pPr algn="r">
              <a:defRPr sz="5994">
                <a:solidFill>
                  <a:schemeClr val="tx2"/>
                </a:solidFill>
              </a:defRPr>
            </a:lvl1pPr>
          </a:lstStyle>
          <a:p>
            <a:r>
              <a:rPr lang="en-US"/>
              <a:t>Click to edit Master title style</a:t>
            </a:r>
          </a:p>
        </p:txBody>
      </p:sp>
      <p:sp>
        <p:nvSpPr>
          <p:cNvPr id="3" name="Subtitle 2"/>
          <p:cNvSpPr>
            <a:spLocks noGrp="1"/>
          </p:cNvSpPr>
          <p:nvPr>
            <p:ph type="subTitle" idx="1"/>
          </p:nvPr>
        </p:nvSpPr>
        <p:spPr>
          <a:xfrm>
            <a:off x="553825" y="3698876"/>
            <a:ext cx="6827265" cy="553998"/>
          </a:xfrm>
        </p:spPr>
        <p:txBody>
          <a:bodyPr/>
          <a:lstStyle>
            <a:lvl1pPr marL="0" indent="0" algn="r">
              <a:lnSpc>
                <a:spcPct val="100000"/>
              </a:lnSpc>
              <a:buNone/>
              <a:defRPr sz="2400">
                <a:solidFill>
                  <a:schemeClr val="accent1"/>
                </a:solidFill>
              </a:defRPr>
            </a:lvl1pPr>
            <a:lvl2pPr marL="455707" indent="0" algn="ctr">
              <a:buNone/>
              <a:defRPr sz="1995"/>
            </a:lvl2pPr>
            <a:lvl3pPr marL="911414" indent="0" algn="ctr">
              <a:buNone/>
              <a:defRPr sz="1795"/>
            </a:lvl3pPr>
            <a:lvl4pPr marL="1367120" indent="0" algn="ctr">
              <a:buNone/>
              <a:defRPr sz="1596"/>
            </a:lvl4pPr>
            <a:lvl5pPr marL="1822828" indent="0" algn="ctr">
              <a:buNone/>
              <a:defRPr sz="1596"/>
            </a:lvl5pPr>
            <a:lvl6pPr marL="2278534" indent="0" algn="ctr">
              <a:buNone/>
              <a:defRPr sz="1596"/>
            </a:lvl6pPr>
            <a:lvl7pPr marL="2734240" indent="0" algn="ctr">
              <a:buNone/>
              <a:defRPr sz="1596"/>
            </a:lvl7pPr>
            <a:lvl8pPr marL="3189948" indent="0" algn="ctr">
              <a:buNone/>
              <a:defRPr sz="1596"/>
            </a:lvl8pPr>
            <a:lvl9pPr marL="3645652"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10"/>
            <a:ext cx="4158426" cy="546753"/>
          </a:xfrm>
        </p:spPr>
        <p:txBody>
          <a:bodyPr rIns="0" anchor="ctr"/>
          <a:lstStyle>
            <a:lvl1pPr marL="0" indent="0" algn="l">
              <a:buNone/>
              <a:defRPr>
                <a:solidFill>
                  <a:schemeClr val="accent3"/>
                </a:solidFill>
                <a:latin typeface="+mj-lt"/>
              </a:defRPr>
            </a:lvl1pPr>
            <a:lvl2pPr marL="455707" indent="0">
              <a:buNone/>
              <a:defRPr/>
            </a:lvl2pPr>
            <a:lvl3pPr marL="911414" indent="0">
              <a:buNone/>
              <a:defRPr/>
            </a:lvl3pPr>
            <a:lvl4pPr marL="1367120" indent="0">
              <a:buNone/>
              <a:defRPr/>
            </a:lvl4pPr>
            <a:lvl5pPr marL="182282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3"/>
            <a:ext cx="0" cy="36210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8783A4E-B35D-4CCD-8C43-468408556000}"/>
              </a:ext>
            </a:extLst>
          </p:cNvPr>
          <p:cNvGrpSpPr/>
          <p:nvPr userDrawn="1"/>
        </p:nvGrpSpPr>
        <p:grpSpPr>
          <a:xfrm>
            <a:off x="553825" y="547297"/>
            <a:ext cx="1554197" cy="330567"/>
            <a:chOff x="7353301" y="-1897063"/>
            <a:chExt cx="5749290" cy="1225867"/>
          </a:xfrm>
        </p:grpSpPr>
        <p:sp>
          <p:nvSpPr>
            <p:cNvPr id="14" name="Freeform: Shape 13">
              <a:extLst>
                <a:ext uri="{FF2B5EF4-FFF2-40B4-BE49-F238E27FC236}">
                  <a16:creationId xmlns:a16="http://schemas.microsoft.com/office/drawing/2014/main" id="{B3E1E658-63AA-4B90-9FAE-C2A0667908E7}"/>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79D8DE20-1A41-4F32-A2F7-D6BD777AD318}"/>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FA3E4C6-6EB9-4031-8A5E-9AB5F258FD63}"/>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1C814088-BEA7-4D58-BEA6-545A939CB1F2}"/>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8" name="Freeform: Shape 17">
              <a:extLst>
                <a:ext uri="{FF2B5EF4-FFF2-40B4-BE49-F238E27FC236}">
                  <a16:creationId xmlns:a16="http://schemas.microsoft.com/office/drawing/2014/main" id="{0FCD5A5B-9703-4A12-A4FA-54B47108EFD1}"/>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64546628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ypography Title Whit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5" y="1122368"/>
            <a:ext cx="6827265" cy="2576513"/>
          </a:xfrm>
        </p:spPr>
        <p:txBody>
          <a:bodyPr rIns="0" anchor="b"/>
          <a:lstStyle>
            <a:lvl1pPr algn="r">
              <a:defRPr sz="5994">
                <a:solidFill>
                  <a:schemeClr val="tx1"/>
                </a:solidFill>
              </a:defRPr>
            </a:lvl1pPr>
          </a:lstStyle>
          <a:p>
            <a:r>
              <a:rPr lang="en-US"/>
              <a:t>Click to edit Master title style</a:t>
            </a:r>
          </a:p>
        </p:txBody>
      </p:sp>
      <p:sp>
        <p:nvSpPr>
          <p:cNvPr id="3" name="Subtitle 2"/>
          <p:cNvSpPr>
            <a:spLocks noGrp="1"/>
          </p:cNvSpPr>
          <p:nvPr>
            <p:ph type="subTitle" idx="1"/>
          </p:nvPr>
        </p:nvSpPr>
        <p:spPr>
          <a:xfrm>
            <a:off x="553825" y="3698876"/>
            <a:ext cx="6827265" cy="553100"/>
          </a:xfrm>
        </p:spPr>
        <p:txBody>
          <a:bodyPr/>
          <a:lstStyle>
            <a:lvl1pPr marL="0" indent="0" algn="r">
              <a:lnSpc>
                <a:spcPct val="100000"/>
              </a:lnSpc>
              <a:buNone/>
              <a:defRPr sz="2394">
                <a:solidFill>
                  <a:schemeClr val="accent1"/>
                </a:solidFill>
              </a:defRPr>
            </a:lvl1pPr>
            <a:lvl2pPr marL="455707" indent="0" algn="ctr">
              <a:buNone/>
              <a:defRPr sz="1995"/>
            </a:lvl2pPr>
            <a:lvl3pPr marL="911414" indent="0" algn="ctr">
              <a:buNone/>
              <a:defRPr sz="1795"/>
            </a:lvl3pPr>
            <a:lvl4pPr marL="1367120" indent="0" algn="ctr">
              <a:buNone/>
              <a:defRPr sz="1596"/>
            </a:lvl4pPr>
            <a:lvl5pPr marL="1822828" indent="0" algn="ctr">
              <a:buNone/>
              <a:defRPr sz="1596"/>
            </a:lvl5pPr>
            <a:lvl6pPr marL="2278534" indent="0" algn="ctr">
              <a:buNone/>
              <a:defRPr sz="1596"/>
            </a:lvl6pPr>
            <a:lvl7pPr marL="2734240" indent="0" algn="ctr">
              <a:buNone/>
              <a:defRPr sz="1596"/>
            </a:lvl7pPr>
            <a:lvl8pPr marL="3189948" indent="0" algn="ctr">
              <a:buNone/>
              <a:defRPr sz="1596"/>
            </a:lvl8pPr>
            <a:lvl9pPr marL="3645652"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10"/>
            <a:ext cx="4158426" cy="546753"/>
          </a:xfrm>
        </p:spPr>
        <p:txBody>
          <a:bodyPr rIns="0" anchor="ctr"/>
          <a:lstStyle>
            <a:lvl1pPr marL="0" indent="0" algn="l">
              <a:buNone/>
              <a:defRPr>
                <a:solidFill>
                  <a:schemeClr val="accent3"/>
                </a:solidFill>
                <a:latin typeface="+mj-lt"/>
              </a:defRPr>
            </a:lvl1pPr>
            <a:lvl2pPr marL="455707" indent="0">
              <a:buNone/>
              <a:defRPr/>
            </a:lvl2pPr>
            <a:lvl3pPr marL="911414" indent="0">
              <a:buNone/>
              <a:defRPr/>
            </a:lvl3pPr>
            <a:lvl4pPr marL="1367120" indent="0">
              <a:buNone/>
              <a:defRPr/>
            </a:lvl4pPr>
            <a:lvl5pPr marL="182282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3"/>
            <a:ext cx="0" cy="36210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85FEDB6-AE1B-4A26-A3DA-CCF9A9D4731D}"/>
              </a:ext>
            </a:extLst>
          </p:cNvPr>
          <p:cNvGrpSpPr/>
          <p:nvPr userDrawn="1"/>
        </p:nvGrpSpPr>
        <p:grpSpPr>
          <a:xfrm>
            <a:off x="553825" y="547297"/>
            <a:ext cx="1554197" cy="330567"/>
            <a:chOff x="7353301" y="-1897063"/>
            <a:chExt cx="5749290" cy="1225867"/>
          </a:xfrm>
        </p:grpSpPr>
        <p:sp>
          <p:nvSpPr>
            <p:cNvPr id="10" name="Freeform: Shape 9">
              <a:extLst>
                <a:ext uri="{FF2B5EF4-FFF2-40B4-BE49-F238E27FC236}">
                  <a16:creationId xmlns:a16="http://schemas.microsoft.com/office/drawing/2014/main" id="{009D12FA-0F93-4FF8-AB34-E1592DCD290E}"/>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FFEAC267-163C-4DCC-8381-D0CAC8DEC502}"/>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210C74F8-8AA7-4335-B883-92AC821E5BC6}"/>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10F6CD7D-FED7-4E94-B613-8858CD9EF9D5}"/>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84D0F63C-34B6-4893-AC74-41986002A339}"/>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19514833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ypography Title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4" y="1122367"/>
            <a:ext cx="6827265" cy="2576513"/>
          </a:xfrm>
        </p:spPr>
        <p:txBody>
          <a:bodyPr rIns="0" anchor="b"/>
          <a:lstStyle>
            <a:lvl1pPr algn="r">
              <a:defRPr sz="5995">
                <a:solidFill>
                  <a:schemeClr val="tx2"/>
                </a:solidFill>
              </a:defRPr>
            </a:lvl1pPr>
          </a:lstStyle>
          <a:p>
            <a:r>
              <a:rPr lang="en-US"/>
              <a:t>Click to edit Master title style</a:t>
            </a:r>
          </a:p>
        </p:txBody>
      </p:sp>
      <p:sp>
        <p:nvSpPr>
          <p:cNvPr id="3" name="Subtitle 2"/>
          <p:cNvSpPr>
            <a:spLocks noGrp="1"/>
          </p:cNvSpPr>
          <p:nvPr>
            <p:ph type="subTitle" idx="1"/>
          </p:nvPr>
        </p:nvSpPr>
        <p:spPr>
          <a:xfrm>
            <a:off x="553824" y="3698876"/>
            <a:ext cx="6827265" cy="553998"/>
          </a:xfrm>
        </p:spPr>
        <p:txBody>
          <a:bodyPr/>
          <a:lstStyle>
            <a:lvl1pPr marL="0" indent="0" algn="r">
              <a:lnSpc>
                <a:spcPct val="100000"/>
              </a:lnSpc>
              <a:buNone/>
              <a:defRPr sz="2400">
                <a:solidFill>
                  <a:schemeClr val="accent1"/>
                </a:solidFill>
              </a:defRPr>
            </a:lvl1pPr>
            <a:lvl2pPr marL="455795" indent="0" algn="ctr">
              <a:buNone/>
              <a:defRPr sz="1995"/>
            </a:lvl2pPr>
            <a:lvl3pPr marL="911589" indent="0" algn="ctr">
              <a:buNone/>
              <a:defRPr sz="1795"/>
            </a:lvl3pPr>
            <a:lvl4pPr marL="1367383" indent="0" algn="ctr">
              <a:buNone/>
              <a:defRPr sz="1596"/>
            </a:lvl4pPr>
            <a:lvl5pPr marL="1823178" indent="0" algn="ctr">
              <a:buNone/>
              <a:defRPr sz="1596"/>
            </a:lvl5pPr>
            <a:lvl6pPr marL="2278971" indent="0" algn="ctr">
              <a:buNone/>
              <a:defRPr sz="1596"/>
            </a:lvl6pPr>
            <a:lvl7pPr marL="2734765" indent="0" algn="ctr">
              <a:buNone/>
              <a:defRPr sz="1596"/>
            </a:lvl7pPr>
            <a:lvl8pPr marL="3190561" indent="0" algn="ctr">
              <a:buNone/>
              <a:defRPr sz="1596"/>
            </a:lvl8pPr>
            <a:lvl9pPr marL="3646353"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09"/>
            <a:ext cx="4158426" cy="546753"/>
          </a:xfrm>
        </p:spPr>
        <p:txBody>
          <a:bodyPr rIns="0" anchor="ctr"/>
          <a:lstStyle>
            <a:lvl1pPr marL="0" indent="0" algn="l">
              <a:buNone/>
              <a:defRPr>
                <a:solidFill>
                  <a:schemeClr val="accent3"/>
                </a:solidFill>
                <a:latin typeface="+mj-lt"/>
              </a:defRPr>
            </a:lvl1pPr>
            <a:lvl2pPr marL="455795" indent="0">
              <a:buNone/>
              <a:defRPr/>
            </a:lvl2pPr>
            <a:lvl3pPr marL="911589" indent="0">
              <a:buNone/>
              <a:defRPr/>
            </a:lvl3pPr>
            <a:lvl4pPr marL="1367383" indent="0">
              <a:buNone/>
              <a:defRPr/>
            </a:lvl4pPr>
            <a:lvl5pPr marL="182317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2"/>
            <a:ext cx="0" cy="36210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8783A4E-B35D-4CCD-8C43-468408556000}"/>
              </a:ext>
            </a:extLst>
          </p:cNvPr>
          <p:cNvGrpSpPr/>
          <p:nvPr userDrawn="1"/>
        </p:nvGrpSpPr>
        <p:grpSpPr>
          <a:xfrm>
            <a:off x="553824" y="547296"/>
            <a:ext cx="1554197" cy="330567"/>
            <a:chOff x="7353301" y="-1897063"/>
            <a:chExt cx="5749290" cy="1225867"/>
          </a:xfrm>
        </p:grpSpPr>
        <p:sp>
          <p:nvSpPr>
            <p:cNvPr id="14" name="Freeform: Shape 13">
              <a:extLst>
                <a:ext uri="{FF2B5EF4-FFF2-40B4-BE49-F238E27FC236}">
                  <a16:creationId xmlns:a16="http://schemas.microsoft.com/office/drawing/2014/main" id="{B3E1E658-63AA-4B90-9FAE-C2A0667908E7}"/>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79D8DE20-1A41-4F32-A2F7-D6BD777AD318}"/>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FA3E4C6-6EB9-4031-8A5E-9AB5F258FD63}"/>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1C814088-BEA7-4D58-BEA6-545A939CB1F2}"/>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8" name="Freeform: Shape 17">
              <a:extLst>
                <a:ext uri="{FF2B5EF4-FFF2-40B4-BE49-F238E27FC236}">
                  <a16:creationId xmlns:a16="http://schemas.microsoft.com/office/drawing/2014/main" id="{0FCD5A5B-9703-4A12-A4FA-54B47108EFD1}"/>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2927340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ypography Title Whit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4" y="1122367"/>
            <a:ext cx="6827265" cy="2576513"/>
          </a:xfrm>
        </p:spPr>
        <p:txBody>
          <a:bodyPr rIns="0" anchor="b"/>
          <a:lstStyle>
            <a:lvl1pPr algn="r">
              <a:defRPr sz="5995">
                <a:solidFill>
                  <a:schemeClr val="tx1"/>
                </a:solidFill>
              </a:defRPr>
            </a:lvl1pPr>
          </a:lstStyle>
          <a:p>
            <a:r>
              <a:rPr lang="en-US"/>
              <a:t>Click to edit Master title style</a:t>
            </a:r>
          </a:p>
        </p:txBody>
      </p:sp>
      <p:sp>
        <p:nvSpPr>
          <p:cNvPr id="3" name="Subtitle 2"/>
          <p:cNvSpPr>
            <a:spLocks noGrp="1"/>
          </p:cNvSpPr>
          <p:nvPr>
            <p:ph type="subTitle" idx="1"/>
          </p:nvPr>
        </p:nvSpPr>
        <p:spPr>
          <a:xfrm>
            <a:off x="553824" y="3698876"/>
            <a:ext cx="6827265" cy="553100"/>
          </a:xfrm>
        </p:spPr>
        <p:txBody>
          <a:bodyPr/>
          <a:lstStyle>
            <a:lvl1pPr marL="0" indent="0" algn="r">
              <a:lnSpc>
                <a:spcPct val="100000"/>
              </a:lnSpc>
              <a:buNone/>
              <a:defRPr sz="2394">
                <a:solidFill>
                  <a:schemeClr val="accent1"/>
                </a:solidFill>
              </a:defRPr>
            </a:lvl1pPr>
            <a:lvl2pPr marL="455795" indent="0" algn="ctr">
              <a:buNone/>
              <a:defRPr sz="1995"/>
            </a:lvl2pPr>
            <a:lvl3pPr marL="911589" indent="0" algn="ctr">
              <a:buNone/>
              <a:defRPr sz="1795"/>
            </a:lvl3pPr>
            <a:lvl4pPr marL="1367383" indent="0" algn="ctr">
              <a:buNone/>
              <a:defRPr sz="1596"/>
            </a:lvl4pPr>
            <a:lvl5pPr marL="1823178" indent="0" algn="ctr">
              <a:buNone/>
              <a:defRPr sz="1596"/>
            </a:lvl5pPr>
            <a:lvl6pPr marL="2278971" indent="0" algn="ctr">
              <a:buNone/>
              <a:defRPr sz="1596"/>
            </a:lvl6pPr>
            <a:lvl7pPr marL="2734765" indent="0" algn="ctr">
              <a:buNone/>
              <a:defRPr sz="1596"/>
            </a:lvl7pPr>
            <a:lvl8pPr marL="3190561" indent="0" algn="ctr">
              <a:buNone/>
              <a:defRPr sz="1596"/>
            </a:lvl8pPr>
            <a:lvl9pPr marL="3646353"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09"/>
            <a:ext cx="4158426" cy="546753"/>
          </a:xfrm>
        </p:spPr>
        <p:txBody>
          <a:bodyPr rIns="0" anchor="ctr"/>
          <a:lstStyle>
            <a:lvl1pPr marL="0" indent="0" algn="l">
              <a:buNone/>
              <a:defRPr>
                <a:solidFill>
                  <a:schemeClr val="accent3"/>
                </a:solidFill>
                <a:latin typeface="+mj-lt"/>
              </a:defRPr>
            </a:lvl1pPr>
            <a:lvl2pPr marL="455795" indent="0">
              <a:buNone/>
              <a:defRPr/>
            </a:lvl2pPr>
            <a:lvl3pPr marL="911589" indent="0">
              <a:buNone/>
              <a:defRPr/>
            </a:lvl3pPr>
            <a:lvl4pPr marL="1367383" indent="0">
              <a:buNone/>
              <a:defRPr/>
            </a:lvl4pPr>
            <a:lvl5pPr marL="182317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2"/>
            <a:ext cx="0" cy="36210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85FEDB6-AE1B-4A26-A3DA-CCF9A9D4731D}"/>
              </a:ext>
            </a:extLst>
          </p:cNvPr>
          <p:cNvGrpSpPr/>
          <p:nvPr userDrawn="1"/>
        </p:nvGrpSpPr>
        <p:grpSpPr>
          <a:xfrm>
            <a:off x="553824" y="547296"/>
            <a:ext cx="1554197" cy="330567"/>
            <a:chOff x="7353301" y="-1897063"/>
            <a:chExt cx="5749290" cy="1225867"/>
          </a:xfrm>
        </p:grpSpPr>
        <p:sp>
          <p:nvSpPr>
            <p:cNvPr id="10" name="Freeform: Shape 9">
              <a:extLst>
                <a:ext uri="{FF2B5EF4-FFF2-40B4-BE49-F238E27FC236}">
                  <a16:creationId xmlns:a16="http://schemas.microsoft.com/office/drawing/2014/main" id="{009D12FA-0F93-4FF8-AB34-E1592DCD290E}"/>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FFEAC267-163C-4DCC-8381-D0CAC8DEC502}"/>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210C74F8-8AA7-4335-B883-92AC821E5BC6}"/>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10F6CD7D-FED7-4E94-B613-8858CD9EF9D5}"/>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84D0F63C-34B6-4893-AC74-41986002A339}"/>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307089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ypography Title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2" y="1122365"/>
            <a:ext cx="6827265" cy="2576513"/>
          </a:xfrm>
        </p:spPr>
        <p:txBody>
          <a:bodyPr rIns="0" anchor="b"/>
          <a:lstStyle>
            <a:lvl1pPr algn="r">
              <a:defRPr sz="5998">
                <a:solidFill>
                  <a:schemeClr val="tx2"/>
                </a:solidFill>
              </a:defRPr>
            </a:lvl1pPr>
          </a:lstStyle>
          <a:p>
            <a:r>
              <a:rPr lang="en-US"/>
              <a:t>Click to edit Master title style</a:t>
            </a:r>
          </a:p>
        </p:txBody>
      </p:sp>
      <p:sp>
        <p:nvSpPr>
          <p:cNvPr id="3" name="Subtitle 2"/>
          <p:cNvSpPr>
            <a:spLocks noGrp="1"/>
          </p:cNvSpPr>
          <p:nvPr>
            <p:ph type="subTitle" idx="1"/>
          </p:nvPr>
        </p:nvSpPr>
        <p:spPr>
          <a:xfrm>
            <a:off x="553822" y="3698876"/>
            <a:ext cx="6827265" cy="553998"/>
          </a:xfrm>
        </p:spPr>
        <p:txBody>
          <a:bodyPr/>
          <a:lstStyle>
            <a:lvl1pPr marL="0" indent="0" algn="r">
              <a:lnSpc>
                <a:spcPct val="100000"/>
              </a:lnSpc>
              <a:buNone/>
              <a:defRPr sz="2400">
                <a:solidFill>
                  <a:schemeClr val="accent1"/>
                </a:solidFill>
              </a:defRPr>
            </a:lvl1pPr>
            <a:lvl2pPr marL="455970" indent="0" algn="ctr">
              <a:buNone/>
              <a:defRPr sz="1995"/>
            </a:lvl2pPr>
            <a:lvl3pPr marL="911939" indent="0" algn="ctr">
              <a:buNone/>
              <a:defRPr sz="1795"/>
            </a:lvl3pPr>
            <a:lvl4pPr marL="1367909" indent="0" algn="ctr">
              <a:buNone/>
              <a:defRPr sz="1596"/>
            </a:lvl4pPr>
            <a:lvl5pPr marL="1823878" indent="0" algn="ctr">
              <a:buNone/>
              <a:defRPr sz="1596"/>
            </a:lvl5pPr>
            <a:lvl6pPr marL="2279847" indent="0" algn="ctr">
              <a:buNone/>
              <a:defRPr sz="1596"/>
            </a:lvl6pPr>
            <a:lvl7pPr marL="2735816" indent="0" algn="ctr">
              <a:buNone/>
              <a:defRPr sz="1596"/>
            </a:lvl7pPr>
            <a:lvl8pPr marL="3191786" indent="0" algn="ctr">
              <a:buNone/>
              <a:defRPr sz="1596"/>
            </a:lvl8pPr>
            <a:lvl9pPr marL="3647755"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07"/>
            <a:ext cx="4158426" cy="546753"/>
          </a:xfrm>
        </p:spPr>
        <p:txBody>
          <a:bodyPr rIns="0" anchor="ctr"/>
          <a:lstStyle>
            <a:lvl1pPr marL="0" indent="0" algn="l">
              <a:buNone/>
              <a:defRPr>
                <a:solidFill>
                  <a:schemeClr val="accent3"/>
                </a:solidFill>
                <a:latin typeface="+mj-lt"/>
              </a:defRPr>
            </a:lvl1pPr>
            <a:lvl2pPr marL="455970" indent="0">
              <a:buNone/>
              <a:defRPr/>
            </a:lvl2pPr>
            <a:lvl3pPr marL="911939" indent="0">
              <a:buNone/>
              <a:defRPr/>
            </a:lvl3pPr>
            <a:lvl4pPr marL="1367909" indent="0">
              <a:buNone/>
              <a:defRPr/>
            </a:lvl4pPr>
            <a:lvl5pPr marL="182387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0"/>
            <a:ext cx="0" cy="36210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8783A4E-B35D-4CCD-8C43-468408556000}"/>
              </a:ext>
            </a:extLst>
          </p:cNvPr>
          <p:cNvGrpSpPr/>
          <p:nvPr userDrawn="1"/>
        </p:nvGrpSpPr>
        <p:grpSpPr>
          <a:xfrm>
            <a:off x="553822" y="547294"/>
            <a:ext cx="1554197" cy="330567"/>
            <a:chOff x="7353301" y="-1897063"/>
            <a:chExt cx="5749290" cy="1225867"/>
          </a:xfrm>
        </p:grpSpPr>
        <p:sp>
          <p:nvSpPr>
            <p:cNvPr id="14" name="Freeform: Shape 13">
              <a:extLst>
                <a:ext uri="{FF2B5EF4-FFF2-40B4-BE49-F238E27FC236}">
                  <a16:creationId xmlns:a16="http://schemas.microsoft.com/office/drawing/2014/main" id="{B3E1E658-63AA-4B90-9FAE-C2A0667908E7}"/>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79D8DE20-1A41-4F32-A2F7-D6BD777AD318}"/>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FA3E4C6-6EB9-4031-8A5E-9AB5F258FD63}"/>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1C814088-BEA7-4D58-BEA6-545A939CB1F2}"/>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8" name="Freeform: Shape 17">
              <a:extLst>
                <a:ext uri="{FF2B5EF4-FFF2-40B4-BE49-F238E27FC236}">
                  <a16:creationId xmlns:a16="http://schemas.microsoft.com/office/drawing/2014/main" id="{0FCD5A5B-9703-4A12-A4FA-54B47108EFD1}"/>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913047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ypography Title Whit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2" y="1122365"/>
            <a:ext cx="6827265" cy="2576513"/>
          </a:xfrm>
        </p:spPr>
        <p:txBody>
          <a:bodyPr rIns="0" anchor="b"/>
          <a:lstStyle>
            <a:lvl1pPr algn="r">
              <a:defRPr sz="5998">
                <a:solidFill>
                  <a:schemeClr val="tx1"/>
                </a:solidFill>
              </a:defRPr>
            </a:lvl1pPr>
          </a:lstStyle>
          <a:p>
            <a:r>
              <a:rPr lang="en-US"/>
              <a:t>Click to edit Master title style</a:t>
            </a:r>
          </a:p>
        </p:txBody>
      </p:sp>
      <p:sp>
        <p:nvSpPr>
          <p:cNvPr id="3" name="Subtitle 2"/>
          <p:cNvSpPr>
            <a:spLocks noGrp="1"/>
          </p:cNvSpPr>
          <p:nvPr>
            <p:ph type="subTitle" idx="1"/>
          </p:nvPr>
        </p:nvSpPr>
        <p:spPr>
          <a:xfrm>
            <a:off x="553822" y="3698876"/>
            <a:ext cx="6827265" cy="553100"/>
          </a:xfrm>
        </p:spPr>
        <p:txBody>
          <a:bodyPr/>
          <a:lstStyle>
            <a:lvl1pPr marL="0" indent="0" algn="r">
              <a:lnSpc>
                <a:spcPct val="100000"/>
              </a:lnSpc>
              <a:buNone/>
              <a:defRPr sz="2394">
                <a:solidFill>
                  <a:schemeClr val="accent1"/>
                </a:solidFill>
              </a:defRPr>
            </a:lvl1pPr>
            <a:lvl2pPr marL="455970" indent="0" algn="ctr">
              <a:buNone/>
              <a:defRPr sz="1995"/>
            </a:lvl2pPr>
            <a:lvl3pPr marL="911939" indent="0" algn="ctr">
              <a:buNone/>
              <a:defRPr sz="1795"/>
            </a:lvl3pPr>
            <a:lvl4pPr marL="1367909" indent="0" algn="ctr">
              <a:buNone/>
              <a:defRPr sz="1596"/>
            </a:lvl4pPr>
            <a:lvl5pPr marL="1823878" indent="0" algn="ctr">
              <a:buNone/>
              <a:defRPr sz="1596"/>
            </a:lvl5pPr>
            <a:lvl6pPr marL="2279847" indent="0" algn="ctr">
              <a:buNone/>
              <a:defRPr sz="1596"/>
            </a:lvl6pPr>
            <a:lvl7pPr marL="2735816" indent="0" algn="ctr">
              <a:buNone/>
              <a:defRPr sz="1596"/>
            </a:lvl7pPr>
            <a:lvl8pPr marL="3191786" indent="0" algn="ctr">
              <a:buNone/>
              <a:defRPr sz="1596"/>
            </a:lvl8pPr>
            <a:lvl9pPr marL="3647755"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07"/>
            <a:ext cx="4158426" cy="546753"/>
          </a:xfrm>
        </p:spPr>
        <p:txBody>
          <a:bodyPr rIns="0" anchor="ctr"/>
          <a:lstStyle>
            <a:lvl1pPr marL="0" indent="0" algn="l">
              <a:buNone/>
              <a:defRPr>
                <a:solidFill>
                  <a:schemeClr val="accent3"/>
                </a:solidFill>
                <a:latin typeface="+mj-lt"/>
              </a:defRPr>
            </a:lvl1pPr>
            <a:lvl2pPr marL="455970" indent="0">
              <a:buNone/>
              <a:defRPr/>
            </a:lvl2pPr>
            <a:lvl3pPr marL="911939" indent="0">
              <a:buNone/>
              <a:defRPr/>
            </a:lvl3pPr>
            <a:lvl4pPr marL="1367909" indent="0">
              <a:buNone/>
              <a:defRPr/>
            </a:lvl4pPr>
            <a:lvl5pPr marL="182387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0"/>
            <a:ext cx="0" cy="36210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85FEDB6-AE1B-4A26-A3DA-CCF9A9D4731D}"/>
              </a:ext>
            </a:extLst>
          </p:cNvPr>
          <p:cNvGrpSpPr/>
          <p:nvPr userDrawn="1"/>
        </p:nvGrpSpPr>
        <p:grpSpPr>
          <a:xfrm>
            <a:off x="553822" y="547294"/>
            <a:ext cx="1554197" cy="330567"/>
            <a:chOff x="7353301" y="-1897063"/>
            <a:chExt cx="5749290" cy="1225867"/>
          </a:xfrm>
        </p:grpSpPr>
        <p:sp>
          <p:nvSpPr>
            <p:cNvPr id="10" name="Freeform: Shape 9">
              <a:extLst>
                <a:ext uri="{FF2B5EF4-FFF2-40B4-BE49-F238E27FC236}">
                  <a16:creationId xmlns:a16="http://schemas.microsoft.com/office/drawing/2014/main" id="{009D12FA-0F93-4FF8-AB34-E1592DCD290E}"/>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FFEAC267-163C-4DCC-8381-D0CAC8DEC502}"/>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210C74F8-8AA7-4335-B883-92AC821E5BC6}"/>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10F6CD7D-FED7-4E94-B613-8858CD9EF9D5}"/>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84D0F63C-34B6-4893-AC74-41986002A339}"/>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0798003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ypography Title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3" y="1122366"/>
            <a:ext cx="6827265" cy="2576513"/>
          </a:xfrm>
        </p:spPr>
        <p:txBody>
          <a:bodyPr rIns="0" anchor="b"/>
          <a:lstStyle>
            <a:lvl1pPr algn="r">
              <a:defRPr sz="5996">
                <a:solidFill>
                  <a:schemeClr val="tx2"/>
                </a:solidFill>
              </a:defRPr>
            </a:lvl1pPr>
          </a:lstStyle>
          <a:p>
            <a:r>
              <a:rPr lang="en-US"/>
              <a:t>Click to edit Master title style</a:t>
            </a:r>
          </a:p>
        </p:txBody>
      </p:sp>
      <p:sp>
        <p:nvSpPr>
          <p:cNvPr id="3" name="Subtitle 2"/>
          <p:cNvSpPr>
            <a:spLocks noGrp="1"/>
          </p:cNvSpPr>
          <p:nvPr>
            <p:ph type="subTitle" idx="1"/>
          </p:nvPr>
        </p:nvSpPr>
        <p:spPr>
          <a:xfrm>
            <a:off x="553823" y="3698876"/>
            <a:ext cx="6827265" cy="553998"/>
          </a:xfrm>
        </p:spPr>
        <p:txBody>
          <a:bodyPr/>
          <a:lstStyle>
            <a:lvl1pPr marL="0" indent="0" algn="r">
              <a:lnSpc>
                <a:spcPct val="100000"/>
              </a:lnSpc>
              <a:buNone/>
              <a:defRPr sz="2400">
                <a:solidFill>
                  <a:schemeClr val="accent1"/>
                </a:solidFill>
              </a:defRPr>
            </a:lvl1pPr>
            <a:lvl2pPr marL="455883" indent="0" algn="ctr">
              <a:buNone/>
              <a:defRPr sz="1995"/>
            </a:lvl2pPr>
            <a:lvl3pPr marL="911764" indent="0" algn="ctr">
              <a:buNone/>
              <a:defRPr sz="1795"/>
            </a:lvl3pPr>
            <a:lvl4pPr marL="1367646" indent="0" algn="ctr">
              <a:buNone/>
              <a:defRPr sz="1596"/>
            </a:lvl4pPr>
            <a:lvl5pPr marL="1823528" indent="0" algn="ctr">
              <a:buNone/>
              <a:defRPr sz="1596"/>
            </a:lvl5pPr>
            <a:lvl6pPr marL="2279409" indent="0" algn="ctr">
              <a:buNone/>
              <a:defRPr sz="1596"/>
            </a:lvl6pPr>
            <a:lvl7pPr marL="2735291" indent="0" algn="ctr">
              <a:buNone/>
              <a:defRPr sz="1596"/>
            </a:lvl7pPr>
            <a:lvl8pPr marL="3191174" indent="0" algn="ctr">
              <a:buNone/>
              <a:defRPr sz="1596"/>
            </a:lvl8pPr>
            <a:lvl9pPr marL="3647054"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08"/>
            <a:ext cx="4158426" cy="546753"/>
          </a:xfrm>
        </p:spPr>
        <p:txBody>
          <a:bodyPr rIns="0" anchor="ctr"/>
          <a:lstStyle>
            <a:lvl1pPr marL="0" indent="0" algn="l">
              <a:buNone/>
              <a:defRPr>
                <a:solidFill>
                  <a:schemeClr val="accent3"/>
                </a:solidFill>
                <a:latin typeface="+mj-lt"/>
              </a:defRPr>
            </a:lvl1pPr>
            <a:lvl2pPr marL="455883" indent="0">
              <a:buNone/>
              <a:defRPr/>
            </a:lvl2pPr>
            <a:lvl3pPr marL="911764" indent="0">
              <a:buNone/>
              <a:defRPr/>
            </a:lvl3pPr>
            <a:lvl4pPr marL="1367646" indent="0">
              <a:buNone/>
              <a:defRPr/>
            </a:lvl4pPr>
            <a:lvl5pPr marL="182352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1"/>
            <a:ext cx="0" cy="36210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8783A4E-B35D-4CCD-8C43-468408556000}"/>
              </a:ext>
            </a:extLst>
          </p:cNvPr>
          <p:cNvGrpSpPr/>
          <p:nvPr userDrawn="1"/>
        </p:nvGrpSpPr>
        <p:grpSpPr>
          <a:xfrm>
            <a:off x="553823" y="547295"/>
            <a:ext cx="1554197" cy="330567"/>
            <a:chOff x="7353301" y="-1897063"/>
            <a:chExt cx="5749290" cy="1225867"/>
          </a:xfrm>
        </p:grpSpPr>
        <p:sp>
          <p:nvSpPr>
            <p:cNvPr id="14" name="Freeform: Shape 13">
              <a:extLst>
                <a:ext uri="{FF2B5EF4-FFF2-40B4-BE49-F238E27FC236}">
                  <a16:creationId xmlns:a16="http://schemas.microsoft.com/office/drawing/2014/main" id="{B3E1E658-63AA-4B90-9FAE-C2A0667908E7}"/>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chemeClr val="tx2"/>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79D8DE20-1A41-4F32-A2F7-D6BD777AD318}"/>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FA3E4C6-6EB9-4031-8A5E-9AB5F258FD63}"/>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1C814088-BEA7-4D58-BEA6-545A939CB1F2}"/>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8" name="Freeform: Shape 17">
              <a:extLst>
                <a:ext uri="{FF2B5EF4-FFF2-40B4-BE49-F238E27FC236}">
                  <a16:creationId xmlns:a16="http://schemas.microsoft.com/office/drawing/2014/main" id="{0FCD5A5B-9703-4A12-A4FA-54B47108EFD1}"/>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41187013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ypography Title Whit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3823" y="1122366"/>
            <a:ext cx="6827265" cy="2576513"/>
          </a:xfrm>
        </p:spPr>
        <p:txBody>
          <a:bodyPr rIns="0" anchor="b"/>
          <a:lstStyle>
            <a:lvl1pPr algn="r">
              <a:defRPr sz="5996">
                <a:solidFill>
                  <a:schemeClr val="tx1"/>
                </a:solidFill>
              </a:defRPr>
            </a:lvl1pPr>
          </a:lstStyle>
          <a:p>
            <a:r>
              <a:rPr lang="en-US"/>
              <a:t>Click to edit Master title style</a:t>
            </a:r>
          </a:p>
        </p:txBody>
      </p:sp>
      <p:sp>
        <p:nvSpPr>
          <p:cNvPr id="3" name="Subtitle 2"/>
          <p:cNvSpPr>
            <a:spLocks noGrp="1"/>
          </p:cNvSpPr>
          <p:nvPr>
            <p:ph type="subTitle" idx="1"/>
          </p:nvPr>
        </p:nvSpPr>
        <p:spPr>
          <a:xfrm>
            <a:off x="553823" y="3698876"/>
            <a:ext cx="6827265" cy="553100"/>
          </a:xfrm>
        </p:spPr>
        <p:txBody>
          <a:bodyPr/>
          <a:lstStyle>
            <a:lvl1pPr marL="0" indent="0" algn="r">
              <a:lnSpc>
                <a:spcPct val="100000"/>
              </a:lnSpc>
              <a:buNone/>
              <a:defRPr sz="2394">
                <a:solidFill>
                  <a:schemeClr val="accent1"/>
                </a:solidFill>
              </a:defRPr>
            </a:lvl1pPr>
            <a:lvl2pPr marL="455883" indent="0" algn="ctr">
              <a:buNone/>
              <a:defRPr sz="1995"/>
            </a:lvl2pPr>
            <a:lvl3pPr marL="911764" indent="0" algn="ctr">
              <a:buNone/>
              <a:defRPr sz="1795"/>
            </a:lvl3pPr>
            <a:lvl4pPr marL="1367646" indent="0" algn="ctr">
              <a:buNone/>
              <a:defRPr sz="1596"/>
            </a:lvl4pPr>
            <a:lvl5pPr marL="1823528" indent="0" algn="ctr">
              <a:buNone/>
              <a:defRPr sz="1596"/>
            </a:lvl5pPr>
            <a:lvl6pPr marL="2279409" indent="0" algn="ctr">
              <a:buNone/>
              <a:defRPr sz="1596"/>
            </a:lvl6pPr>
            <a:lvl7pPr marL="2735291" indent="0" algn="ctr">
              <a:buNone/>
              <a:defRPr sz="1596"/>
            </a:lvl7pPr>
            <a:lvl8pPr marL="3191174" indent="0" algn="ctr">
              <a:buNone/>
              <a:defRPr sz="1596"/>
            </a:lvl8pPr>
            <a:lvl9pPr marL="3647054" indent="0" algn="ctr">
              <a:buNone/>
              <a:defRPr sz="1596"/>
            </a:lvl9pPr>
          </a:lstStyle>
          <a:p>
            <a:r>
              <a:rPr lang="en-US"/>
              <a:t>Click to edit Master subtitle style</a:t>
            </a:r>
          </a:p>
        </p:txBody>
      </p:sp>
      <p:sp>
        <p:nvSpPr>
          <p:cNvPr id="9" name="Text Placeholder 8">
            <a:extLst>
              <a:ext uri="{FF2B5EF4-FFF2-40B4-BE49-F238E27FC236}">
                <a16:creationId xmlns:a16="http://schemas.microsoft.com/office/drawing/2014/main" id="{39E3574D-8ABD-40DE-BC1F-304019D0DB57}"/>
              </a:ext>
            </a:extLst>
          </p:cNvPr>
          <p:cNvSpPr>
            <a:spLocks noGrp="1"/>
          </p:cNvSpPr>
          <p:nvPr>
            <p:ph type="body" sz="quarter" idx="10"/>
          </p:nvPr>
        </p:nvSpPr>
        <p:spPr>
          <a:xfrm>
            <a:off x="7486120" y="2916708"/>
            <a:ext cx="4158426" cy="546753"/>
          </a:xfrm>
        </p:spPr>
        <p:txBody>
          <a:bodyPr rIns="0" anchor="ctr"/>
          <a:lstStyle>
            <a:lvl1pPr marL="0" indent="0" algn="l">
              <a:buNone/>
              <a:defRPr>
                <a:solidFill>
                  <a:schemeClr val="accent3"/>
                </a:solidFill>
                <a:latin typeface="+mj-lt"/>
              </a:defRPr>
            </a:lvl1pPr>
            <a:lvl2pPr marL="455883" indent="0">
              <a:buNone/>
              <a:defRPr/>
            </a:lvl2pPr>
            <a:lvl3pPr marL="911764" indent="0">
              <a:buNone/>
              <a:defRPr/>
            </a:lvl3pPr>
            <a:lvl4pPr marL="1367646" indent="0">
              <a:buNone/>
              <a:defRPr/>
            </a:lvl4pPr>
            <a:lvl5pPr marL="1823528" indent="0">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BF2AC0-642B-498C-BF06-9B26C0A37A90}"/>
              </a:ext>
            </a:extLst>
          </p:cNvPr>
          <p:cNvCxnSpPr/>
          <p:nvPr userDrawn="1"/>
        </p:nvCxnSpPr>
        <p:spPr>
          <a:xfrm>
            <a:off x="7486120" y="1379541"/>
            <a:ext cx="0" cy="36210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85FEDB6-AE1B-4A26-A3DA-CCF9A9D4731D}"/>
              </a:ext>
            </a:extLst>
          </p:cNvPr>
          <p:cNvGrpSpPr/>
          <p:nvPr userDrawn="1"/>
        </p:nvGrpSpPr>
        <p:grpSpPr>
          <a:xfrm>
            <a:off x="553823" y="547295"/>
            <a:ext cx="1554197" cy="330567"/>
            <a:chOff x="7353301" y="-1897063"/>
            <a:chExt cx="5749290" cy="1225867"/>
          </a:xfrm>
        </p:grpSpPr>
        <p:sp>
          <p:nvSpPr>
            <p:cNvPr id="10" name="Freeform: Shape 9">
              <a:extLst>
                <a:ext uri="{FF2B5EF4-FFF2-40B4-BE49-F238E27FC236}">
                  <a16:creationId xmlns:a16="http://schemas.microsoft.com/office/drawing/2014/main" id="{009D12FA-0F93-4FF8-AB34-E1592DCD290E}"/>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FFEAC267-163C-4DCC-8381-D0CAC8DEC502}"/>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210C74F8-8AA7-4335-B883-92AC821E5BC6}"/>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10F6CD7D-FED7-4E94-B613-8858CD9EF9D5}"/>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84D0F63C-34B6-4893-AC74-41986002A339}"/>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1512472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63369" y="473236"/>
            <a:ext cx="11081177" cy="1020602"/>
          </a:xfrm>
        </p:spPr>
        <p:txBody>
          <a:bodyPr/>
          <a:lstStyle/>
          <a:p>
            <a:r>
              <a:rPr lang="en-US"/>
              <a:t>Click to edit Master title style</a:t>
            </a:r>
          </a:p>
        </p:txBody>
      </p:sp>
      <p:sp>
        <p:nvSpPr>
          <p:cNvPr id="4" name="Footer Placeholder 3"/>
          <p:cNvSpPr>
            <a:spLocks noGrp="1"/>
          </p:cNvSpPr>
          <p:nvPr>
            <p:ph type="ftr" sz="quarter" idx="11"/>
          </p:nvPr>
        </p:nvSpPr>
        <p:spPr>
          <a:xfrm>
            <a:off x="4038600" y="6492717"/>
            <a:ext cx="4114800" cy="182880"/>
          </a:xfrm>
          <a:prstGeom prst="rect">
            <a:avLst/>
          </a:prstGeom>
        </p:spPr>
        <p:txBody>
          <a:bodyPr/>
          <a:lstStyle/>
          <a:p>
            <a:r>
              <a:rPr lang="en-IN"/>
              <a:t>Microsoft Confidential</a:t>
            </a:r>
          </a:p>
        </p:txBody>
      </p:sp>
      <p:sp>
        <p:nvSpPr>
          <p:cNvPr id="6" name="Text Placeholder 5">
            <a:extLst>
              <a:ext uri="{FF2B5EF4-FFF2-40B4-BE49-F238E27FC236}">
                <a16:creationId xmlns:a16="http://schemas.microsoft.com/office/drawing/2014/main" id="{90511ECA-E42E-4E41-86BD-D4D827D05FA1}"/>
              </a:ext>
            </a:extLst>
          </p:cNvPr>
          <p:cNvSpPr>
            <a:spLocks noGrp="1"/>
          </p:cNvSpPr>
          <p:nvPr>
            <p:ph type="body" sz="quarter" idx="13" hasCustomPrompt="1"/>
          </p:nvPr>
        </p:nvSpPr>
        <p:spPr>
          <a:xfrm>
            <a:off x="563369" y="1189795"/>
            <a:ext cx="11081177" cy="523220"/>
          </a:xfrm>
        </p:spPr>
        <p:txBody>
          <a:bodyPr anchor="ctr"/>
          <a:lstStyle>
            <a:lvl1pPr marL="0" indent="0">
              <a:buNone/>
              <a:defRPr sz="2200">
                <a:latin typeface="+mj-lt"/>
              </a:defRPr>
            </a:lvl1pPr>
          </a:lstStyle>
          <a:p>
            <a:pPr lvl="0"/>
            <a:r>
              <a:rPr lang="en-US"/>
              <a:t>Subheading</a:t>
            </a:r>
          </a:p>
        </p:txBody>
      </p:sp>
      <p:sp>
        <p:nvSpPr>
          <p:cNvPr id="7" name="Slide Number Placeholder 5">
            <a:extLst>
              <a:ext uri="{FF2B5EF4-FFF2-40B4-BE49-F238E27FC236}">
                <a16:creationId xmlns:a16="http://schemas.microsoft.com/office/drawing/2014/main" id="{3668EBDF-6910-4128-87F9-14E83FC783AF}"/>
              </a:ext>
            </a:extLst>
          </p:cNvPr>
          <p:cNvSpPr>
            <a:spLocks noGrp="1"/>
          </p:cNvSpPr>
          <p:nvPr>
            <p:ph type="sldNum" sz="quarter" idx="12"/>
          </p:nvPr>
        </p:nvSpPr>
        <p:spPr>
          <a:xfrm>
            <a:off x="11734144" y="6401594"/>
            <a:ext cx="366667" cy="365125"/>
          </a:xfrm>
          <a:prstGeom prst="rect">
            <a:avLst/>
          </a:prstGeom>
        </p:spPr>
        <p:txBody>
          <a:bodyPr/>
          <a:lstStyle/>
          <a:p>
            <a:fld id="{7B76384A-BF72-4EC3-9EB1-950545506B9E}" type="slidenum">
              <a:rPr lang="en-IN" smtClean="0"/>
              <a:t>‹#›</a:t>
            </a:fld>
            <a:endParaRPr lang="en-IN"/>
          </a:p>
        </p:txBody>
      </p:sp>
    </p:spTree>
    <p:extLst>
      <p:ext uri="{BB962C8B-B14F-4D97-AF65-F5344CB8AC3E}">
        <p14:creationId xmlns:p14="http://schemas.microsoft.com/office/powerpoint/2010/main" val="35721698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Dark-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3820" y="2002637"/>
            <a:ext cx="6983226" cy="2852737"/>
          </a:xfrm>
        </p:spPr>
        <p:txBody>
          <a:bodyPr anchor="ctr"/>
          <a:lstStyle>
            <a:lvl1pPr>
              <a:defRPr sz="3600">
                <a:solidFill>
                  <a:schemeClr val="accent3"/>
                </a:solidFill>
              </a:defRPr>
            </a:lvl1pPr>
          </a:lstStyle>
          <a:p>
            <a:r>
              <a:rPr lang="en-US"/>
              <a:t>Click to edit Master title style</a:t>
            </a:r>
          </a:p>
        </p:txBody>
      </p:sp>
      <p:pic>
        <p:nvPicPr>
          <p:cNvPr id="3" name="Graphic 2">
            <a:extLst>
              <a:ext uri="{FF2B5EF4-FFF2-40B4-BE49-F238E27FC236}">
                <a16:creationId xmlns:a16="http://schemas.microsoft.com/office/drawing/2014/main" id="{2A948CE4-0647-41F6-9B26-E3F7409C3B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53452" y="0"/>
            <a:ext cx="4538552" cy="4576268"/>
          </a:xfrm>
          <a:prstGeom prst="rect">
            <a:avLst/>
          </a:prstGeom>
        </p:spPr>
      </p:pic>
    </p:spTree>
    <p:extLst>
      <p:ext uri="{BB962C8B-B14F-4D97-AF65-F5344CB8AC3E}">
        <p14:creationId xmlns:p14="http://schemas.microsoft.com/office/powerpoint/2010/main" val="8050653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425780"/>
            <a:ext cx="4572000" cy="1107996"/>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EFD700AF-103A-46D8-A04A-342538092EB9}"/>
              </a:ext>
            </a:extLst>
          </p:cNvPr>
          <p:cNvPicPr>
            <a:picLocks noChangeAspect="1"/>
          </p:cNvPicPr>
          <p:nvPr userDrawn="1"/>
        </p:nvPicPr>
        <p:blipFill>
          <a:blip r:embed="rId3"/>
          <a:stretch>
            <a:fillRect/>
          </a:stretch>
        </p:blipFill>
        <p:spPr>
          <a:xfrm>
            <a:off x="5925396" y="1532662"/>
            <a:ext cx="5667268" cy="3800612"/>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6A699AD-1254-41E8-A7F5-15612D535A20}"/>
              </a:ext>
            </a:extLst>
          </p:cNvPr>
          <p:cNvPicPr>
            <a:picLocks noChangeAspect="1"/>
          </p:cNvPicPr>
          <p:nvPr userDrawn="1"/>
        </p:nvPicPr>
        <p:blipFill>
          <a:blip r:embed="rId3"/>
          <a:stretch>
            <a:fillRect/>
          </a:stretch>
        </p:blipFill>
        <p:spPr>
          <a:xfrm>
            <a:off x="5925396" y="1532662"/>
            <a:ext cx="5667268" cy="3800612"/>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2" y="0"/>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a:extLst>
              <a:ext uri="{FF2B5EF4-FFF2-40B4-BE49-F238E27FC236}">
                <a16:creationId xmlns:a16="http://schemas.microsoft.com/office/drawing/2014/main" id="{22C37247-24D1-46F6-957F-A2D1408FDD21}"/>
              </a:ext>
            </a:extLst>
          </p:cNvPr>
          <p:cNvPicPr>
            <a:picLocks noChangeAspect="1"/>
          </p:cNvPicPr>
          <p:nvPr userDrawn="1"/>
        </p:nvPicPr>
        <p:blipFill>
          <a:blip r:embed="rId3"/>
          <a:stretch>
            <a:fillRect/>
          </a:stretch>
        </p:blipFill>
        <p:spPr>
          <a:xfrm>
            <a:off x="5925396" y="1532662"/>
            <a:ext cx="5667268" cy="3800612"/>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8084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84497C0-C2FA-4D5B-B2D1-00191EA71FBB}"/>
              </a:ext>
            </a:extLst>
          </p:cNvPr>
          <p:cNvPicPr>
            <a:picLocks noChangeAspect="1"/>
          </p:cNvPicPr>
          <p:nvPr userDrawn="1"/>
        </p:nvPicPr>
        <p:blipFill>
          <a:blip r:embed="rId2"/>
          <a:stretch>
            <a:fillRect/>
          </a:stretch>
        </p:blipFill>
        <p:spPr>
          <a:xfrm>
            <a:off x="8717653" y="4340984"/>
            <a:ext cx="2875010" cy="1928053"/>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5" name="Picture 4">
            <a:extLst>
              <a:ext uri="{FF2B5EF4-FFF2-40B4-BE49-F238E27FC236}">
                <a16:creationId xmlns:a16="http://schemas.microsoft.com/office/drawing/2014/main" id="{BDFA4497-145F-4992-BC24-0BA1F8C66B4A}"/>
              </a:ext>
            </a:extLst>
          </p:cNvPr>
          <p:cNvPicPr>
            <a:picLocks noChangeAspect="1"/>
          </p:cNvPicPr>
          <p:nvPr userDrawn="1"/>
        </p:nvPicPr>
        <p:blipFill>
          <a:blip r:embed="rId2"/>
          <a:stretch>
            <a:fillRect/>
          </a:stretch>
        </p:blipFill>
        <p:spPr>
          <a:xfrm>
            <a:off x="8717653" y="4340984"/>
            <a:ext cx="2875010" cy="1928053"/>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B24A6ECF-8F9C-45B4-B165-13DEF5BA071F}"/>
              </a:ext>
            </a:extLst>
          </p:cNvPr>
          <p:cNvPicPr>
            <a:picLocks noChangeAspect="1"/>
          </p:cNvPicPr>
          <p:nvPr userDrawn="1"/>
        </p:nvPicPr>
        <p:blipFill>
          <a:blip r:embed="rId2"/>
          <a:stretch>
            <a:fillRect/>
          </a:stretch>
        </p:blipFill>
        <p:spPr>
          <a:xfrm>
            <a:off x="8717653" y="4340984"/>
            <a:ext cx="2875010" cy="1928053"/>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113157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957349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47008695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6641027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a:prstGeom prst="rect">
            <a:avLst/>
          </a:prstGeom>
        </p:spPr>
        <p:txBody>
          <a:bodyPr lIns="0" tIns="0" rIns="0" bIns="0"/>
          <a:lstStyle>
            <a:lvl1pPr>
              <a:defRPr sz="1765"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29843" y="1168943"/>
            <a:ext cx="547437" cy="3786998"/>
          </a:xfrm>
          <a:prstGeom prst="rect">
            <a:avLst/>
          </a:prstGeo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777280" y="1168942"/>
            <a:ext cx="3290380" cy="3786998"/>
          </a:xfrm>
          <a:prstGeom prst="rect">
            <a:avLst/>
          </a:prstGeom>
        </p:spPr>
        <p:txBody>
          <a:bodyPr wrap="square" lIns="0" tIns="0" rIns="0" bIns="0">
            <a:noAutofit/>
          </a:bodyPr>
          <a:lstStyle>
            <a:lvl1pPr marL="0" indent="0" defTabSz="507330">
              <a:spcAft>
                <a:spcPts val="490"/>
              </a:spcAft>
              <a:buNone/>
              <a:defRPr sz="1765" spc="0" baseline="0">
                <a:solidFill>
                  <a:srgbClr val="000000"/>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97955780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3" indent="0">
              <a:buNone/>
              <a:defRPr/>
            </a:lvl3pPr>
            <a:lvl4pPr marL="672290" indent="0">
              <a:buNone/>
              <a:defRPr/>
            </a:lvl4pPr>
            <a:lvl5pPr marL="896386"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5"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3" indent="0">
              <a:buNone/>
              <a:defRPr/>
            </a:lvl3pPr>
            <a:lvl4pPr marL="672290" indent="0">
              <a:buNone/>
              <a:defRPr/>
            </a:lvl4pPr>
            <a:lvl5pPr marL="896386"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5" y="4503832"/>
            <a:ext cx="11306469" cy="150884"/>
          </a:xfrm>
          <a:prstGeom prst="rect">
            <a:avLst/>
          </a:prstGeo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rgbClr val="000000"/>
                </a:solidFill>
              </a:defRPr>
            </a:lvl2pPr>
            <a:lvl3pPr marL="448193" indent="0">
              <a:buNone/>
              <a:defRPr/>
            </a:lvl3pPr>
            <a:lvl4pPr marL="67229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4"/>
            <a:ext cx="11306469" cy="243143"/>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body copy Segoe UI Regular 14/18</a:t>
            </a:r>
          </a:p>
        </p:txBody>
      </p:sp>
    </p:spTree>
    <p:extLst>
      <p:ext uri="{BB962C8B-B14F-4D97-AF65-F5344CB8AC3E}">
        <p14:creationId xmlns:p14="http://schemas.microsoft.com/office/powerpoint/2010/main" val="200443621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151335953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97827710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5"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09"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7462766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174716606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41583559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183900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a:prstGeom prst="rect">
            <a:avLst/>
          </a:prstGeom>
        </p:spPr>
        <p:txBody>
          <a:bodyPr lIns="0" tIns="0" rIns="0" bIns="0"/>
          <a:lstStyle>
            <a:lvl1pPr marL="0" indent="0">
              <a:lnSpc>
                <a:spcPts val="1176"/>
              </a:lnSpc>
              <a:spcBef>
                <a:spcPts val="882"/>
              </a:spcBef>
              <a:buFont typeface="Arial" panose="020B0604020202020204" pitchFamily="34" charset="0"/>
              <a:buNone/>
              <a:defRPr sz="98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54788683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8356384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Closing slide 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2959707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1036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theme" Target="../theme/theme3.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image" Target="../media/image13.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image" Target="../media/image18.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theme" Target="../theme/theme4.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78" r:id="rId1"/>
    <p:sldLayoutId id="2147484879" r:id="rId2"/>
    <p:sldLayoutId id="2147484880" r:id="rId3"/>
    <p:sldLayoutId id="2147484881" r:id="rId4"/>
    <p:sldLayoutId id="2147484882" r:id="rId5"/>
    <p:sldLayoutId id="2147484883" r:id="rId6"/>
    <p:sldLayoutId id="2147484912" r:id="rId7"/>
    <p:sldLayoutId id="2147484913" r:id="rId8"/>
    <p:sldLayoutId id="2147484886" r:id="rId9"/>
    <p:sldLayoutId id="2147484887" r:id="rId10"/>
    <p:sldLayoutId id="2147484888" r:id="rId11"/>
    <p:sldLayoutId id="2147484889" r:id="rId12"/>
    <p:sldLayoutId id="2147484890" r:id="rId13"/>
    <p:sldLayoutId id="2147484928" r:id="rId14"/>
    <p:sldLayoutId id="2147484929" r:id="rId15"/>
    <p:sldLayoutId id="2147484930" r:id="rId16"/>
    <p:sldLayoutId id="2147484894" r:id="rId17"/>
    <p:sldLayoutId id="2147484895" r:id="rId18"/>
    <p:sldLayoutId id="2147484896" r:id="rId19"/>
    <p:sldLayoutId id="2147484897" r:id="rId20"/>
    <p:sldLayoutId id="2147484898" r:id="rId21"/>
    <p:sldLayoutId id="2147484933" r:id="rId22"/>
    <p:sldLayoutId id="2147484900" r:id="rId23"/>
    <p:sldLayoutId id="2147484901" r:id="rId24"/>
    <p:sldLayoutId id="2147484902" r:id="rId25"/>
    <p:sldLayoutId id="2147484903" r:id="rId26"/>
    <p:sldLayoutId id="2147484904" r:id="rId27"/>
    <p:sldLayoutId id="2147484905" r:id="rId28"/>
    <p:sldLayoutId id="2147484906" r:id="rId29"/>
    <p:sldLayoutId id="2147484907" r:id="rId30"/>
    <p:sldLayoutId id="2147484908" r:id="rId31"/>
    <p:sldLayoutId id="2147484909" r:id="rId32"/>
    <p:sldLayoutId id="2147484934"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721334087"/>
      </p:ext>
    </p:extLst>
  </p:cSld>
  <p:clrMap bg1="lt1" tx1="dk1" bg2="lt2" tx2="dk2" accent1="accent1" accent2="accent2" accent3="accent3" accent4="accent4" accent5="accent5" accent6="accent6" hlink="hlink" folHlink="folHlink"/>
  <p:sldLayoutIdLst>
    <p:sldLayoutId id="2147485058" r:id="rId1"/>
    <p:sldLayoutId id="2147485059" r:id="rId2"/>
    <p:sldLayoutId id="2147485060" r:id="rId3"/>
    <p:sldLayoutId id="2147485061" r:id="rId4"/>
    <p:sldLayoutId id="2147485062" r:id="rId5"/>
    <p:sldLayoutId id="2147485063" r:id="rId6"/>
    <p:sldLayoutId id="2147485066" r:id="rId7"/>
    <p:sldLayoutId id="2147485067" r:id="rId8"/>
    <p:sldLayoutId id="2147485068" r:id="rId9"/>
    <p:sldLayoutId id="2147485069" r:id="rId10"/>
    <p:sldLayoutId id="2147485070" r:id="rId11"/>
    <p:sldLayoutId id="2147485071" r:id="rId12"/>
    <p:sldLayoutId id="2147485072" r:id="rId13"/>
    <p:sldLayoutId id="2147485073" r:id="rId14"/>
    <p:sldLayoutId id="2147485074" r:id="rId15"/>
    <p:sldLayoutId id="2147485075" r:id="rId16"/>
    <p:sldLayoutId id="2147485076" r:id="rId17"/>
  </p:sldLayoutIdLst>
  <p:transition>
    <p:fade/>
  </p:transition>
  <p:hf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Calibri" panose="020F0502020204030204" pitchFamily="34" charset="0"/>
          <a:ea typeface="+mn-ea"/>
          <a:cs typeface="Calibri" panose="020F0502020204030204" pitchFamily="34" charset="0"/>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93844" r:id="rId16"/>
    <p:sldLayoutId id="2147484582" r:id="rId17"/>
    <p:sldLayoutId id="2147493845"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649275370"/>
      </p:ext>
    </p:extLst>
  </p:cSld>
  <p:clrMap bg1="lt1" tx1="dk1" bg2="lt2" tx2="dk2" accent1="accent1" accent2="accent2" accent3="accent3" accent4="accent4" accent5="accent5" accent6="accent6" hlink="hlink" folHlink="folHlink"/>
  <p:sldLayoutIdLst>
    <p:sldLayoutId id="2147493852" r:id="rId1"/>
    <p:sldLayoutId id="2147493853" r:id="rId2"/>
    <p:sldLayoutId id="2147493854" r:id="rId3"/>
    <p:sldLayoutId id="2147493855" r:id="rId4"/>
    <p:sldLayoutId id="2147493856" r:id="rId5"/>
    <p:sldLayoutId id="2147493857" r:id="rId6"/>
    <p:sldLayoutId id="2147493858" r:id="rId7"/>
    <p:sldLayoutId id="2147493859" r:id="rId8"/>
    <p:sldLayoutId id="2147493860" r:id="rId9"/>
    <p:sldLayoutId id="2147493861" r:id="rId10"/>
    <p:sldLayoutId id="2147493862" r:id="rId11"/>
    <p:sldLayoutId id="2147493863" r:id="rId12"/>
    <p:sldLayoutId id="2147493864" r:id="rId13"/>
    <p:sldLayoutId id="2147493865" r:id="rId14"/>
    <p:sldLayoutId id="2147493866" r:id="rId15"/>
    <p:sldLayoutId id="2147493867" r:id="rId16"/>
  </p:sldLayoutIdLst>
  <p:transition>
    <p:fade/>
  </p:transition>
  <p:hf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azure.microsoft.com/en-us/pricing/details/virtual-machine-scale-sets/sles-basic/" TargetMode="External"/><Relationship Id="rId5" Type="http://schemas.openxmlformats.org/officeDocument/2006/relationships/image" Target="../media/image24.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17"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41.svg"/><Relationship Id="rId1" Type="http://schemas.openxmlformats.org/officeDocument/2006/relationships/slideLayout" Target="../slideLayouts/slideLayout28.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E9EE88-E1F9-4793-829F-2D95B629C542}"/>
              </a:ext>
            </a:extLst>
          </p:cNvPr>
          <p:cNvSpPr txBox="1">
            <a:spLocks noGrp="1"/>
          </p:cNvSpPr>
          <p:nvPr>
            <p:ph type="title"/>
          </p:nvPr>
        </p:nvSpPr>
        <p:spPr>
          <a:xfrm>
            <a:off x="914155" y="3761399"/>
            <a:ext cx="6371065" cy="664797"/>
          </a:xfrm>
        </p:spPr>
        <p:txBody>
          <a:bodyPr/>
          <a:lstStyle>
            <a:lvl1pPr algn="l" defTabSz="914192" rtl="0" eaLnBrk="1" latinLnBrk="0" hangingPunct="1">
              <a:lnSpc>
                <a:spcPct val="90000"/>
              </a:lnSpc>
              <a:spcBef>
                <a:spcPct val="0"/>
              </a:spcBef>
              <a:buNone/>
              <a:defRPr lang="en-US" sz="4800" b="0" i="0" kern="1200" cap="none" spc="-98" baseline="0">
                <a:ln w="3175">
                  <a:noFill/>
                </a:ln>
                <a:gradFill>
                  <a:gsLst>
                    <a:gs pos="100000">
                      <a:schemeClr val="tx1"/>
                    </a:gs>
                    <a:gs pos="0">
                      <a:schemeClr val="tx1"/>
                    </a:gs>
                  </a:gsLst>
                  <a:lin ang="5400000" scaled="0"/>
                </a:gradFill>
                <a:effectLst/>
                <a:latin typeface="Segoe UI Semibold" panose="020B0502040204020203" pitchFamily="34" charset="0"/>
                <a:ea typeface="+mn-ea"/>
                <a:cs typeface="Segoe UI Semibold" panose="020B0502040204020203" pitchFamily="34" charset="0"/>
              </a:defRPr>
            </a:lvl1pPr>
          </a:lstStyle>
          <a:p>
            <a:pPr lvl="0"/>
            <a:r>
              <a:rPr lang="en-US" noProof="0" dirty="0">
                <a:solidFill>
                  <a:schemeClr val="accent1"/>
                </a:solidFill>
              </a:rPr>
              <a:t>Azure Virtual Machine Scale Sets</a:t>
            </a:r>
          </a:p>
        </p:txBody>
      </p:sp>
      <p:sp>
        <p:nvSpPr>
          <p:cNvPr id="9" name="Text Placeholder 8">
            <a:extLst>
              <a:ext uri="{FF2B5EF4-FFF2-40B4-BE49-F238E27FC236}">
                <a16:creationId xmlns:a16="http://schemas.microsoft.com/office/drawing/2014/main" id="{0D3369B2-6334-7199-CD01-3CFB556D30F2}"/>
              </a:ext>
            </a:extLst>
          </p:cNvPr>
          <p:cNvSpPr>
            <a:spLocks noGrp="1"/>
          </p:cNvSpPr>
          <p:nvPr>
            <p:ph type="body" sz="quarter" idx="12"/>
          </p:nvPr>
        </p:nvSpPr>
        <p:spPr>
          <a:xfrm>
            <a:off x="914155" y="5409908"/>
            <a:ext cx="9144000" cy="338554"/>
          </a:xfrm>
        </p:spPr>
        <p:txBody>
          <a:bodyPr/>
          <a:lstStyle/>
          <a:p>
            <a:r>
              <a:rPr lang="en-US" dirty="0"/>
              <a:t>Vy Cao</a:t>
            </a:r>
          </a:p>
        </p:txBody>
      </p:sp>
      <p:pic>
        <p:nvPicPr>
          <p:cNvPr id="2" name="Picture 12" descr="Virtual Machine Scale Sets | Microsoft Azure">
            <a:extLst>
              <a:ext uri="{FF2B5EF4-FFF2-40B4-BE49-F238E27FC236}">
                <a16:creationId xmlns:a16="http://schemas.microsoft.com/office/drawing/2014/main" id="{52FF35A3-BDBA-132E-47BE-F22B81536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265" y="3211638"/>
            <a:ext cx="2094330" cy="10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C915-7CFC-4B27-9FDC-BFF7DFC6B573}"/>
              </a:ext>
            </a:extLst>
          </p:cNvPr>
          <p:cNvSpPr>
            <a:spLocks noGrp="1"/>
          </p:cNvSpPr>
          <p:nvPr>
            <p:ph type="title"/>
          </p:nvPr>
        </p:nvSpPr>
        <p:spPr/>
        <p:txBody>
          <a:bodyPr/>
          <a:lstStyle/>
          <a:p>
            <a:pPr algn="ctr"/>
            <a:r>
              <a:rPr lang="en-US" noProof="0" dirty="0"/>
              <a:t>Scope and Problem Statement</a:t>
            </a:r>
            <a:endParaRPr lang="en-US" dirty="0"/>
          </a:p>
        </p:txBody>
      </p:sp>
      <p:grpSp>
        <p:nvGrpSpPr>
          <p:cNvPr id="140" name="Group 139">
            <a:extLst>
              <a:ext uri="{FF2B5EF4-FFF2-40B4-BE49-F238E27FC236}">
                <a16:creationId xmlns:a16="http://schemas.microsoft.com/office/drawing/2014/main" id="{4E357B83-6336-44DE-AE54-DAA3619D6BE4}"/>
              </a:ext>
              <a:ext uri="{C183D7F6-B498-43B3-948B-1728B52AA6E4}">
                <adec:decorative xmlns:adec="http://schemas.microsoft.com/office/drawing/2017/decorative" val="1"/>
              </a:ext>
            </a:extLst>
          </p:cNvPr>
          <p:cNvGrpSpPr/>
          <p:nvPr/>
        </p:nvGrpSpPr>
        <p:grpSpPr>
          <a:xfrm>
            <a:off x="628081" y="1846133"/>
            <a:ext cx="11027664" cy="345397"/>
            <a:chOff x="1443713" y="3347801"/>
            <a:chExt cx="9036126" cy="345397"/>
          </a:xfrm>
        </p:grpSpPr>
        <p:sp>
          <p:nvSpPr>
            <p:cNvPr id="141" name="Rectangle 140">
              <a:extLst>
                <a:ext uri="{FF2B5EF4-FFF2-40B4-BE49-F238E27FC236}">
                  <a16:creationId xmlns:a16="http://schemas.microsoft.com/office/drawing/2014/main" id="{04B2026D-8906-44CA-95E6-276D874CF6EC}"/>
                </a:ext>
              </a:extLst>
            </p:cNvPr>
            <p:cNvSpPr/>
            <p:nvPr/>
          </p:nvSpPr>
          <p:spPr bwMode="auto">
            <a:xfrm>
              <a:off x="4726891" y="3428612"/>
              <a:ext cx="2132123" cy="137194"/>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a:extLst>
                <a:ext uri="{FF2B5EF4-FFF2-40B4-BE49-F238E27FC236}">
                  <a16:creationId xmlns:a16="http://schemas.microsoft.com/office/drawing/2014/main" id="{F7E61C82-3CC1-4062-9C4C-54B0AC240D65}"/>
                </a:ext>
              </a:extLst>
            </p:cNvPr>
            <p:cNvGrpSpPr/>
            <p:nvPr/>
          </p:nvGrpSpPr>
          <p:grpSpPr>
            <a:xfrm>
              <a:off x="1443713" y="3347801"/>
              <a:ext cx="9036126" cy="345397"/>
              <a:chOff x="1172667" y="2377615"/>
              <a:chExt cx="9862954" cy="300146"/>
            </a:xfrm>
          </p:grpSpPr>
          <p:cxnSp>
            <p:nvCxnSpPr>
              <p:cNvPr id="145" name="Straight Connector 144">
                <a:extLst>
                  <a:ext uri="{FF2B5EF4-FFF2-40B4-BE49-F238E27FC236}">
                    <a16:creationId xmlns:a16="http://schemas.microsoft.com/office/drawing/2014/main" id="{19C4FA7D-46B9-4C8B-BF23-B4557CFFDF26}"/>
                  </a:ext>
                </a:extLst>
              </p:cNvPr>
              <p:cNvCxnSpPr>
                <a:cxnSpLocks/>
              </p:cNvCxnSpPr>
              <p:nvPr/>
            </p:nvCxnSpPr>
            <p:spPr>
              <a:xfrm>
                <a:off x="1172667" y="2527688"/>
                <a:ext cx="9862954"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03EF58B-95E1-46D0-834A-2C3B87C451B2}"/>
                  </a:ext>
                </a:extLst>
              </p:cNvPr>
              <p:cNvCxnSpPr>
                <a:cxnSpLocks/>
              </p:cNvCxnSpPr>
              <p:nvPr/>
            </p:nvCxnSpPr>
            <p:spPr>
              <a:xfrm>
                <a:off x="1172667" y="2377615"/>
                <a:ext cx="0" cy="300146"/>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218550F-6488-4E0B-9EA4-BE85ABF3F94A}"/>
                  </a:ext>
                </a:extLst>
              </p:cNvPr>
              <p:cNvCxnSpPr>
                <a:cxnSpLocks/>
              </p:cNvCxnSpPr>
              <p:nvPr/>
            </p:nvCxnSpPr>
            <p:spPr>
              <a:xfrm>
                <a:off x="11035621" y="2377615"/>
                <a:ext cx="0" cy="300146"/>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3" name="Rectangle 142">
              <a:extLst>
                <a:ext uri="{FF2B5EF4-FFF2-40B4-BE49-F238E27FC236}">
                  <a16:creationId xmlns:a16="http://schemas.microsoft.com/office/drawing/2014/main" id="{789E125E-64F1-41FD-9378-764D797700AD}"/>
                </a:ext>
              </a:extLst>
            </p:cNvPr>
            <p:cNvSpPr/>
            <p:nvPr/>
          </p:nvSpPr>
          <p:spPr bwMode="auto">
            <a:xfrm>
              <a:off x="4726891" y="3387232"/>
              <a:ext cx="2469770" cy="178574"/>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TextBox 143">
              <a:extLst>
                <a:ext uri="{FF2B5EF4-FFF2-40B4-BE49-F238E27FC236}">
                  <a16:creationId xmlns:a16="http://schemas.microsoft.com/office/drawing/2014/main" id="{5C3D8B15-8CCD-4336-B73B-2CB876021E41}"/>
                </a:ext>
              </a:extLst>
            </p:cNvPr>
            <p:cNvSpPr txBox="1"/>
            <p:nvPr/>
          </p:nvSpPr>
          <p:spPr>
            <a:xfrm>
              <a:off x="4933430" y="3347802"/>
              <a:ext cx="2056692" cy="276999"/>
            </a:xfrm>
            <a:prstGeom prst="rect">
              <a:avLst/>
            </a:prstGeom>
            <a:solidFill>
              <a:srgbClr val="000000"/>
            </a:solidFill>
          </p:spPr>
          <p:txBody>
            <a:bodyPr wrap="none" lIns="91440" tIns="0" rIns="91440" bIns="0" rtlCol="0">
              <a:spAutoFit/>
            </a:bodyPr>
            <a:lstStyle/>
            <a:p>
              <a:pPr marL="0" marR="0" lvl="0" indent="0" algn="ctr" defTabSz="932472" rtl="0" eaLnBrk="1" fontAlgn="base" latinLnBrk="0" hangingPunct="1">
                <a:lnSpc>
                  <a:spcPct val="90000"/>
                </a:lnSpc>
                <a:spcBef>
                  <a:spcPct val="0"/>
                </a:spcBef>
                <a:spcAft>
                  <a:spcPts val="120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rPr>
                <a:t>Single control plane</a:t>
              </a:r>
              <a:endParaRPr kumimoji="0" lang="en-US" sz="20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p:txBody>
        </p:sp>
      </p:grpSp>
      <p:sp>
        <p:nvSpPr>
          <p:cNvPr id="133" name="TextBox 132">
            <a:extLst>
              <a:ext uri="{FF2B5EF4-FFF2-40B4-BE49-F238E27FC236}">
                <a16:creationId xmlns:a16="http://schemas.microsoft.com/office/drawing/2014/main" id="{22F5419A-12F5-4855-B133-668F7CEB7FE8}"/>
              </a:ext>
            </a:extLst>
          </p:cNvPr>
          <p:cNvSpPr txBox="1"/>
          <p:nvPr/>
        </p:nvSpPr>
        <p:spPr>
          <a:xfrm>
            <a:off x="628081" y="2536787"/>
            <a:ext cx="26517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Solutions for apps incompatible</a:t>
            </a:r>
            <a:r>
              <a:rPr kumimoji="0" lang="en-US" sz="1400" b="0" i="0" u="none" strike="noStrike" kern="1200" cap="none" spc="0" normalizeH="0" noProof="0" dirty="0">
                <a:ln>
                  <a:noFill/>
                </a:ln>
                <a:solidFill>
                  <a:srgbClr val="50E6FF"/>
                </a:solidFill>
                <a:effectLst/>
                <a:uLnTx/>
                <a:uFillTx/>
                <a:latin typeface="Segoe UI Semibold"/>
                <a:ea typeface="+mn-ea"/>
                <a:cs typeface="+mn-cs"/>
              </a:rPr>
              <a:t> with App Services?</a:t>
            </a:r>
            <a:endParaRPr kumimoji="0" lang="en-US" sz="1400" b="0" i="0" u="none" strike="noStrike" kern="1200" cap="none" spc="0" normalizeH="0" baseline="0" noProof="0" dirty="0">
              <a:ln>
                <a:noFill/>
              </a:ln>
              <a:solidFill>
                <a:srgbClr val="50E6FF"/>
              </a:solidFill>
              <a:effectLst/>
              <a:uLnTx/>
              <a:uFillTx/>
              <a:latin typeface="Segoe UI Semibold"/>
              <a:ea typeface="+mn-ea"/>
              <a:cs typeface="+mn-cs"/>
            </a:endParaRPr>
          </a:p>
        </p:txBody>
      </p:sp>
      <p:sp>
        <p:nvSpPr>
          <p:cNvPr id="134" name="TextBox 133">
            <a:extLst>
              <a:ext uri="{FF2B5EF4-FFF2-40B4-BE49-F238E27FC236}">
                <a16:creationId xmlns:a16="http://schemas.microsoft.com/office/drawing/2014/main" id="{5F3D462A-F27E-472A-9565-103E8652CE74}"/>
              </a:ext>
            </a:extLst>
          </p:cNvPr>
          <p:cNvSpPr txBox="1"/>
          <p:nvPr/>
        </p:nvSpPr>
        <p:spPr>
          <a:xfrm>
            <a:off x="3432953" y="2536787"/>
            <a:ext cx="26517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Solutions for running different</a:t>
            </a:r>
            <a:r>
              <a:rPr kumimoji="0" lang="en-US" sz="1400" b="0" i="0" u="none" strike="noStrike" kern="1200" cap="none" spc="0" normalizeH="0" noProof="0" dirty="0">
                <a:ln>
                  <a:noFill/>
                </a:ln>
                <a:solidFill>
                  <a:srgbClr val="50E6FF"/>
                </a:solidFill>
                <a:effectLst/>
                <a:uLnTx/>
                <a:uFillTx/>
                <a:latin typeface="Segoe UI Semibold"/>
                <a:ea typeface="+mn-ea"/>
                <a:cs typeface="+mn-cs"/>
              </a:rPr>
              <a:t> frameworks?</a:t>
            </a: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 </a:t>
            </a:r>
          </a:p>
        </p:txBody>
      </p:sp>
      <p:sp>
        <p:nvSpPr>
          <p:cNvPr id="5" name="TextBox 4">
            <a:extLst>
              <a:ext uri="{FF2B5EF4-FFF2-40B4-BE49-F238E27FC236}">
                <a16:creationId xmlns:a16="http://schemas.microsoft.com/office/drawing/2014/main" id="{55DC788A-C366-F944-8C3B-141D9E97D2EE}"/>
              </a:ext>
            </a:extLst>
          </p:cNvPr>
          <p:cNvSpPr txBox="1"/>
          <p:nvPr/>
        </p:nvSpPr>
        <p:spPr>
          <a:xfrm>
            <a:off x="6224689" y="2551193"/>
            <a:ext cx="2651760" cy="215444"/>
          </a:xfrm>
          <a:prstGeom prst="rect">
            <a:avLst/>
          </a:prstGeom>
          <a:noFill/>
        </p:spPr>
        <p:txBody>
          <a:bodyPr wrap="square" lIns="0" tIns="0" rIns="0" bIns="0">
            <a:spAutoFit/>
          </a:bodyPr>
          <a:lstStyle>
            <a:defPPr>
              <a:defRPr lang="en-US"/>
            </a:defPPr>
            <a:lvl1pPr>
              <a:defRPr>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How to auto-scale VMs?</a:t>
            </a:r>
          </a:p>
        </p:txBody>
      </p:sp>
      <p:sp>
        <p:nvSpPr>
          <p:cNvPr id="138" name="TextBox 137">
            <a:extLst>
              <a:ext uri="{FF2B5EF4-FFF2-40B4-BE49-F238E27FC236}">
                <a16:creationId xmlns:a16="http://schemas.microsoft.com/office/drawing/2014/main" id="{9D0BE4DB-FAC7-4DBF-9038-8C53A9E198CA}"/>
              </a:ext>
            </a:extLst>
          </p:cNvPr>
          <p:cNvSpPr txBox="1"/>
          <p:nvPr/>
        </p:nvSpPr>
        <p:spPr>
          <a:xfrm>
            <a:off x="8876449" y="2536787"/>
            <a:ext cx="2651760" cy="430887"/>
          </a:xfrm>
          <a:prstGeom prst="rect">
            <a:avLst/>
          </a:prstGeom>
          <a:noFill/>
        </p:spPr>
        <p:txBody>
          <a:bodyPr wrap="square" lIns="0" tIns="0" rIns="0" bIns="0">
            <a:spAutoFit/>
          </a:bodyPr>
          <a:lstStyle>
            <a:defPPr>
              <a:defRPr lang="en-US"/>
            </a:defPPr>
            <a:lvl1pPr>
              <a:defRPr>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How to manually set</a:t>
            </a:r>
            <a:r>
              <a:rPr kumimoji="0" lang="en-US" sz="1400" b="0" i="0" u="none" strike="noStrike" kern="1200" cap="none" spc="0" normalizeH="0" noProof="0" dirty="0">
                <a:ln>
                  <a:noFill/>
                </a:ln>
                <a:solidFill>
                  <a:srgbClr val="50E6FF"/>
                </a:solidFill>
                <a:effectLst/>
                <a:uLnTx/>
                <a:uFillTx/>
                <a:latin typeface="Segoe UI Semibold"/>
                <a:ea typeface="+mn-ea"/>
                <a:cs typeface="+mn-cs"/>
              </a:rPr>
              <a:t> up multiple configurations?</a:t>
            </a:r>
            <a:endParaRPr kumimoji="0" lang="en-US" sz="1400" b="0" i="0" u="none" strike="noStrike" kern="1200" cap="none" spc="0" normalizeH="0" baseline="0" noProof="0" dirty="0">
              <a:ln>
                <a:noFill/>
              </a:ln>
              <a:solidFill>
                <a:srgbClr val="50E6FF"/>
              </a:solidFill>
              <a:effectLst/>
              <a:uLnTx/>
              <a:uFillTx/>
              <a:latin typeface="Segoe UI Semibold"/>
              <a:ea typeface="+mn-ea"/>
              <a:cs typeface="+mn-cs"/>
            </a:endParaRPr>
          </a:p>
        </p:txBody>
      </p:sp>
      <p:sp>
        <p:nvSpPr>
          <p:cNvPr id="127" name="Rectangle 126">
            <a:extLst>
              <a:ext uri="{FF2B5EF4-FFF2-40B4-BE49-F238E27FC236}">
                <a16:creationId xmlns:a16="http://schemas.microsoft.com/office/drawing/2014/main" id="{62D7B0D4-05BC-48B0-B992-E5618D305B8E}"/>
              </a:ext>
            </a:extLst>
          </p:cNvPr>
          <p:cNvSpPr/>
          <p:nvPr/>
        </p:nvSpPr>
        <p:spPr bwMode="auto">
          <a:xfrm>
            <a:off x="4237465" y="3505200"/>
            <a:ext cx="3583663" cy="2895600"/>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j-ea"/>
                <a:cs typeface="+mj-cs"/>
              </a:rPr>
              <a:t>Multi-Support</a:t>
            </a:r>
          </a:p>
        </p:txBody>
      </p:sp>
      <p:pic>
        <p:nvPicPr>
          <p:cNvPr id="1030" name="Picture 6" descr="Connection, framework, model, network, sharing, structure icon ...">
            <a:extLst>
              <a:ext uri="{FF2B5EF4-FFF2-40B4-BE49-F238E27FC236}">
                <a16:creationId xmlns:a16="http://schemas.microsoft.com/office/drawing/2014/main" id="{7066629E-E7E0-E8B5-FE2A-AE574C7A95B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4863" y="4215709"/>
            <a:ext cx="797791" cy="7977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irtual Machine Scale Sets | Microsoft Azure">
            <a:extLst>
              <a:ext uri="{FF2B5EF4-FFF2-40B4-BE49-F238E27FC236}">
                <a16:creationId xmlns:a16="http://schemas.microsoft.com/office/drawing/2014/main" id="{C18A4432-F1EF-57A4-8EE8-F63592AA1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023" y="5152131"/>
            <a:ext cx="1741716" cy="91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ee the source image">
            <a:extLst>
              <a:ext uri="{FF2B5EF4-FFF2-40B4-BE49-F238E27FC236}">
                <a16:creationId xmlns:a16="http://schemas.microsoft.com/office/drawing/2014/main" id="{F0256F80-D7F7-D4E5-3675-865257CC1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2503" y="4157404"/>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fade">
                                      <p:cBhvr>
                                        <p:cTn id="10" dur="500"/>
                                        <p:tgtEl>
                                          <p:spTgt spid="1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fade">
                                      <p:cBhvr>
                                        <p:cTn id="16" dur="500"/>
                                        <p:tgtEl>
                                          <p:spTgt spid="134"/>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5" grpId="0"/>
      <p:bldP spid="1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EDEB65A0-FFDD-7CD4-6CA9-36CBBD5D00AB}"/>
              </a:ext>
            </a:extLst>
          </p:cNvPr>
          <p:cNvGrpSpPr/>
          <p:nvPr/>
        </p:nvGrpSpPr>
        <p:grpSpPr>
          <a:xfrm>
            <a:off x="855167" y="1813905"/>
            <a:ext cx="10538662" cy="4135429"/>
            <a:chOff x="651430" y="1402653"/>
            <a:chExt cx="10538662" cy="3086016"/>
          </a:xfrm>
        </p:grpSpPr>
        <p:grpSp>
          <p:nvGrpSpPr>
            <p:cNvPr id="59" name="Group 58">
              <a:extLst>
                <a:ext uri="{FF2B5EF4-FFF2-40B4-BE49-F238E27FC236}">
                  <a16:creationId xmlns:a16="http://schemas.microsoft.com/office/drawing/2014/main" id="{EFD6BC73-75EA-D8F6-BFCA-A841E4565282}"/>
                </a:ext>
              </a:extLst>
            </p:cNvPr>
            <p:cNvGrpSpPr/>
            <p:nvPr/>
          </p:nvGrpSpPr>
          <p:grpSpPr>
            <a:xfrm>
              <a:off x="8904092" y="1402653"/>
              <a:ext cx="2286000" cy="3086016"/>
              <a:chOff x="10051903" y="2127147"/>
              <a:chExt cx="2286000" cy="3086016"/>
            </a:xfrm>
          </p:grpSpPr>
          <p:sp>
            <p:nvSpPr>
              <p:cNvPr id="7" name="Rectangle 6">
                <a:extLst>
                  <a:ext uri="{FF2B5EF4-FFF2-40B4-BE49-F238E27FC236}">
                    <a16:creationId xmlns:a16="http://schemas.microsoft.com/office/drawing/2014/main" id="{9168085E-D8F2-75C4-955A-D64C761BEBC8}"/>
                  </a:ext>
                </a:extLst>
              </p:cNvPr>
              <p:cNvSpPr/>
              <p:nvPr/>
            </p:nvSpPr>
            <p:spPr bwMode="auto">
              <a:xfrm>
                <a:off x="10051903" y="2127147"/>
                <a:ext cx="2286000" cy="3086016"/>
              </a:xfrm>
              <a:prstGeom prst="rect">
                <a:avLst/>
              </a:prstGeom>
              <a:solidFill>
                <a:srgbClr val="000000"/>
              </a:solidFill>
              <a:ln w="3175" cap="flat" cmpd="sng" algn="ctr">
                <a:solidFill>
                  <a:schemeClr val="accent2"/>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8" name="Rectangle 7">
                <a:extLst>
                  <a:ext uri="{FF2B5EF4-FFF2-40B4-BE49-F238E27FC236}">
                    <a16:creationId xmlns:a16="http://schemas.microsoft.com/office/drawing/2014/main" id="{0F42D012-1849-3407-E5BA-8F3CFC903855}"/>
                  </a:ext>
                </a:extLst>
              </p:cNvPr>
              <p:cNvSpPr/>
              <p:nvPr/>
            </p:nvSpPr>
            <p:spPr bwMode="auto">
              <a:xfrm>
                <a:off x="10051903" y="3371824"/>
                <a:ext cx="2286000"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50E6FF"/>
                    </a:solidFill>
                    <a:effectLst/>
                    <a:uLnTx/>
                    <a:uFillTx/>
                    <a:latin typeface="Segoe UI Semibold"/>
                    <a:ea typeface="+mn-ea"/>
                    <a:cs typeface="Segoe UI" pitchFamily="34" charset="0"/>
                  </a:rPr>
                  <a:t>Works at large-scale</a:t>
                </a:r>
              </a:p>
            </p:txBody>
          </p:sp>
          <p:sp>
            <p:nvSpPr>
              <p:cNvPr id="10" name="Rectangle 9">
                <a:extLst>
                  <a:ext uri="{FF2B5EF4-FFF2-40B4-BE49-F238E27FC236}">
                    <a16:creationId xmlns:a16="http://schemas.microsoft.com/office/drawing/2014/main" id="{7F481258-4473-29DF-0A88-DB6A0910C5B0}"/>
                  </a:ext>
                </a:extLst>
              </p:cNvPr>
              <p:cNvSpPr/>
              <p:nvPr/>
            </p:nvSpPr>
            <p:spPr bwMode="auto">
              <a:xfrm>
                <a:off x="10108899" y="4021664"/>
                <a:ext cx="2172008" cy="8477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Support 1,000 VM instances</a:t>
                </a:r>
              </a:p>
              <a:p>
                <a:pPr marL="0" marR="0" lvl="0" indent="0" algn="ctr" defTabSz="914225" rtl="0" eaLnBrk="1" fontAlgn="auto" latinLnBrk="0" hangingPunct="1">
                  <a:lnSpc>
                    <a:spcPct val="100000"/>
                  </a:lnSpc>
                  <a:spcBef>
                    <a:spcPts val="0"/>
                  </a:spcBef>
                  <a:spcAft>
                    <a:spcPts val="900"/>
                  </a:spcAft>
                  <a:buClrTx/>
                  <a:buSzTx/>
                  <a:buFontTx/>
                  <a:buNone/>
                  <a:tabLst/>
                  <a:defRPr/>
                </a:pPr>
                <a:r>
                  <a:rPr lang="en-US" sz="1200" dirty="0">
                    <a:solidFill>
                      <a:srgbClr val="FFFFFF"/>
                    </a:solidFill>
                    <a:latin typeface="Segoe UI" panose="020B0502040204020203" pitchFamily="34" charset="0"/>
                    <a:cs typeface="Segoe UI" panose="020B0502040204020203" pitchFamily="34" charset="0"/>
                  </a:rPr>
                  <a:t>Best performance with production workloads (Azure Managed Disks)</a:t>
                </a:r>
                <a:endParaRPr kumimoji="0" lang="en-US" sz="1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56" name="Group 55">
              <a:extLst>
                <a:ext uri="{FF2B5EF4-FFF2-40B4-BE49-F238E27FC236}">
                  <a16:creationId xmlns:a16="http://schemas.microsoft.com/office/drawing/2014/main" id="{D228DC52-8EA3-7FC4-1C8C-468D54FF3A11}"/>
                </a:ext>
              </a:extLst>
            </p:cNvPr>
            <p:cNvGrpSpPr/>
            <p:nvPr/>
          </p:nvGrpSpPr>
          <p:grpSpPr>
            <a:xfrm>
              <a:off x="651430" y="1402653"/>
              <a:ext cx="2286000" cy="3086016"/>
              <a:chOff x="893532" y="4854204"/>
              <a:chExt cx="2286000" cy="3086016"/>
            </a:xfrm>
          </p:grpSpPr>
          <p:grpSp>
            <p:nvGrpSpPr>
              <p:cNvPr id="2" name="Group 1">
                <a:extLst>
                  <a:ext uri="{FF2B5EF4-FFF2-40B4-BE49-F238E27FC236}">
                    <a16:creationId xmlns:a16="http://schemas.microsoft.com/office/drawing/2014/main" id="{2EE8B586-C9AB-44EA-958F-4E6FAC45ABCD}"/>
                  </a:ext>
                </a:extLst>
              </p:cNvPr>
              <p:cNvGrpSpPr/>
              <p:nvPr/>
            </p:nvGrpSpPr>
            <p:grpSpPr>
              <a:xfrm>
                <a:off x="893532" y="4854204"/>
                <a:ext cx="2286000" cy="3086016"/>
                <a:chOff x="269180" y="2098492"/>
                <a:chExt cx="2286000" cy="3086016"/>
              </a:xfrm>
            </p:grpSpPr>
            <p:sp>
              <p:nvSpPr>
                <p:cNvPr id="93" name="Rectangle 92">
                  <a:extLst>
                    <a:ext uri="{FF2B5EF4-FFF2-40B4-BE49-F238E27FC236}">
                      <a16:creationId xmlns:a16="http://schemas.microsoft.com/office/drawing/2014/main" id="{91E4045A-6EE4-429C-B718-12419F96E79F}"/>
                    </a:ext>
                  </a:extLst>
                </p:cNvPr>
                <p:cNvSpPr/>
                <p:nvPr/>
              </p:nvSpPr>
              <p:spPr bwMode="auto">
                <a:xfrm>
                  <a:off x="269180" y="2098492"/>
                  <a:ext cx="2286000" cy="3086016"/>
                </a:xfrm>
                <a:prstGeom prst="rect">
                  <a:avLst/>
                </a:prstGeom>
                <a:solidFill>
                  <a:srgbClr val="000000"/>
                </a:solidFill>
                <a:ln w="3175" cap="flat" cmpd="sng" algn="ctr">
                  <a:solidFill>
                    <a:schemeClr val="accent2"/>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Rectangle 8">
                  <a:extLst>
                    <a:ext uri="{FF2B5EF4-FFF2-40B4-BE49-F238E27FC236}">
                      <a16:creationId xmlns:a16="http://schemas.microsoft.com/office/drawing/2014/main" id="{B68BD192-9B41-4771-9EED-4AF4A246EBF6}"/>
                    </a:ext>
                  </a:extLst>
                </p:cNvPr>
                <p:cNvSpPr/>
                <p:nvPr/>
              </p:nvSpPr>
              <p:spPr bwMode="auto">
                <a:xfrm>
                  <a:off x="338141" y="3419265"/>
                  <a:ext cx="2160043" cy="3995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50E6FF"/>
                      </a:solidFill>
                      <a:effectLst/>
                      <a:uLnTx/>
                      <a:uFillTx/>
                      <a:latin typeface="Segoe UI Semibold"/>
                      <a:ea typeface="Segoe UI" pitchFamily="34" charset="0"/>
                      <a:cs typeface="Segoe UI" pitchFamily="34" charset="0"/>
                    </a:rPr>
                    <a:t>Easy to create and manage multiple VMs</a:t>
                  </a:r>
                </a:p>
              </p:txBody>
            </p:sp>
          </p:grpSp>
          <p:sp>
            <p:nvSpPr>
              <p:cNvPr id="12" name="Rectangle 11">
                <a:extLst>
                  <a:ext uri="{FF2B5EF4-FFF2-40B4-BE49-F238E27FC236}">
                    <a16:creationId xmlns:a16="http://schemas.microsoft.com/office/drawing/2014/main" id="{AC1A4D61-15CF-288D-22A0-9E11EBBEDF92}"/>
                  </a:ext>
                </a:extLst>
              </p:cNvPr>
              <p:cNvSpPr/>
              <p:nvPr/>
            </p:nvSpPr>
            <p:spPr bwMode="auto">
              <a:xfrm>
                <a:off x="962493" y="6836187"/>
                <a:ext cx="2180188" cy="6932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Support Azure load balancer and Azure Application Gateway</a:t>
                </a:r>
              </a:p>
            </p:txBody>
          </p:sp>
        </p:grpSp>
        <p:grpSp>
          <p:nvGrpSpPr>
            <p:cNvPr id="57" name="Group 56">
              <a:extLst>
                <a:ext uri="{FF2B5EF4-FFF2-40B4-BE49-F238E27FC236}">
                  <a16:creationId xmlns:a16="http://schemas.microsoft.com/office/drawing/2014/main" id="{7CC23B4C-686B-996C-7431-D80D163A122B}"/>
                </a:ext>
              </a:extLst>
            </p:cNvPr>
            <p:cNvGrpSpPr/>
            <p:nvPr/>
          </p:nvGrpSpPr>
          <p:grpSpPr>
            <a:xfrm>
              <a:off x="3364320" y="1402653"/>
              <a:ext cx="2286000" cy="3086016"/>
              <a:chOff x="3321423" y="4854204"/>
              <a:chExt cx="2286000" cy="3086016"/>
            </a:xfrm>
          </p:grpSpPr>
          <p:grpSp>
            <p:nvGrpSpPr>
              <p:cNvPr id="3" name="Group 2">
                <a:extLst>
                  <a:ext uri="{FF2B5EF4-FFF2-40B4-BE49-F238E27FC236}">
                    <a16:creationId xmlns:a16="http://schemas.microsoft.com/office/drawing/2014/main" id="{00F7FA58-B9D7-43FC-9CE3-16B5D3438C1F}"/>
                  </a:ext>
                </a:extLst>
              </p:cNvPr>
              <p:cNvGrpSpPr/>
              <p:nvPr/>
            </p:nvGrpSpPr>
            <p:grpSpPr>
              <a:xfrm>
                <a:off x="3321423" y="4854204"/>
                <a:ext cx="2286000" cy="3086016"/>
                <a:chOff x="2567446" y="2086970"/>
                <a:chExt cx="2286000" cy="3086016"/>
              </a:xfrm>
            </p:grpSpPr>
            <p:sp>
              <p:nvSpPr>
                <p:cNvPr id="94" name="Rectangle 93">
                  <a:extLst>
                    <a:ext uri="{FF2B5EF4-FFF2-40B4-BE49-F238E27FC236}">
                      <a16:creationId xmlns:a16="http://schemas.microsoft.com/office/drawing/2014/main" id="{1F3AF720-73A6-4426-9D2C-B49D492AA068}"/>
                    </a:ext>
                  </a:extLst>
                </p:cNvPr>
                <p:cNvSpPr/>
                <p:nvPr/>
              </p:nvSpPr>
              <p:spPr bwMode="auto">
                <a:xfrm>
                  <a:off x="2567446" y="2086970"/>
                  <a:ext cx="2286000" cy="3086016"/>
                </a:xfrm>
                <a:prstGeom prst="rect">
                  <a:avLst/>
                </a:prstGeom>
                <a:solidFill>
                  <a:srgbClr val="000000"/>
                </a:solidFill>
                <a:ln w="3175" cap="flat" cmpd="sng" algn="ctr">
                  <a:solidFill>
                    <a:schemeClr val="accent2"/>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0" name="Rectangle 129">
                  <a:extLst>
                    <a:ext uri="{FF2B5EF4-FFF2-40B4-BE49-F238E27FC236}">
                      <a16:creationId xmlns:a16="http://schemas.microsoft.com/office/drawing/2014/main" id="{8DC0112B-A823-454C-8A01-AAB7B40B34CC}"/>
                    </a:ext>
                  </a:extLst>
                </p:cNvPr>
                <p:cNvSpPr/>
                <p:nvPr/>
              </p:nvSpPr>
              <p:spPr bwMode="auto">
                <a:xfrm>
                  <a:off x="2567446" y="3274134"/>
                  <a:ext cx="2286000"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50E6FF"/>
                      </a:solidFill>
                      <a:effectLst/>
                      <a:uLnTx/>
                      <a:uFillTx/>
                      <a:latin typeface="Segoe UI Semibold"/>
                      <a:ea typeface="+mn-ea"/>
                      <a:cs typeface="Segoe UI" pitchFamily="34" charset="0"/>
                    </a:rPr>
                    <a:t>Provides high availability and application resiliency</a:t>
                  </a:r>
                </a:p>
              </p:txBody>
            </p:sp>
            <p:sp>
              <p:nvSpPr>
                <p:cNvPr id="318" name="AutoShape 46">
                  <a:extLst>
                    <a:ext uri="{FF2B5EF4-FFF2-40B4-BE49-F238E27FC236}">
                      <a16:creationId xmlns:a16="http://schemas.microsoft.com/office/drawing/2014/main" id="{EC3992C7-8BEF-4E30-B9CC-A36E998F0E0B}"/>
                    </a:ext>
                  </a:extLst>
                </p:cNvPr>
                <p:cNvSpPr>
                  <a:spLocks noChangeAspect="1" noChangeArrowheads="1" noTextEdit="1"/>
                </p:cNvSpPr>
                <p:nvPr/>
              </p:nvSpPr>
              <p:spPr bwMode="auto">
                <a:xfrm>
                  <a:off x="3589404" y="2432342"/>
                  <a:ext cx="268283" cy="26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3" name="Rectangle 12">
                <a:extLst>
                  <a:ext uri="{FF2B5EF4-FFF2-40B4-BE49-F238E27FC236}">
                    <a16:creationId xmlns:a16="http://schemas.microsoft.com/office/drawing/2014/main" id="{2F978E3B-3270-744D-AE7D-A602291F3742}"/>
                  </a:ext>
                </a:extLst>
              </p:cNvPr>
              <p:cNvSpPr/>
              <p:nvPr/>
            </p:nvSpPr>
            <p:spPr bwMode="auto">
              <a:xfrm>
                <a:off x="3378419" y="6748721"/>
                <a:ext cx="2153177" cy="8477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900"/>
                  </a:spcAft>
                  <a:buClrTx/>
                  <a:buSzTx/>
                  <a:buFontTx/>
                  <a:buNone/>
                  <a:tabLst/>
                  <a:defRPr/>
                </a:pPr>
                <a:r>
                  <a:rPr lang="en-US" sz="1200" dirty="0">
                    <a:solidFill>
                      <a:srgbClr val="FFFFFF"/>
                    </a:solidFill>
                    <a:latin typeface="Segoe UI" panose="020B0502040204020203" pitchFamily="34" charset="0"/>
                    <a:cs typeface="Segoe UI" panose="020B0502040204020203" pitchFamily="34" charset="0"/>
                  </a:rPr>
                  <a:t>B</a:t>
                </a:r>
                <a:r>
                  <a:rPr kumimoji="0" lang="en-US" sz="1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 distributing VMs across availability zones or fault domains</a:t>
                </a:r>
              </a:p>
            </p:txBody>
          </p:sp>
        </p:grpSp>
        <p:grpSp>
          <p:nvGrpSpPr>
            <p:cNvPr id="58" name="Group 57">
              <a:extLst>
                <a:ext uri="{FF2B5EF4-FFF2-40B4-BE49-F238E27FC236}">
                  <a16:creationId xmlns:a16="http://schemas.microsoft.com/office/drawing/2014/main" id="{DC589658-40B4-3B69-993C-EC15F64878E7}"/>
                </a:ext>
              </a:extLst>
            </p:cNvPr>
            <p:cNvGrpSpPr/>
            <p:nvPr/>
          </p:nvGrpSpPr>
          <p:grpSpPr>
            <a:xfrm>
              <a:off x="6112822" y="1402653"/>
              <a:ext cx="2307384" cy="3086015"/>
              <a:chOff x="5784972" y="4854204"/>
              <a:chExt cx="2307384" cy="3086015"/>
            </a:xfrm>
          </p:grpSpPr>
          <p:grpSp>
            <p:nvGrpSpPr>
              <p:cNvPr id="4" name="Group 3">
                <a:extLst>
                  <a:ext uri="{FF2B5EF4-FFF2-40B4-BE49-F238E27FC236}">
                    <a16:creationId xmlns:a16="http://schemas.microsoft.com/office/drawing/2014/main" id="{CD9EE8BF-F018-4900-9A1F-FD89E99B4D56}"/>
                  </a:ext>
                </a:extLst>
              </p:cNvPr>
              <p:cNvGrpSpPr/>
              <p:nvPr/>
            </p:nvGrpSpPr>
            <p:grpSpPr>
              <a:xfrm>
                <a:off x="5806356" y="4854204"/>
                <a:ext cx="2286000" cy="3086015"/>
                <a:chOff x="4950506" y="2086970"/>
                <a:chExt cx="2286000" cy="3086015"/>
              </a:xfrm>
            </p:grpSpPr>
            <p:sp>
              <p:nvSpPr>
                <p:cNvPr id="95" name="Rectangle 94">
                  <a:extLst>
                    <a:ext uri="{FF2B5EF4-FFF2-40B4-BE49-F238E27FC236}">
                      <a16:creationId xmlns:a16="http://schemas.microsoft.com/office/drawing/2014/main" id="{F2740021-7FFB-4BFB-A589-7595436879AA}"/>
                    </a:ext>
                  </a:extLst>
                </p:cNvPr>
                <p:cNvSpPr/>
                <p:nvPr/>
              </p:nvSpPr>
              <p:spPr bwMode="auto">
                <a:xfrm>
                  <a:off x="4950506" y="2086970"/>
                  <a:ext cx="2286000" cy="3086015"/>
                </a:xfrm>
                <a:prstGeom prst="rect">
                  <a:avLst/>
                </a:prstGeom>
                <a:solidFill>
                  <a:srgbClr val="000000"/>
                </a:solidFill>
                <a:ln w="3175" cap="flat" cmpd="sng" algn="ctr">
                  <a:solidFill>
                    <a:schemeClr val="accent2"/>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1" name="Rectangle 130">
                  <a:extLst>
                    <a:ext uri="{FF2B5EF4-FFF2-40B4-BE49-F238E27FC236}">
                      <a16:creationId xmlns:a16="http://schemas.microsoft.com/office/drawing/2014/main" id="{A4F8F336-59C1-45C3-BBE1-6BD0901D9807}"/>
                    </a:ext>
                  </a:extLst>
                </p:cNvPr>
                <p:cNvSpPr/>
                <p:nvPr/>
              </p:nvSpPr>
              <p:spPr bwMode="auto">
                <a:xfrm>
                  <a:off x="4990797" y="3274134"/>
                  <a:ext cx="2162651" cy="666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50E6FF"/>
                      </a:solidFill>
                      <a:effectLst/>
                      <a:uLnTx/>
                      <a:uFillTx/>
                      <a:latin typeface="Segoe UI Semibold"/>
                      <a:ea typeface="+mn-ea"/>
                      <a:cs typeface="Segoe UI" pitchFamily="34" charset="0"/>
                    </a:rPr>
                    <a:t>Automatically scale as resource demand changes</a:t>
                  </a:r>
                </a:p>
              </p:txBody>
            </p:sp>
          </p:grpSp>
          <p:sp>
            <p:nvSpPr>
              <p:cNvPr id="18" name="Rectangle 17">
                <a:extLst>
                  <a:ext uri="{FF2B5EF4-FFF2-40B4-BE49-F238E27FC236}">
                    <a16:creationId xmlns:a16="http://schemas.microsoft.com/office/drawing/2014/main" id="{7EF68C20-B598-BA58-92AC-162AE901AE20}"/>
                  </a:ext>
                </a:extLst>
              </p:cNvPr>
              <p:cNvSpPr/>
              <p:nvPr/>
            </p:nvSpPr>
            <p:spPr bwMode="auto">
              <a:xfrm>
                <a:off x="5784972" y="6678892"/>
                <a:ext cx="2286000" cy="10078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90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Scale out/in VM instances as application demand</a:t>
                </a:r>
              </a:p>
            </p:txBody>
          </p:sp>
        </p:grpSp>
      </p:grpSp>
      <p:pic>
        <p:nvPicPr>
          <p:cNvPr id="5" name="Picture 4" descr="See the source image">
            <a:extLst>
              <a:ext uri="{FF2B5EF4-FFF2-40B4-BE49-F238E27FC236}">
                <a16:creationId xmlns:a16="http://schemas.microsoft.com/office/drawing/2014/main" id="{EB395B11-4F9C-8F98-BF5D-11FF95156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717" y="2187821"/>
            <a:ext cx="946899" cy="914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857067F-7BFA-4955-8595-3663BA6F8578}"/>
              </a:ext>
            </a:extLst>
          </p:cNvPr>
          <p:cNvPicPr>
            <a:picLocks noChangeAspect="1"/>
          </p:cNvPicPr>
          <p:nvPr/>
        </p:nvPicPr>
        <p:blipFill>
          <a:blip r:embed="rId4"/>
          <a:stretch>
            <a:fillRect/>
          </a:stretch>
        </p:blipFill>
        <p:spPr>
          <a:xfrm>
            <a:off x="4321073" y="2242124"/>
            <a:ext cx="806165" cy="822960"/>
          </a:xfrm>
          <a:prstGeom prst="rect">
            <a:avLst/>
          </a:prstGeom>
        </p:spPr>
      </p:pic>
      <p:pic>
        <p:nvPicPr>
          <p:cNvPr id="17" name="Picture 16" descr="See the source image">
            <a:extLst>
              <a:ext uri="{FF2B5EF4-FFF2-40B4-BE49-F238E27FC236}">
                <a16:creationId xmlns:a16="http://schemas.microsoft.com/office/drawing/2014/main" id="{CB364AB6-4F38-BB18-8F88-0BCE02A81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379" y="2276722"/>
            <a:ext cx="946899"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See the source image">
            <a:extLst>
              <a:ext uri="{FF2B5EF4-FFF2-40B4-BE49-F238E27FC236}">
                <a16:creationId xmlns:a16="http://schemas.microsoft.com/office/drawing/2014/main" id="{12CE07D9-881B-8D45-4913-67428CC92F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3743" y="2196404"/>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FA01C4D-1154-5915-D136-F68840596A5D}"/>
              </a:ext>
            </a:extLst>
          </p:cNvPr>
          <p:cNvSpPr txBox="1"/>
          <p:nvPr/>
        </p:nvSpPr>
        <p:spPr>
          <a:xfrm>
            <a:off x="1525112" y="609562"/>
            <a:ext cx="9103069" cy="775597"/>
          </a:xfrm>
          <a:prstGeom prst="rect">
            <a:avLst/>
          </a:prstGeom>
          <a:noFill/>
        </p:spPr>
        <p:txBody>
          <a:bodyPr wrap="none" lIns="0" tIns="0" rIns="0" bIns="0" rtlCol="0">
            <a:spAutoFit/>
          </a:bodyPr>
          <a:lstStyle/>
          <a:p>
            <a:pPr marL="0" marR="0" lvl="0" indent="0" algn="ctr" defTabSz="797999" rtl="0" eaLnBrk="1" fontAlgn="base" latinLnBrk="0" hangingPunct="1">
              <a:lnSpc>
                <a:spcPct val="90000"/>
              </a:lnSpc>
              <a:spcBef>
                <a:spcPct val="0"/>
              </a:spcBef>
              <a:spcAft>
                <a:spcPct val="0"/>
              </a:spcAft>
              <a:buClrTx/>
              <a:buSzTx/>
              <a:buFontTx/>
              <a:buNone/>
              <a:tabLst>
                <a:tab pos="920876" algn="l"/>
              </a:tabLst>
              <a:defRPr/>
            </a:pPr>
            <a:r>
              <a:rPr kumimoji="0" lang="en-US" sz="3600" b="0" i="0" u="none" strike="noStrike" kern="1200" cap="none" spc="-50" normalizeH="0" baseline="0" noProof="0" dirty="0">
                <a:ln w="3175">
                  <a:noFill/>
                </a:ln>
                <a:effectLst/>
                <a:uLnTx/>
                <a:uFillTx/>
                <a:latin typeface="Segoe UI Semibold"/>
                <a:ea typeface="+mn-ea"/>
                <a:cs typeface="+mn-cs"/>
              </a:rPr>
              <a:t>Azure Virtual Machine Scale Sets – Use</a:t>
            </a:r>
            <a:r>
              <a:rPr kumimoji="0" lang="en-US" sz="3600" b="0" i="0" u="none" strike="noStrike" kern="1200" cap="none" spc="-50" normalizeH="0" noProof="0" dirty="0">
                <a:ln w="3175">
                  <a:noFill/>
                </a:ln>
                <a:effectLst/>
                <a:uLnTx/>
                <a:uFillTx/>
                <a:latin typeface="Segoe UI Semibold"/>
                <a:ea typeface="+mn-ea"/>
                <a:cs typeface="+mn-cs"/>
              </a:rPr>
              <a:t> Cases</a:t>
            </a:r>
            <a:endParaRPr kumimoji="0" lang="en-US" sz="3600" b="0" i="0" u="none" strike="noStrike" kern="1200" cap="none" spc="-50" normalizeH="0" baseline="0" noProof="0" dirty="0">
              <a:ln w="3175">
                <a:noFill/>
              </a:ln>
              <a:effectLst/>
              <a:uLnTx/>
              <a:uFillTx/>
              <a:latin typeface="Segoe UI Semibold"/>
              <a:ea typeface="+mn-ea"/>
              <a:cs typeface="+mn-cs"/>
            </a:endParaRPr>
          </a:p>
          <a:p>
            <a:pPr marL="0" marR="0" lvl="0" indent="0" algn="ctr" defTabSz="797999" rtl="0" eaLnBrk="1" fontAlgn="base" latinLnBrk="0" hangingPunct="1">
              <a:lnSpc>
                <a:spcPct val="90000"/>
              </a:lnSpc>
              <a:spcBef>
                <a:spcPct val="0"/>
              </a:spcBef>
              <a:spcAft>
                <a:spcPct val="0"/>
              </a:spcAft>
              <a:buClrTx/>
              <a:buSzTx/>
              <a:buFontTx/>
              <a:buNone/>
              <a:tabLst>
                <a:tab pos="920876" algn="l"/>
              </a:tabLst>
              <a:defRPr/>
            </a:pPr>
            <a:r>
              <a:rPr lang="en-US" sz="2000" spc="-50" dirty="0">
                <a:ln w="3175">
                  <a:noFill/>
                </a:ln>
                <a:solidFill>
                  <a:srgbClr val="50E6FF"/>
                </a:solidFill>
                <a:latin typeface="Segoe UI Semibold"/>
              </a:rPr>
              <a:t>Features</a:t>
            </a:r>
            <a:endParaRPr kumimoji="0" lang="en-US" sz="2000" b="0" i="0" u="none" strike="noStrike" kern="1200" cap="none" spc="-50" normalizeH="0" baseline="0" noProof="0" dirty="0">
              <a:ln w="3175">
                <a:noFill/>
              </a:ln>
              <a:solidFill>
                <a:srgbClr val="50E6FF"/>
              </a:solidFill>
              <a:effectLst/>
              <a:uLnTx/>
              <a:uFillTx/>
              <a:latin typeface="Segoe UI Semibold"/>
            </a:endParaRPr>
          </a:p>
        </p:txBody>
      </p:sp>
      <p:sp>
        <p:nvSpPr>
          <p:cNvPr id="11" name="TextBox 10">
            <a:extLst>
              <a:ext uri="{FF2B5EF4-FFF2-40B4-BE49-F238E27FC236}">
                <a16:creationId xmlns:a16="http://schemas.microsoft.com/office/drawing/2014/main" id="{F94550EA-662C-8E9F-AD38-71E8802373D6}"/>
              </a:ext>
            </a:extLst>
          </p:cNvPr>
          <p:cNvSpPr txBox="1"/>
          <p:nvPr/>
        </p:nvSpPr>
        <p:spPr>
          <a:xfrm>
            <a:off x="2715718" y="6248438"/>
            <a:ext cx="6760564" cy="363946"/>
          </a:xfrm>
          <a:prstGeom prst="rect">
            <a:avLst/>
          </a:prstGeom>
          <a:noFill/>
        </p:spPr>
        <p:txBody>
          <a:bodyPr wrap="square">
            <a:spAutoFit/>
          </a:bodyPr>
          <a:lstStyle/>
          <a:p>
            <a:r>
              <a:rPr lang="en-US" dirty="0">
                <a:hlinkClick r:id="rId6"/>
              </a:rPr>
              <a:t>Pricing - SLES Basic Virtual Machines Scale Sets | Microsoft Azure</a:t>
            </a:r>
            <a:endParaRPr lang="en-US" dirty="0"/>
          </a:p>
        </p:txBody>
      </p:sp>
    </p:spTree>
    <p:extLst>
      <p:ext uri="{BB962C8B-B14F-4D97-AF65-F5344CB8AC3E}">
        <p14:creationId xmlns:p14="http://schemas.microsoft.com/office/powerpoint/2010/main" val="24299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0"/>
                                  </p:stCondLst>
                                  <p:childTnLst>
                                    <p:animMotion origin="layout" path="M 2.5E-6 -3.7037E-7 L 2.5E-6 0.02454 " pathEditMode="relative" rAng="0" ptsTypes="AA">
                                      <p:cBhvr>
                                        <p:cTn id="9" dur="500" spd="-100000" fill="hold"/>
                                        <p:tgtEl>
                                          <p:spTgt spid="15"/>
                                        </p:tgtEl>
                                        <p:attrNameLst>
                                          <p:attrName>ppt_x</p:attrName>
                                          <p:attrName>ppt_y</p:attrName>
                                        </p:attrNameLst>
                                      </p:cBhvr>
                                      <p:rCtr x="0" y="1227"/>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12290"/>
                                        </p:tgtEl>
                                        <p:attrNameLst>
                                          <p:attrName>style.visibility</p:attrName>
                                        </p:attrNameLst>
                                      </p:cBhvr>
                                      <p:to>
                                        <p:strVal val="visible"/>
                                      </p:to>
                                    </p:set>
                                    <p:animEffect transition="in" filter="fade">
                                      <p:cBhvr>
                                        <p:cTn id="25"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91B2B-9BAF-0CBC-537A-77B10222AD8D}"/>
              </a:ext>
            </a:extLst>
          </p:cNvPr>
          <p:cNvSpPr txBox="1"/>
          <p:nvPr/>
        </p:nvSpPr>
        <p:spPr>
          <a:xfrm>
            <a:off x="563987" y="340155"/>
            <a:ext cx="4033220" cy="498598"/>
          </a:xfrm>
          <a:prstGeom prst="rect">
            <a:avLst/>
          </a:prstGeom>
          <a:noFill/>
        </p:spPr>
        <p:txBody>
          <a:bodyPr wrap="none" lIns="0" tIns="0" rIns="0" bIns="0" rtlCol="0">
            <a:spAutoFit/>
          </a:bodyPr>
          <a:lstStyle/>
          <a:p>
            <a:pPr marL="0" marR="0" lvl="0" indent="0" defTabSz="797999" rtl="0" eaLnBrk="1" fontAlgn="base" latinLnBrk="0" hangingPunct="1">
              <a:lnSpc>
                <a:spcPct val="90000"/>
              </a:lnSpc>
              <a:spcBef>
                <a:spcPct val="0"/>
              </a:spcBef>
              <a:spcAft>
                <a:spcPct val="0"/>
              </a:spcAft>
              <a:buClrTx/>
              <a:buSzTx/>
              <a:buFontTx/>
              <a:buNone/>
              <a:tabLst>
                <a:tab pos="920876" algn="l"/>
              </a:tabLst>
              <a:defRPr/>
            </a:pPr>
            <a:r>
              <a:rPr kumimoji="0" lang="en-US" sz="3600" b="0" i="0" u="none" strike="noStrike" kern="1200" cap="none" spc="-50" normalizeH="0" baseline="0" noProof="0" dirty="0">
                <a:ln w="3175">
                  <a:noFill/>
                </a:ln>
                <a:effectLst/>
                <a:uLnTx/>
                <a:uFillTx/>
                <a:latin typeface="Segoe UI Semibold"/>
                <a:ea typeface="+mn-ea"/>
                <a:cs typeface="+mn-cs"/>
              </a:rPr>
              <a:t>Overall Architecture</a:t>
            </a:r>
          </a:p>
        </p:txBody>
      </p:sp>
      <p:pic>
        <p:nvPicPr>
          <p:cNvPr id="8" name="Picture 7" descr="Graphical user interface, application">
            <a:extLst>
              <a:ext uri="{FF2B5EF4-FFF2-40B4-BE49-F238E27FC236}">
                <a16:creationId xmlns:a16="http://schemas.microsoft.com/office/drawing/2014/main" id="{FDD34623-2C38-0D95-38A1-762F76DBAF9C}"/>
              </a:ext>
            </a:extLst>
          </p:cNvPr>
          <p:cNvPicPr>
            <a:picLocks noChangeAspect="1"/>
          </p:cNvPicPr>
          <p:nvPr/>
        </p:nvPicPr>
        <p:blipFill>
          <a:blip r:embed="rId3"/>
          <a:stretch>
            <a:fillRect/>
          </a:stretch>
        </p:blipFill>
        <p:spPr>
          <a:xfrm>
            <a:off x="1662190" y="989046"/>
            <a:ext cx="8867619" cy="5528799"/>
          </a:xfrm>
          <a:prstGeom prst="rect">
            <a:avLst/>
          </a:prstGeom>
        </p:spPr>
      </p:pic>
    </p:spTree>
    <p:extLst>
      <p:ext uri="{BB962C8B-B14F-4D97-AF65-F5344CB8AC3E}">
        <p14:creationId xmlns:p14="http://schemas.microsoft.com/office/powerpoint/2010/main" val="271040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2.5E-6 -3.7037E-7 L 2.5E-6 0.02454 " pathEditMode="relative" rAng="0" ptsTypes="AA">
                                      <p:cBhvr>
                                        <p:cTn id="9" dur="500" spd="-100000" fill="hold"/>
                                        <p:tgtEl>
                                          <p:spTgt spid="2"/>
                                        </p:tgtEl>
                                        <p:attrNameLst>
                                          <p:attrName>ppt_x</p:attrName>
                                          <p:attrName>ppt_y</p:attrName>
                                        </p:attrNameLst>
                                      </p:cBhvr>
                                      <p:rCtr x="0"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91B2B-9BAF-0CBC-537A-77B10222AD8D}"/>
              </a:ext>
            </a:extLst>
          </p:cNvPr>
          <p:cNvSpPr txBox="1"/>
          <p:nvPr/>
        </p:nvSpPr>
        <p:spPr>
          <a:xfrm>
            <a:off x="563987" y="340155"/>
            <a:ext cx="8229497" cy="498598"/>
          </a:xfrm>
          <a:prstGeom prst="rect">
            <a:avLst/>
          </a:prstGeom>
          <a:noFill/>
        </p:spPr>
        <p:txBody>
          <a:bodyPr wrap="none" lIns="0" tIns="0" rIns="0" bIns="0" rtlCol="0">
            <a:spAutoFit/>
          </a:bodyPr>
          <a:lstStyle/>
          <a:p>
            <a:pPr marL="0" marR="0" lvl="0" indent="0" defTabSz="797999" rtl="0" eaLnBrk="1" fontAlgn="base" latinLnBrk="0" hangingPunct="1">
              <a:lnSpc>
                <a:spcPct val="90000"/>
              </a:lnSpc>
              <a:spcBef>
                <a:spcPct val="0"/>
              </a:spcBef>
              <a:spcAft>
                <a:spcPct val="0"/>
              </a:spcAft>
              <a:buClrTx/>
              <a:buSzTx/>
              <a:buFontTx/>
              <a:buNone/>
              <a:tabLst>
                <a:tab pos="920876" algn="l"/>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mn-cs"/>
              </a:rPr>
              <a:t>Virtual</a:t>
            </a:r>
            <a:r>
              <a:rPr kumimoji="0" lang="en-US" sz="3600" b="0" i="0" u="none" strike="noStrike" kern="1200" cap="none" spc="-50" normalizeH="0" noProof="0" dirty="0">
                <a:ln w="3175">
                  <a:noFill/>
                </a:ln>
                <a:solidFill>
                  <a:srgbClr val="50E6FF"/>
                </a:solidFill>
                <a:effectLst/>
                <a:uLnTx/>
                <a:uFillTx/>
                <a:latin typeface="Segoe UI Semibold"/>
                <a:ea typeface="+mn-ea"/>
                <a:cs typeface="+mn-cs"/>
              </a:rPr>
              <a:t> Machine Scale Set vs App Service</a:t>
            </a:r>
            <a:endParaRPr kumimoji="0" lang="en-US" sz="3600" b="0" i="0" u="none" strike="noStrike" kern="1200" cap="none" spc="-50" normalizeH="0" baseline="0" noProof="0" dirty="0">
              <a:ln w="3175">
                <a:noFill/>
              </a:ln>
              <a:solidFill>
                <a:srgbClr val="50E6FF"/>
              </a:solidFill>
              <a:effectLst/>
              <a:uLnTx/>
              <a:uFillTx/>
              <a:latin typeface="Segoe UI Semibold"/>
              <a:ea typeface="+mn-ea"/>
              <a:cs typeface="+mn-cs"/>
            </a:endParaRPr>
          </a:p>
        </p:txBody>
      </p:sp>
      <p:graphicFrame>
        <p:nvGraphicFramePr>
          <p:cNvPr id="4" name="Table 5">
            <a:extLst>
              <a:ext uri="{FF2B5EF4-FFF2-40B4-BE49-F238E27FC236}">
                <a16:creationId xmlns:a16="http://schemas.microsoft.com/office/drawing/2014/main" id="{D39198C2-8929-22DB-B9F6-3B5A6D5045AE}"/>
              </a:ext>
            </a:extLst>
          </p:cNvPr>
          <p:cNvGraphicFramePr>
            <a:graphicFrameLocks noGrp="1"/>
          </p:cNvGraphicFramePr>
          <p:nvPr>
            <p:extLst>
              <p:ext uri="{D42A27DB-BD31-4B8C-83A1-F6EECF244321}">
                <p14:modId xmlns:p14="http://schemas.microsoft.com/office/powerpoint/2010/main" val="3783464004"/>
              </p:ext>
            </p:extLst>
          </p:nvPr>
        </p:nvGraphicFramePr>
        <p:xfrm>
          <a:off x="563986" y="1154242"/>
          <a:ext cx="10978440" cy="4833002"/>
        </p:xfrm>
        <a:graphic>
          <a:graphicData uri="http://schemas.openxmlformats.org/drawingml/2006/table">
            <a:tbl>
              <a:tblPr firstRow="1" firstCol="1" bandRow="1">
                <a:tableStyleId>{073A0DAA-6AF3-43AB-8588-CEC1D06C72B9}</a:tableStyleId>
              </a:tblPr>
              <a:tblGrid>
                <a:gridCol w="2778821">
                  <a:extLst>
                    <a:ext uri="{9D8B030D-6E8A-4147-A177-3AD203B41FA5}">
                      <a16:colId xmlns:a16="http://schemas.microsoft.com/office/drawing/2014/main" val="144486152"/>
                    </a:ext>
                  </a:extLst>
                </a:gridCol>
                <a:gridCol w="3882452">
                  <a:extLst>
                    <a:ext uri="{9D8B030D-6E8A-4147-A177-3AD203B41FA5}">
                      <a16:colId xmlns:a16="http://schemas.microsoft.com/office/drawing/2014/main" val="866481677"/>
                    </a:ext>
                  </a:extLst>
                </a:gridCol>
                <a:gridCol w="4317167">
                  <a:extLst>
                    <a:ext uri="{9D8B030D-6E8A-4147-A177-3AD203B41FA5}">
                      <a16:colId xmlns:a16="http://schemas.microsoft.com/office/drawing/2014/main" val="3339376297"/>
                    </a:ext>
                  </a:extLst>
                </a:gridCol>
              </a:tblGrid>
              <a:tr h="539647">
                <a:tc>
                  <a:txBody>
                    <a:bodyPr/>
                    <a:lstStyle/>
                    <a:p>
                      <a:endParaRPr lang="en-US" dirty="0"/>
                    </a:p>
                  </a:txBody>
                  <a:tcPr/>
                </a:tc>
                <a:tc>
                  <a:txBody>
                    <a:bodyPr/>
                    <a:lstStyle/>
                    <a:p>
                      <a:r>
                        <a:rPr lang="en-US" dirty="0"/>
                        <a:t>Azure Virtual Machine Scale Sets</a:t>
                      </a:r>
                    </a:p>
                  </a:txBody>
                  <a:tcPr/>
                </a:tc>
                <a:tc>
                  <a:txBody>
                    <a:bodyPr/>
                    <a:lstStyle/>
                    <a:p>
                      <a:r>
                        <a:rPr lang="en-US" dirty="0"/>
                        <a:t>Azure App Service</a:t>
                      </a:r>
                    </a:p>
                  </a:txBody>
                  <a:tcPr/>
                </a:tc>
                <a:extLst>
                  <a:ext uri="{0D108BD9-81ED-4DB2-BD59-A6C34878D82A}">
                    <a16:rowId xmlns:a16="http://schemas.microsoft.com/office/drawing/2014/main" val="3452581689"/>
                  </a:ext>
                </a:extLst>
              </a:tr>
              <a:tr h="858671">
                <a:tc>
                  <a:txBody>
                    <a:bodyPr/>
                    <a:lstStyle/>
                    <a:p>
                      <a:r>
                        <a:rPr lang="en-US" dirty="0"/>
                        <a:t>Key Differentiator</a:t>
                      </a:r>
                    </a:p>
                  </a:txBody>
                  <a:tcPr/>
                </a:tc>
                <a:tc>
                  <a:txBody>
                    <a:bodyPr/>
                    <a:lstStyle/>
                    <a:p>
                      <a:r>
                        <a:rPr lang="en-US" dirty="0"/>
                        <a:t>IaaS</a:t>
                      </a:r>
                    </a:p>
                  </a:txBody>
                  <a:tcPr/>
                </a:tc>
                <a:tc>
                  <a:txBody>
                    <a:bodyPr/>
                    <a:lstStyle/>
                    <a:p>
                      <a:r>
                        <a:rPr lang="en-US" dirty="0"/>
                        <a:t>PaaS</a:t>
                      </a:r>
                    </a:p>
                  </a:txBody>
                  <a:tcPr/>
                </a:tc>
                <a:extLst>
                  <a:ext uri="{0D108BD9-81ED-4DB2-BD59-A6C34878D82A}">
                    <a16:rowId xmlns:a16="http://schemas.microsoft.com/office/drawing/2014/main" val="2241564317"/>
                  </a:ext>
                </a:extLst>
              </a:tr>
              <a:tr h="858671">
                <a:tc>
                  <a:txBody>
                    <a:bodyPr/>
                    <a:lstStyle/>
                    <a:p>
                      <a:r>
                        <a:rPr lang="en-US" dirty="0"/>
                        <a:t>Scalability</a:t>
                      </a:r>
                    </a:p>
                  </a:txBody>
                  <a:tcPr/>
                </a:tc>
                <a:tc>
                  <a:txBody>
                    <a:bodyPr/>
                    <a:lstStyle/>
                    <a:p>
                      <a:r>
                        <a:rPr lang="en-US" dirty="0"/>
                        <a:t>Highly support</a:t>
                      </a:r>
                    </a:p>
                  </a:txBody>
                  <a:tcPr/>
                </a:tc>
                <a:tc>
                  <a:txBody>
                    <a:bodyPr/>
                    <a:lstStyle/>
                    <a:p>
                      <a:r>
                        <a:rPr lang="en-US" dirty="0"/>
                        <a:t>Include constraints</a:t>
                      </a:r>
                    </a:p>
                  </a:txBody>
                  <a:tcPr/>
                </a:tc>
                <a:extLst>
                  <a:ext uri="{0D108BD9-81ED-4DB2-BD59-A6C34878D82A}">
                    <a16:rowId xmlns:a16="http://schemas.microsoft.com/office/drawing/2014/main" val="1840809654"/>
                  </a:ext>
                </a:extLst>
              </a:tr>
              <a:tr h="858671">
                <a:tc>
                  <a:txBody>
                    <a:bodyPr/>
                    <a:lstStyle/>
                    <a:p>
                      <a:r>
                        <a:rPr lang="en-US" dirty="0"/>
                        <a:t>Management</a:t>
                      </a:r>
                    </a:p>
                  </a:txBody>
                  <a:tcPr/>
                </a:tc>
                <a:tc>
                  <a:txBody>
                    <a:bodyPr/>
                    <a:lstStyle/>
                    <a:p>
                      <a:r>
                        <a:rPr lang="en-US" dirty="0"/>
                        <a:t>More efforts</a:t>
                      </a:r>
                    </a:p>
                  </a:txBody>
                  <a:tcPr/>
                </a:tc>
                <a:tc>
                  <a:txBody>
                    <a:bodyPr/>
                    <a:lstStyle/>
                    <a:p>
                      <a:r>
                        <a:rPr lang="en-US" dirty="0"/>
                        <a:t>Less efforts</a:t>
                      </a:r>
                    </a:p>
                  </a:txBody>
                  <a:tcPr/>
                </a:tc>
                <a:extLst>
                  <a:ext uri="{0D108BD9-81ED-4DB2-BD59-A6C34878D82A}">
                    <a16:rowId xmlns:a16="http://schemas.microsoft.com/office/drawing/2014/main" val="3891062646"/>
                  </a:ext>
                </a:extLst>
              </a:tr>
              <a:tr h="858671">
                <a:tc>
                  <a:txBody>
                    <a:bodyPr/>
                    <a:lstStyle/>
                    <a:p>
                      <a:r>
                        <a:rPr lang="en-US" dirty="0"/>
                        <a:t>Deployment</a:t>
                      </a:r>
                    </a:p>
                  </a:txBody>
                  <a:tcPr/>
                </a:tc>
                <a:tc>
                  <a:txBody>
                    <a:bodyPr/>
                    <a:lstStyle/>
                    <a:p>
                      <a:pPr marL="285750" indent="-285750">
                        <a:buFontTx/>
                        <a:buChar char="-"/>
                      </a:pPr>
                      <a:r>
                        <a:rPr lang="en-US" dirty="0"/>
                        <a:t>More efforts but more control</a:t>
                      </a:r>
                    </a:p>
                    <a:p>
                      <a:pPr marL="285750" indent="-285750">
                        <a:buFontTx/>
                        <a:buChar char="-"/>
                      </a:pPr>
                      <a:r>
                        <a:rPr lang="en-US" dirty="0"/>
                        <a:t>Support multiple languages</a:t>
                      </a:r>
                    </a:p>
                  </a:txBody>
                  <a:tcPr/>
                </a:tc>
                <a:tc>
                  <a:txBody>
                    <a:bodyPr/>
                    <a:lstStyle/>
                    <a:p>
                      <a:pPr marL="285750" indent="-285750">
                        <a:buFontTx/>
                        <a:buChar char="-"/>
                      </a:pPr>
                      <a:r>
                        <a:rPr lang="en-US" dirty="0"/>
                        <a:t>Simple and fast but less control</a:t>
                      </a:r>
                    </a:p>
                    <a:p>
                      <a:pPr marL="285750" indent="-285750">
                        <a:buFontTx/>
                        <a:buChar char="-"/>
                      </a:pPr>
                      <a:r>
                        <a:rPr lang="en-US" dirty="0"/>
                        <a:t>Support less languages</a:t>
                      </a:r>
                    </a:p>
                  </a:txBody>
                  <a:tcPr/>
                </a:tc>
                <a:extLst>
                  <a:ext uri="{0D108BD9-81ED-4DB2-BD59-A6C34878D82A}">
                    <a16:rowId xmlns:a16="http://schemas.microsoft.com/office/drawing/2014/main" val="2382619225"/>
                  </a:ext>
                </a:extLst>
              </a:tr>
              <a:tr h="858671">
                <a:tc>
                  <a:txBody>
                    <a:bodyPr/>
                    <a:lstStyle/>
                    <a:p>
                      <a:r>
                        <a:rPr lang="en-US" dirty="0"/>
                        <a:t>Billing</a:t>
                      </a:r>
                    </a:p>
                  </a:txBody>
                  <a:tcPr/>
                </a:tc>
                <a:tc>
                  <a:txBody>
                    <a:bodyPr/>
                    <a:lstStyle/>
                    <a:p>
                      <a:r>
                        <a:rPr lang="en-US" dirty="0"/>
                        <a:t>Offer Pay-as-you-go</a:t>
                      </a:r>
                    </a:p>
                  </a:txBody>
                  <a:tcPr/>
                </a:tc>
                <a:tc>
                  <a:txBody>
                    <a:bodyPr/>
                    <a:lstStyle/>
                    <a:p>
                      <a:r>
                        <a:rPr lang="en-US" dirty="0"/>
                        <a:t>Not offer Pay-as-you go</a:t>
                      </a:r>
                    </a:p>
                    <a:p>
                      <a:r>
                        <a:rPr lang="en-US" dirty="0">
                          <a:sym typeface="Wingdings" panose="05000000000000000000" pitchFamily="2" charset="2"/>
                        </a:rPr>
                        <a:t> Pay for Service Plan</a:t>
                      </a:r>
                      <a:endParaRPr lang="en-US" dirty="0"/>
                    </a:p>
                  </a:txBody>
                  <a:tcPr/>
                </a:tc>
                <a:extLst>
                  <a:ext uri="{0D108BD9-81ED-4DB2-BD59-A6C34878D82A}">
                    <a16:rowId xmlns:a16="http://schemas.microsoft.com/office/drawing/2014/main" val="3230874814"/>
                  </a:ext>
                </a:extLst>
              </a:tr>
            </a:tbl>
          </a:graphicData>
        </a:graphic>
      </p:graphicFrame>
    </p:spTree>
    <p:extLst>
      <p:ext uri="{BB962C8B-B14F-4D97-AF65-F5344CB8AC3E}">
        <p14:creationId xmlns:p14="http://schemas.microsoft.com/office/powerpoint/2010/main" val="9185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2.5E-6 -3.7037E-7 L 2.5E-6 0.02454 " pathEditMode="relative" rAng="0" ptsTypes="AA">
                                      <p:cBhvr>
                                        <p:cTn id="9" dur="500" spd="-100000" fill="hold"/>
                                        <p:tgtEl>
                                          <p:spTgt spid="2"/>
                                        </p:tgtEl>
                                        <p:attrNameLst>
                                          <p:attrName>ppt_x</p:attrName>
                                          <p:attrName>ppt_y</p:attrName>
                                        </p:attrNameLst>
                                      </p:cBhvr>
                                      <p:rCtr x="0"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259D7D32-4CBC-6507-FA94-62D56F8F1007}"/>
              </a:ext>
            </a:extLst>
          </p:cNvPr>
          <p:cNvGrpSpPr/>
          <p:nvPr/>
        </p:nvGrpSpPr>
        <p:grpSpPr>
          <a:xfrm>
            <a:off x="6562430" y="1329004"/>
            <a:ext cx="1920241" cy="1802388"/>
            <a:chOff x="270202" y="4303119"/>
            <a:chExt cx="1920241" cy="1802388"/>
          </a:xfrm>
        </p:grpSpPr>
        <p:sp>
          <p:nvSpPr>
            <p:cNvPr id="19" name="Trapezoid 18" descr="Security, compliance, and identity as an underlying plane of the tech stack">
              <a:extLst>
                <a:ext uri="{FF2B5EF4-FFF2-40B4-BE49-F238E27FC236}">
                  <a16:creationId xmlns:a16="http://schemas.microsoft.com/office/drawing/2014/main" id="{03F0D780-C4A6-45F9-A45D-E4959DE97C0D}"/>
                </a:ext>
              </a:extLst>
            </p:cNvPr>
            <p:cNvSpPr/>
            <p:nvPr/>
          </p:nvSpPr>
          <p:spPr bwMode="auto">
            <a:xfrm>
              <a:off x="270203" y="4977391"/>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108" name="TextBox 107">
              <a:extLst>
                <a:ext uri="{FF2B5EF4-FFF2-40B4-BE49-F238E27FC236}">
                  <a16:creationId xmlns:a16="http://schemas.microsoft.com/office/drawing/2014/main" id="{CE85EAE6-FD14-7721-363E-40A933AB0297}"/>
                </a:ext>
              </a:extLst>
            </p:cNvPr>
            <p:cNvSpPr txBox="1"/>
            <p:nvPr/>
          </p:nvSpPr>
          <p:spPr>
            <a:xfrm>
              <a:off x="270202" y="5674620"/>
              <a:ext cx="1920053" cy="430887"/>
            </a:xfrm>
            <a:prstGeom prst="rect">
              <a:avLst/>
            </a:prstGeom>
            <a:noFill/>
          </p:spPr>
          <p:txBody>
            <a:bodyPr wrap="square" lIns="0" tIns="0" rIns="0" bIns="0" rtlCol="0">
              <a:spAutoFit/>
            </a:bodyPr>
            <a:lstStyle/>
            <a:p>
              <a:pPr algn="ctr"/>
              <a:r>
                <a:rPr lang="en-US" sz="1400" dirty="0">
                  <a:latin typeface="+mj-lt"/>
                </a:rPr>
                <a:t>Route HTTP requests with </a:t>
              </a:r>
              <a:r>
                <a:rPr lang="en-US" sz="1400" dirty="0">
                  <a:solidFill>
                    <a:srgbClr val="50E6FF"/>
                  </a:solidFill>
                  <a:latin typeface="+mj-lt"/>
                </a:rPr>
                <a:t>Front Door</a:t>
              </a:r>
            </a:p>
          </p:txBody>
        </p:sp>
        <p:pic>
          <p:nvPicPr>
            <p:cNvPr id="21" name="Graphic 20">
              <a:extLst>
                <a:ext uri="{FF2B5EF4-FFF2-40B4-BE49-F238E27FC236}">
                  <a16:creationId xmlns:a16="http://schemas.microsoft.com/office/drawing/2014/main" id="{3C7A2232-5248-A940-374D-E941216C01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308" y="4303119"/>
              <a:ext cx="1005840" cy="1005840"/>
            </a:xfrm>
            <a:prstGeom prst="rect">
              <a:avLst/>
            </a:prstGeom>
          </p:spPr>
        </p:pic>
      </p:grpSp>
      <p:grpSp>
        <p:nvGrpSpPr>
          <p:cNvPr id="26" name="Group 25">
            <a:extLst>
              <a:ext uri="{FF2B5EF4-FFF2-40B4-BE49-F238E27FC236}">
                <a16:creationId xmlns:a16="http://schemas.microsoft.com/office/drawing/2014/main" id="{8B8ED612-8E67-11AC-7009-5687F6C10302}"/>
              </a:ext>
            </a:extLst>
          </p:cNvPr>
          <p:cNvGrpSpPr/>
          <p:nvPr/>
        </p:nvGrpSpPr>
        <p:grpSpPr>
          <a:xfrm>
            <a:off x="3721568" y="1388047"/>
            <a:ext cx="1997653" cy="2021895"/>
            <a:chOff x="2645930" y="4399131"/>
            <a:chExt cx="1997653" cy="2021895"/>
          </a:xfrm>
        </p:grpSpPr>
        <p:sp>
          <p:nvSpPr>
            <p:cNvPr id="122" name="Trapezoid 121" descr="Security, compliance, and identity as an underlying plane of the tech stack">
              <a:extLst>
                <a:ext uri="{FF2B5EF4-FFF2-40B4-BE49-F238E27FC236}">
                  <a16:creationId xmlns:a16="http://schemas.microsoft.com/office/drawing/2014/main" id="{5C59D353-3764-FBEA-28C0-A2139942A5DB}"/>
                </a:ext>
              </a:extLst>
            </p:cNvPr>
            <p:cNvSpPr/>
            <p:nvPr/>
          </p:nvSpPr>
          <p:spPr bwMode="auto">
            <a:xfrm>
              <a:off x="2693363" y="4997682"/>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126" name="TextBox 125">
              <a:extLst>
                <a:ext uri="{FF2B5EF4-FFF2-40B4-BE49-F238E27FC236}">
                  <a16:creationId xmlns:a16="http://schemas.microsoft.com/office/drawing/2014/main" id="{332FA473-91F0-5AA9-84E7-333333AF2D87}"/>
                </a:ext>
              </a:extLst>
            </p:cNvPr>
            <p:cNvSpPr txBox="1"/>
            <p:nvPr/>
          </p:nvSpPr>
          <p:spPr>
            <a:xfrm>
              <a:off x="2645930" y="5774695"/>
              <a:ext cx="1997653" cy="646331"/>
            </a:xfrm>
            <a:prstGeom prst="rect">
              <a:avLst/>
            </a:prstGeom>
            <a:noFill/>
          </p:spPr>
          <p:txBody>
            <a:bodyPr wrap="square" lIns="0" tIns="0" rIns="0" bIns="0" rtlCol="0">
              <a:spAutoFit/>
            </a:bodyPr>
            <a:lstStyle/>
            <a:p>
              <a:pPr algn="ctr"/>
              <a:r>
                <a:rPr lang="en-US" sz="1400" dirty="0">
                  <a:latin typeface="+mj-lt"/>
                </a:rPr>
                <a:t>Transmit messages from client to cloud</a:t>
              </a:r>
              <a:br>
                <a:rPr lang="en-US" sz="1400" dirty="0">
                  <a:latin typeface="+mj-lt"/>
                </a:rPr>
              </a:br>
              <a:r>
                <a:rPr lang="en-US" sz="1400" dirty="0">
                  <a:latin typeface="+mj-lt"/>
                </a:rPr>
                <a:t>with </a:t>
              </a:r>
              <a:r>
                <a:rPr lang="en-US" sz="1400" dirty="0">
                  <a:solidFill>
                    <a:srgbClr val="50E6FF"/>
                  </a:solidFill>
                  <a:latin typeface="+mj-lt"/>
                </a:rPr>
                <a:t>Service Bus Queues</a:t>
              </a:r>
            </a:p>
          </p:txBody>
        </p:sp>
        <p:pic>
          <p:nvPicPr>
            <p:cNvPr id="25" name="Graphic 24">
              <a:extLst>
                <a:ext uri="{FF2B5EF4-FFF2-40B4-BE49-F238E27FC236}">
                  <a16:creationId xmlns:a16="http://schemas.microsoft.com/office/drawing/2014/main" id="{0D9F5633-E4A8-E7D1-BC79-E553BEAFCD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8973" y="4399131"/>
              <a:ext cx="914400" cy="914400"/>
            </a:xfrm>
            <a:prstGeom prst="rect">
              <a:avLst/>
            </a:prstGeom>
          </p:spPr>
        </p:pic>
      </p:grpSp>
      <p:grpSp>
        <p:nvGrpSpPr>
          <p:cNvPr id="29" name="Group 28">
            <a:extLst>
              <a:ext uri="{FF2B5EF4-FFF2-40B4-BE49-F238E27FC236}">
                <a16:creationId xmlns:a16="http://schemas.microsoft.com/office/drawing/2014/main" id="{C73DF3FC-5CFB-D161-5099-8CB6890353C9}"/>
              </a:ext>
            </a:extLst>
          </p:cNvPr>
          <p:cNvGrpSpPr/>
          <p:nvPr/>
        </p:nvGrpSpPr>
        <p:grpSpPr>
          <a:xfrm>
            <a:off x="9124059" y="1389505"/>
            <a:ext cx="2317897" cy="2287643"/>
            <a:chOff x="4917693" y="4348825"/>
            <a:chExt cx="2317897" cy="2287643"/>
          </a:xfrm>
        </p:grpSpPr>
        <p:sp>
          <p:nvSpPr>
            <p:cNvPr id="123" name="Trapezoid 122" descr="Security, compliance, and identity as an underlying plane of the tech stack">
              <a:extLst>
                <a:ext uri="{FF2B5EF4-FFF2-40B4-BE49-F238E27FC236}">
                  <a16:creationId xmlns:a16="http://schemas.microsoft.com/office/drawing/2014/main" id="{A65D7FE5-DE85-F807-8CAF-DD907FA22FD4}"/>
                </a:ext>
              </a:extLst>
            </p:cNvPr>
            <p:cNvSpPr/>
            <p:nvPr/>
          </p:nvSpPr>
          <p:spPr bwMode="auto">
            <a:xfrm>
              <a:off x="5116523" y="4977390"/>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128" name="TextBox 127">
              <a:extLst>
                <a:ext uri="{FF2B5EF4-FFF2-40B4-BE49-F238E27FC236}">
                  <a16:creationId xmlns:a16="http://schemas.microsoft.com/office/drawing/2014/main" id="{2F910501-1A6E-F17E-CFA1-FF586C92728C}"/>
                </a:ext>
              </a:extLst>
            </p:cNvPr>
            <p:cNvSpPr txBox="1"/>
            <p:nvPr/>
          </p:nvSpPr>
          <p:spPr>
            <a:xfrm>
              <a:off x="4917693" y="5774694"/>
              <a:ext cx="2317897" cy="861774"/>
            </a:xfrm>
            <a:prstGeom prst="rect">
              <a:avLst/>
            </a:prstGeom>
            <a:noFill/>
          </p:spPr>
          <p:txBody>
            <a:bodyPr wrap="square" lIns="0" tIns="0" rIns="0" bIns="0" rtlCol="0">
              <a:spAutoFit/>
            </a:bodyPr>
            <a:lstStyle/>
            <a:p>
              <a:pPr algn="ctr"/>
              <a:r>
                <a:rPr lang="en-US" sz="1400" dirty="0">
                  <a:latin typeface="+mj-lt"/>
                </a:rPr>
                <a:t>Deliver static, cached content from locations close to users to reduce latency</a:t>
              </a:r>
            </a:p>
            <a:p>
              <a:pPr algn="ctr"/>
              <a:r>
                <a:rPr lang="en-US" sz="1400" dirty="0">
                  <a:latin typeface="+mj-lt"/>
                </a:rPr>
                <a:t>with </a:t>
              </a:r>
              <a:r>
                <a:rPr lang="en-US" sz="1400" dirty="0">
                  <a:solidFill>
                    <a:srgbClr val="50E6FF"/>
                  </a:solidFill>
                  <a:latin typeface="+mj-lt"/>
                </a:rPr>
                <a:t>Azure CDN</a:t>
              </a:r>
            </a:p>
          </p:txBody>
        </p:sp>
        <p:pic>
          <p:nvPicPr>
            <p:cNvPr id="28" name="Graphic 27">
              <a:extLst>
                <a:ext uri="{FF2B5EF4-FFF2-40B4-BE49-F238E27FC236}">
                  <a16:creationId xmlns:a16="http://schemas.microsoft.com/office/drawing/2014/main" id="{37B5F268-C63D-DCF7-6AEC-A08ECDB2BF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71068" y="4348825"/>
              <a:ext cx="1005840" cy="1005840"/>
            </a:xfrm>
            <a:prstGeom prst="rect">
              <a:avLst/>
            </a:prstGeom>
          </p:spPr>
        </p:pic>
      </p:grpSp>
      <p:grpSp>
        <p:nvGrpSpPr>
          <p:cNvPr id="32" name="Group 31">
            <a:extLst>
              <a:ext uri="{FF2B5EF4-FFF2-40B4-BE49-F238E27FC236}">
                <a16:creationId xmlns:a16="http://schemas.microsoft.com/office/drawing/2014/main" id="{0A48E823-9BF6-BBE0-6BBC-658E4B0DF52D}"/>
              </a:ext>
            </a:extLst>
          </p:cNvPr>
          <p:cNvGrpSpPr/>
          <p:nvPr/>
        </p:nvGrpSpPr>
        <p:grpSpPr>
          <a:xfrm>
            <a:off x="3599948" y="4455128"/>
            <a:ext cx="2198676" cy="1811035"/>
            <a:chOff x="7370630" y="4394545"/>
            <a:chExt cx="2198676" cy="1811035"/>
          </a:xfrm>
        </p:grpSpPr>
        <p:sp>
          <p:nvSpPr>
            <p:cNvPr id="124" name="Trapezoid 123" descr="Security, compliance, and identity as an underlying plane of the tech stack">
              <a:extLst>
                <a:ext uri="{FF2B5EF4-FFF2-40B4-BE49-F238E27FC236}">
                  <a16:creationId xmlns:a16="http://schemas.microsoft.com/office/drawing/2014/main" id="{356EECB2-A5A2-4E40-A6D9-E2C9B45AC14B}"/>
                </a:ext>
              </a:extLst>
            </p:cNvPr>
            <p:cNvSpPr/>
            <p:nvPr/>
          </p:nvSpPr>
          <p:spPr bwMode="auto">
            <a:xfrm>
              <a:off x="7539683" y="4973905"/>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130" name="TextBox 129">
              <a:extLst>
                <a:ext uri="{FF2B5EF4-FFF2-40B4-BE49-F238E27FC236}">
                  <a16:creationId xmlns:a16="http://schemas.microsoft.com/office/drawing/2014/main" id="{756F40D0-FDB9-8621-01AC-8AEFFF34CE64}"/>
                </a:ext>
              </a:extLst>
            </p:cNvPr>
            <p:cNvSpPr txBox="1"/>
            <p:nvPr/>
          </p:nvSpPr>
          <p:spPr>
            <a:xfrm>
              <a:off x="7370630" y="5774693"/>
              <a:ext cx="2198676" cy="430887"/>
            </a:xfrm>
            <a:prstGeom prst="rect">
              <a:avLst/>
            </a:prstGeom>
            <a:noFill/>
          </p:spPr>
          <p:txBody>
            <a:bodyPr wrap="square" lIns="0" tIns="0" rIns="0" bIns="0" rtlCol="0">
              <a:spAutoFit/>
            </a:bodyPr>
            <a:lstStyle/>
            <a:p>
              <a:pPr algn="ctr"/>
              <a:r>
                <a:rPr lang="en-US" sz="1400" dirty="0">
                  <a:latin typeface="+mj-lt"/>
                </a:rPr>
                <a:t>Store semi-static data</a:t>
              </a:r>
            </a:p>
            <a:p>
              <a:pPr algn="ctr"/>
              <a:r>
                <a:rPr lang="en-US" sz="1400" dirty="0">
                  <a:latin typeface="+mj-lt"/>
                </a:rPr>
                <a:t>with </a:t>
              </a:r>
              <a:r>
                <a:rPr lang="en-US" sz="1400" dirty="0">
                  <a:solidFill>
                    <a:srgbClr val="50E6FF"/>
                  </a:solidFill>
                  <a:latin typeface="+mj-lt"/>
                </a:rPr>
                <a:t>Cache for Redis</a:t>
              </a:r>
            </a:p>
          </p:txBody>
        </p:sp>
        <p:pic>
          <p:nvPicPr>
            <p:cNvPr id="31" name="Graphic 30">
              <a:extLst>
                <a:ext uri="{FF2B5EF4-FFF2-40B4-BE49-F238E27FC236}">
                  <a16:creationId xmlns:a16="http://schemas.microsoft.com/office/drawing/2014/main" id="{B14F3C94-5AEF-BD85-7925-07D91DCFC2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42603" y="4394545"/>
              <a:ext cx="914400" cy="914400"/>
            </a:xfrm>
            <a:prstGeom prst="rect">
              <a:avLst/>
            </a:prstGeom>
          </p:spPr>
        </p:pic>
      </p:grpSp>
      <p:grpSp>
        <p:nvGrpSpPr>
          <p:cNvPr id="62" name="Group 61">
            <a:extLst>
              <a:ext uri="{FF2B5EF4-FFF2-40B4-BE49-F238E27FC236}">
                <a16:creationId xmlns:a16="http://schemas.microsoft.com/office/drawing/2014/main" id="{E99AEB5E-BA73-0D7A-4A10-D3AEE403194C}"/>
              </a:ext>
            </a:extLst>
          </p:cNvPr>
          <p:cNvGrpSpPr/>
          <p:nvPr/>
        </p:nvGrpSpPr>
        <p:grpSpPr>
          <a:xfrm>
            <a:off x="563987" y="1360925"/>
            <a:ext cx="1997654" cy="2239492"/>
            <a:chOff x="9924136" y="4296902"/>
            <a:chExt cx="1997654" cy="2239492"/>
          </a:xfrm>
        </p:grpSpPr>
        <p:sp>
          <p:nvSpPr>
            <p:cNvPr id="125" name="Trapezoid 124" descr="Security, compliance, and identity as an underlying plane of the tech stack">
              <a:extLst>
                <a:ext uri="{FF2B5EF4-FFF2-40B4-BE49-F238E27FC236}">
                  <a16:creationId xmlns:a16="http://schemas.microsoft.com/office/drawing/2014/main" id="{56C66026-B3A1-0F3B-BBA2-033C173BA335}"/>
                </a:ext>
              </a:extLst>
            </p:cNvPr>
            <p:cNvSpPr/>
            <p:nvPr/>
          </p:nvSpPr>
          <p:spPr bwMode="auto">
            <a:xfrm>
              <a:off x="9962843" y="4953613"/>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135" name="TextBox 134">
              <a:extLst>
                <a:ext uri="{FF2B5EF4-FFF2-40B4-BE49-F238E27FC236}">
                  <a16:creationId xmlns:a16="http://schemas.microsoft.com/office/drawing/2014/main" id="{1AB44D9D-AA88-AB64-52F3-5910FFB4FFD5}"/>
                </a:ext>
              </a:extLst>
            </p:cNvPr>
            <p:cNvSpPr txBox="1"/>
            <p:nvPr/>
          </p:nvSpPr>
          <p:spPr>
            <a:xfrm>
              <a:off x="9924136" y="5674620"/>
              <a:ext cx="1997654" cy="861774"/>
            </a:xfrm>
            <a:prstGeom prst="rect">
              <a:avLst/>
            </a:prstGeom>
            <a:noFill/>
          </p:spPr>
          <p:txBody>
            <a:bodyPr wrap="square" lIns="0" tIns="0" rIns="0" bIns="0" rtlCol="0">
              <a:spAutoFit/>
            </a:bodyPr>
            <a:lstStyle/>
            <a:p>
              <a:pPr algn="ctr"/>
              <a:r>
                <a:rPr lang="en-US" sz="1400" dirty="0">
                  <a:latin typeface="+mj-lt"/>
                </a:rPr>
                <a:t>Host service for DNS domains and manage DNS records</a:t>
              </a:r>
              <a:br>
                <a:rPr lang="en-US" sz="1400" dirty="0">
                  <a:latin typeface="+mj-lt"/>
                </a:rPr>
              </a:br>
              <a:r>
                <a:rPr lang="en-US" sz="1400" dirty="0">
                  <a:latin typeface="+mj-lt"/>
                </a:rPr>
                <a:t>with </a:t>
              </a:r>
              <a:r>
                <a:rPr lang="en-US" sz="1400" dirty="0">
                  <a:solidFill>
                    <a:srgbClr val="50E6FF"/>
                  </a:solidFill>
                  <a:latin typeface="+mj-lt"/>
                </a:rPr>
                <a:t>Azure DNS</a:t>
              </a:r>
            </a:p>
          </p:txBody>
        </p:sp>
        <p:pic>
          <p:nvPicPr>
            <p:cNvPr id="40" name="Graphic 39">
              <a:extLst>
                <a:ext uri="{FF2B5EF4-FFF2-40B4-BE49-F238E27FC236}">
                  <a16:creationId xmlns:a16="http://schemas.microsoft.com/office/drawing/2014/main" id="{BB158E75-2E0E-B4F3-59C2-064B8BEA91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04572" y="4296902"/>
              <a:ext cx="914400" cy="914400"/>
            </a:xfrm>
            <a:prstGeom prst="rect">
              <a:avLst/>
            </a:prstGeom>
          </p:spPr>
        </p:pic>
      </p:grpSp>
      <p:grpSp>
        <p:nvGrpSpPr>
          <p:cNvPr id="46" name="Group 45">
            <a:extLst>
              <a:ext uri="{FF2B5EF4-FFF2-40B4-BE49-F238E27FC236}">
                <a16:creationId xmlns:a16="http://schemas.microsoft.com/office/drawing/2014/main" id="{DB953732-6958-2F42-2CDE-77FB21ED2EC9}"/>
              </a:ext>
            </a:extLst>
          </p:cNvPr>
          <p:cNvGrpSpPr/>
          <p:nvPr/>
        </p:nvGrpSpPr>
        <p:grpSpPr>
          <a:xfrm>
            <a:off x="6393378" y="4356237"/>
            <a:ext cx="2198676" cy="1909926"/>
            <a:chOff x="4017185" y="892003"/>
            <a:chExt cx="2198676" cy="1909926"/>
          </a:xfrm>
        </p:grpSpPr>
        <p:sp>
          <p:nvSpPr>
            <p:cNvPr id="42" name="Trapezoid 41" descr="Security, compliance, and identity as an underlying plane of the tech stack">
              <a:extLst>
                <a:ext uri="{FF2B5EF4-FFF2-40B4-BE49-F238E27FC236}">
                  <a16:creationId xmlns:a16="http://schemas.microsoft.com/office/drawing/2014/main" id="{BB77F63A-91F8-BDBE-8CFB-533F32D61AAA}"/>
                </a:ext>
              </a:extLst>
            </p:cNvPr>
            <p:cNvSpPr/>
            <p:nvPr/>
          </p:nvSpPr>
          <p:spPr bwMode="auto">
            <a:xfrm>
              <a:off x="4186238" y="1570254"/>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43" name="TextBox 42">
              <a:extLst>
                <a:ext uri="{FF2B5EF4-FFF2-40B4-BE49-F238E27FC236}">
                  <a16:creationId xmlns:a16="http://schemas.microsoft.com/office/drawing/2014/main" id="{2E60D28A-684A-309B-31C1-C07639A5ED72}"/>
                </a:ext>
              </a:extLst>
            </p:cNvPr>
            <p:cNvSpPr txBox="1"/>
            <p:nvPr/>
          </p:nvSpPr>
          <p:spPr>
            <a:xfrm>
              <a:off x="4017185" y="2371042"/>
              <a:ext cx="2198676" cy="430887"/>
            </a:xfrm>
            <a:prstGeom prst="rect">
              <a:avLst/>
            </a:prstGeom>
            <a:noFill/>
          </p:spPr>
          <p:txBody>
            <a:bodyPr wrap="square" lIns="0" tIns="0" rIns="0" bIns="0" rtlCol="0">
              <a:spAutoFit/>
            </a:bodyPr>
            <a:lstStyle/>
            <a:p>
              <a:pPr algn="ctr"/>
              <a:r>
                <a:rPr lang="en-US" sz="1400" dirty="0">
                  <a:latin typeface="+mj-lt"/>
                </a:rPr>
                <a:t>Store relational data up to</a:t>
              </a:r>
            </a:p>
            <a:p>
              <a:pPr algn="ctr"/>
              <a:r>
                <a:rPr lang="en-US" sz="1400" dirty="0">
                  <a:latin typeface="+mj-lt"/>
                </a:rPr>
                <a:t>with </a:t>
              </a:r>
              <a:r>
                <a:rPr lang="en-US" sz="1400" dirty="0">
                  <a:solidFill>
                    <a:srgbClr val="50E6FF"/>
                  </a:solidFill>
                  <a:latin typeface="+mj-lt"/>
                </a:rPr>
                <a:t>Azure SQL DB</a:t>
              </a:r>
            </a:p>
          </p:txBody>
        </p:sp>
        <p:pic>
          <p:nvPicPr>
            <p:cNvPr id="45" name="Graphic 44">
              <a:extLst>
                <a:ext uri="{FF2B5EF4-FFF2-40B4-BE49-F238E27FC236}">
                  <a16:creationId xmlns:a16="http://schemas.microsoft.com/office/drawing/2014/main" id="{5F14CE32-2F45-2773-4E81-D89BAD27C8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89158" y="892003"/>
              <a:ext cx="914400" cy="914400"/>
            </a:xfrm>
            <a:prstGeom prst="rect">
              <a:avLst/>
            </a:prstGeom>
          </p:spPr>
        </p:pic>
      </p:grpSp>
      <p:grpSp>
        <p:nvGrpSpPr>
          <p:cNvPr id="55" name="Group 54">
            <a:extLst>
              <a:ext uri="{FF2B5EF4-FFF2-40B4-BE49-F238E27FC236}">
                <a16:creationId xmlns:a16="http://schemas.microsoft.com/office/drawing/2014/main" id="{68D78224-0A6F-97B1-6ABB-FBAD5F1FDACD}"/>
              </a:ext>
            </a:extLst>
          </p:cNvPr>
          <p:cNvGrpSpPr/>
          <p:nvPr/>
        </p:nvGrpSpPr>
        <p:grpSpPr>
          <a:xfrm>
            <a:off x="9186808" y="4243602"/>
            <a:ext cx="2198676" cy="2012703"/>
            <a:chOff x="7208394" y="936208"/>
            <a:chExt cx="2198676" cy="2012703"/>
          </a:xfrm>
        </p:grpSpPr>
        <p:sp>
          <p:nvSpPr>
            <p:cNvPr id="48" name="Trapezoid 47" descr="Security, compliance, and identity as an underlying plane of the tech stack">
              <a:extLst>
                <a:ext uri="{FF2B5EF4-FFF2-40B4-BE49-F238E27FC236}">
                  <a16:creationId xmlns:a16="http://schemas.microsoft.com/office/drawing/2014/main" id="{FEF87D7E-4744-D0CF-388F-B35F7EC20E0D}"/>
                </a:ext>
              </a:extLst>
            </p:cNvPr>
            <p:cNvSpPr/>
            <p:nvPr/>
          </p:nvSpPr>
          <p:spPr bwMode="auto">
            <a:xfrm>
              <a:off x="7377447" y="1717236"/>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49" name="TextBox 48">
              <a:extLst>
                <a:ext uri="{FF2B5EF4-FFF2-40B4-BE49-F238E27FC236}">
                  <a16:creationId xmlns:a16="http://schemas.microsoft.com/office/drawing/2014/main" id="{BEC2225F-6399-A803-41DD-25AFBBC63569}"/>
                </a:ext>
              </a:extLst>
            </p:cNvPr>
            <p:cNvSpPr txBox="1"/>
            <p:nvPr/>
          </p:nvSpPr>
          <p:spPr>
            <a:xfrm>
              <a:off x="7208394" y="2518024"/>
              <a:ext cx="2198676" cy="430887"/>
            </a:xfrm>
            <a:prstGeom prst="rect">
              <a:avLst/>
            </a:prstGeom>
            <a:noFill/>
          </p:spPr>
          <p:txBody>
            <a:bodyPr wrap="square" lIns="0" tIns="0" rIns="0" bIns="0" rtlCol="0">
              <a:spAutoFit/>
            </a:bodyPr>
            <a:lstStyle/>
            <a:p>
              <a:pPr algn="ctr"/>
              <a:r>
                <a:rPr lang="en-US" sz="1400" dirty="0">
                  <a:latin typeface="+mj-lt"/>
                </a:rPr>
                <a:t>Store non-relational data</a:t>
              </a:r>
            </a:p>
            <a:p>
              <a:pPr algn="ctr"/>
              <a:r>
                <a:rPr lang="en-US" sz="1400" dirty="0">
                  <a:latin typeface="+mj-lt"/>
                </a:rPr>
                <a:t>with </a:t>
              </a:r>
              <a:r>
                <a:rPr lang="en-US" sz="1400" dirty="0">
                  <a:solidFill>
                    <a:srgbClr val="50E6FF"/>
                  </a:solidFill>
                  <a:latin typeface="+mj-lt"/>
                </a:rPr>
                <a:t>Azure Cosmos DB</a:t>
              </a:r>
            </a:p>
          </p:txBody>
        </p:sp>
        <p:pic>
          <p:nvPicPr>
            <p:cNvPr id="51" name="Graphic 50">
              <a:extLst>
                <a:ext uri="{FF2B5EF4-FFF2-40B4-BE49-F238E27FC236}">
                  <a16:creationId xmlns:a16="http://schemas.microsoft.com/office/drawing/2014/main" id="{D4D4A22D-0882-F24C-5971-B491F70F97C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34647" y="936208"/>
              <a:ext cx="1005840" cy="1005840"/>
            </a:xfrm>
            <a:prstGeom prst="rect">
              <a:avLst/>
            </a:prstGeom>
          </p:spPr>
        </p:pic>
      </p:grpSp>
      <p:grpSp>
        <p:nvGrpSpPr>
          <p:cNvPr id="61" name="Group 60">
            <a:extLst>
              <a:ext uri="{FF2B5EF4-FFF2-40B4-BE49-F238E27FC236}">
                <a16:creationId xmlns:a16="http://schemas.microsoft.com/office/drawing/2014/main" id="{C0D5EB0B-A51B-6295-5282-8AEDBBD9C7B9}"/>
              </a:ext>
            </a:extLst>
          </p:cNvPr>
          <p:cNvGrpSpPr/>
          <p:nvPr/>
        </p:nvGrpSpPr>
        <p:grpSpPr>
          <a:xfrm>
            <a:off x="707480" y="4374747"/>
            <a:ext cx="2326410" cy="1894590"/>
            <a:chOff x="716593" y="1688367"/>
            <a:chExt cx="2326410" cy="1894590"/>
          </a:xfrm>
        </p:grpSpPr>
        <p:sp>
          <p:nvSpPr>
            <p:cNvPr id="57" name="Trapezoid 56" descr="Security, compliance, and identity as an underlying plane of the tech stack">
              <a:extLst>
                <a:ext uri="{FF2B5EF4-FFF2-40B4-BE49-F238E27FC236}">
                  <a16:creationId xmlns:a16="http://schemas.microsoft.com/office/drawing/2014/main" id="{6CD59173-ED8B-80F6-9481-7775D0703D05}"/>
                </a:ext>
              </a:extLst>
            </p:cNvPr>
            <p:cNvSpPr/>
            <p:nvPr/>
          </p:nvSpPr>
          <p:spPr bwMode="auto">
            <a:xfrm>
              <a:off x="885646" y="2351282"/>
              <a:ext cx="1920240" cy="487201"/>
            </a:xfrm>
            <a:prstGeom prst="trapezoid">
              <a:avLst>
                <a:gd name="adj" fmla="val 70330"/>
              </a:avLst>
            </a:prstGeom>
            <a:gradFill>
              <a:gsLst>
                <a:gs pos="0">
                  <a:schemeClr val="bg1">
                    <a:lumMod val="65000"/>
                    <a:lumOff val="35000"/>
                  </a:schemeClr>
                </a:gs>
                <a:gs pos="100000">
                  <a:schemeClr val="bg1">
                    <a:lumMod val="85000"/>
                    <a:lumOff val="15000"/>
                  </a:schemeClr>
                </a:gs>
              </a:gsLst>
              <a:lin ang="18600000" scaled="0"/>
            </a:gradFill>
            <a:ln w="25400" cap="rnd" cmpd="sng">
              <a:noFill/>
              <a:prstDash val="solid"/>
              <a:round/>
            </a:ln>
          </p:spPr>
          <p:txBody>
            <a:bodyPr rot="0" spcFirstLastPara="0" vertOverflow="overflow" horzOverflow="overflow" vert="horz" wrap="none" lIns="0" tIns="27432" rIns="0" bIns="2743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ts val="1200"/>
                </a:spcBef>
                <a:spcAft>
                  <a:spcPct val="0"/>
                </a:spcAft>
                <a:buClrTx/>
                <a:buSzPct val="90000"/>
                <a:buFontTx/>
                <a:buNone/>
                <a:tabLst/>
                <a:defRPr/>
              </a:pPr>
              <a:endParaRPr kumimoji="0" lang="en-US" sz="2000" b="0" i="0" u="none" strike="noStrike" kern="0" cap="none" spc="0" normalizeH="0" baseline="0" noProof="0">
                <a:ln>
                  <a:noFill/>
                </a:ln>
                <a:gradFill>
                  <a:gsLst>
                    <a:gs pos="65263">
                      <a:srgbClr val="FFFFFF"/>
                    </a:gs>
                    <a:gs pos="45000">
                      <a:srgbClr val="FFFFFF"/>
                    </a:gs>
                  </a:gsLst>
                  <a:lin ang="18900000" scaled="0"/>
                </a:gradFill>
                <a:effectLst/>
                <a:uLnTx/>
                <a:uFillTx/>
                <a:latin typeface="Segoe UI Semibold"/>
                <a:ea typeface="+mn-ea"/>
                <a:cs typeface="Segoe UI" panose="020B0502040204020203" pitchFamily="34" charset="0"/>
              </a:endParaRPr>
            </a:p>
          </p:txBody>
        </p:sp>
        <p:sp>
          <p:nvSpPr>
            <p:cNvPr id="58" name="TextBox 57">
              <a:extLst>
                <a:ext uri="{FF2B5EF4-FFF2-40B4-BE49-F238E27FC236}">
                  <a16:creationId xmlns:a16="http://schemas.microsoft.com/office/drawing/2014/main" id="{F36BF9D1-42D7-EB7F-920B-0C2BB2C43C8E}"/>
                </a:ext>
              </a:extLst>
            </p:cNvPr>
            <p:cNvSpPr txBox="1"/>
            <p:nvPr/>
          </p:nvSpPr>
          <p:spPr>
            <a:xfrm>
              <a:off x="716593" y="3152070"/>
              <a:ext cx="2326410" cy="430887"/>
            </a:xfrm>
            <a:prstGeom prst="rect">
              <a:avLst/>
            </a:prstGeom>
            <a:noFill/>
          </p:spPr>
          <p:txBody>
            <a:bodyPr wrap="square" lIns="0" tIns="0" rIns="0" bIns="0" rtlCol="0">
              <a:spAutoFit/>
            </a:bodyPr>
            <a:lstStyle/>
            <a:p>
              <a:pPr algn="ctr"/>
              <a:r>
                <a:rPr lang="en-US" sz="1400" dirty="0">
                  <a:latin typeface="+mj-lt"/>
                </a:rPr>
                <a:t>Add search functionality</a:t>
              </a:r>
            </a:p>
            <a:p>
              <a:pPr algn="ctr"/>
              <a:r>
                <a:rPr lang="en-US" sz="1400" dirty="0">
                  <a:latin typeface="+mj-lt"/>
                </a:rPr>
                <a:t>with </a:t>
              </a:r>
              <a:r>
                <a:rPr lang="en-US" sz="1400" dirty="0">
                  <a:solidFill>
                    <a:srgbClr val="50E6FF"/>
                  </a:solidFill>
                  <a:latin typeface="+mj-lt"/>
                </a:rPr>
                <a:t>Azure Cognitive Search</a:t>
              </a:r>
            </a:p>
          </p:txBody>
        </p:sp>
        <p:pic>
          <p:nvPicPr>
            <p:cNvPr id="60" name="Graphic 59">
              <a:extLst>
                <a:ext uri="{FF2B5EF4-FFF2-40B4-BE49-F238E27FC236}">
                  <a16:creationId xmlns:a16="http://schemas.microsoft.com/office/drawing/2014/main" id="{2E366BA8-64C9-655E-BE2E-6C678DC98CA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42846" y="1688367"/>
              <a:ext cx="1005840" cy="1005840"/>
            </a:xfrm>
            <a:prstGeom prst="rect">
              <a:avLst/>
            </a:prstGeom>
          </p:spPr>
        </p:pic>
      </p:grpSp>
      <p:sp>
        <p:nvSpPr>
          <p:cNvPr id="63" name="TextBox 62">
            <a:extLst>
              <a:ext uri="{FF2B5EF4-FFF2-40B4-BE49-F238E27FC236}">
                <a16:creationId xmlns:a16="http://schemas.microsoft.com/office/drawing/2014/main" id="{F98E590B-F570-CFC9-7DEC-6B359F4C519D}"/>
              </a:ext>
            </a:extLst>
          </p:cNvPr>
          <p:cNvSpPr txBox="1"/>
          <p:nvPr/>
        </p:nvSpPr>
        <p:spPr>
          <a:xfrm>
            <a:off x="563987" y="340155"/>
            <a:ext cx="2944717" cy="498598"/>
          </a:xfrm>
          <a:prstGeom prst="rect">
            <a:avLst/>
          </a:prstGeom>
          <a:noFill/>
        </p:spPr>
        <p:txBody>
          <a:bodyPr wrap="none" lIns="0" tIns="0" rIns="0" bIns="0" rtlCol="0">
            <a:spAutoFit/>
          </a:bodyPr>
          <a:lstStyle/>
          <a:p>
            <a:pPr marL="0" marR="0" lvl="0" indent="0" defTabSz="797999" rtl="0" eaLnBrk="1" fontAlgn="base" latinLnBrk="0" hangingPunct="1">
              <a:lnSpc>
                <a:spcPct val="90000"/>
              </a:lnSpc>
              <a:spcBef>
                <a:spcPct val="0"/>
              </a:spcBef>
              <a:spcAft>
                <a:spcPct val="0"/>
              </a:spcAft>
              <a:buClrTx/>
              <a:buSzTx/>
              <a:buFontTx/>
              <a:buNone/>
              <a:tabLst>
                <a:tab pos="920876" algn="l"/>
              </a:tabLst>
              <a:defRPr/>
            </a:pPr>
            <a:r>
              <a:rPr lang="en-US" sz="3600" spc="-50" dirty="0">
                <a:ln w="3175">
                  <a:noFill/>
                </a:ln>
                <a:latin typeface="Segoe UI Semibold"/>
              </a:rPr>
              <a:t>Azure Services</a:t>
            </a:r>
            <a:endParaRPr kumimoji="0" lang="en-US" sz="3600" b="0" i="0" u="none" strike="noStrike" kern="1200" cap="none" spc="-50" normalizeH="0" baseline="0" noProof="0" dirty="0">
              <a:ln w="3175">
                <a:noFill/>
              </a:ln>
              <a:effectLst/>
              <a:uLnTx/>
              <a:uFillTx/>
              <a:latin typeface="Segoe UI Semibold"/>
              <a:ea typeface="+mn-ea"/>
              <a:cs typeface="+mn-cs"/>
            </a:endParaRPr>
          </a:p>
        </p:txBody>
      </p:sp>
    </p:spTree>
    <p:extLst>
      <p:ext uri="{BB962C8B-B14F-4D97-AF65-F5344CB8AC3E}">
        <p14:creationId xmlns:p14="http://schemas.microsoft.com/office/powerpoint/2010/main" val="3854006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2.5E-6 -3.7037E-7 L 2.5E-6 0.02454 " pathEditMode="relative" rAng="0" ptsTypes="AA">
                                      <p:cBhvr>
                                        <p:cTn id="9" dur="500" spd="-100000" fill="hold"/>
                                        <p:tgtEl>
                                          <p:spTgt spid="63"/>
                                        </p:tgtEl>
                                        <p:attrNameLst>
                                          <p:attrName>ppt_x</p:attrName>
                                          <p:attrName>ppt_y</p:attrName>
                                        </p:attrNameLst>
                                      </p:cBhvr>
                                      <p:rCtr x="0"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Lst>
  </p:timing>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WHITE TEMPLATE">
  <a:themeElements>
    <a:clrScheme name="Illustration - Light Gray - Teal">
      <a:dk1>
        <a:srgbClr val="1A1A1A"/>
      </a:dk1>
      <a:lt1>
        <a:srgbClr val="FFFFFF"/>
      </a:lt1>
      <a:dk2>
        <a:srgbClr val="0D0D0D"/>
      </a:dk2>
      <a:lt2>
        <a:srgbClr val="D2D2D2"/>
      </a:lt2>
      <a:accent1>
        <a:srgbClr val="0078D4"/>
      </a:accent1>
      <a:accent2>
        <a:srgbClr val="002050"/>
      </a:accent2>
      <a:accent3>
        <a:srgbClr val="008272"/>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Business_015_Blue.potx" id="{CA0B5F3A-AF62-4C66-BFA6-344D4FF6C139}" vid="{49EF8971-2F8F-44F4-89CB-97AC0D867C82}"/>
    </a:ext>
  </a:extLst>
</a:theme>
</file>

<file path=ppt/theme/theme4.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063DD8C31E0443859928CE799EDEA4" ma:contentTypeVersion="4" ma:contentTypeDescription="Create a new document." ma:contentTypeScope="" ma:versionID="1fbdc22cdcf0b4c828b769f7a6619696">
  <xsd:schema xmlns:xsd="http://www.w3.org/2001/XMLSchema" xmlns:xs="http://www.w3.org/2001/XMLSchema" xmlns:p="http://schemas.microsoft.com/office/2006/metadata/properties" xmlns:ns2="9f644e62-cb5a-4c81-85a3-620a4a2bc6b9" xmlns:ns3="df9b278b-4a78-4841-b66e-8f8b8d651cc3" targetNamespace="http://schemas.microsoft.com/office/2006/metadata/properties" ma:root="true" ma:fieldsID="442dd40c5a99bd8dcf44515bc5f0ae2d" ns2:_="" ns3:_="">
    <xsd:import namespace="9f644e62-cb5a-4c81-85a3-620a4a2bc6b9"/>
    <xsd:import namespace="df9b278b-4a78-4841-b66e-8f8b8d651cc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644e62-cb5a-4c81-85a3-620a4a2bc6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9b278b-4a78-4841-b66e-8f8b8d651cc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f9b278b-4a78-4841-b66e-8f8b8d651cc3">
      <UserInfo>
        <DisplayName>Edmundo Miralles (HE/HIM)</DisplayName>
        <AccountId>3304</AccountId>
        <AccountType/>
      </UserInfo>
      <UserInfo>
        <DisplayName>Mikael Mikkelsen</DisplayName>
        <AccountId>5179</AccountId>
        <AccountType/>
      </UserInfo>
      <UserInfo>
        <DisplayName>Scott Yaworski</DisplayName>
        <AccountId>4254</AccountId>
        <AccountType/>
      </UserInfo>
      <UserInfo>
        <DisplayName>Itzik Tzadaka</DisplayName>
        <AccountId>8071</AccountId>
        <AccountType/>
      </UserInfo>
      <UserInfo>
        <DisplayName>Liran Debby</DisplayName>
        <AccountId>8550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C54FD-6DF9-46D4-AE0C-C834864FB5FB}">
  <ds:schemaRefs>
    <ds:schemaRef ds:uri="9f644e62-cb5a-4c81-85a3-620a4a2bc6b9"/>
    <ds:schemaRef ds:uri="df9b278b-4a78-4841-b66e-8f8b8d651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df9b278b-4a78-4841-b66e-8f8b8d651cc3"/>
    <ds:schemaRef ds:uri="http://purl.org/dc/terms/"/>
    <ds:schemaRef ds:uri="http://www.w3.org/XML/1998/namespace"/>
    <ds:schemaRef ds:uri="9f644e62-cb5a-4c81-85a3-620a4a2bc6b9"/>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1065</TotalTime>
  <Words>381</Words>
  <Application>Microsoft Office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vt:i4>
      </vt:variant>
    </vt:vector>
  </HeadingPairs>
  <TitlesOfParts>
    <vt:vector size="17" baseType="lpstr">
      <vt:lpstr>Arial</vt:lpstr>
      <vt:lpstr>Calibri</vt:lpstr>
      <vt:lpstr>Consolas</vt:lpstr>
      <vt:lpstr>Segoe UI</vt:lpstr>
      <vt:lpstr>Segoe UI Semibold</vt:lpstr>
      <vt:lpstr>Segoe UI Semilight</vt:lpstr>
      <vt:lpstr>Wingdings</vt:lpstr>
      <vt:lpstr>Black Template</vt:lpstr>
      <vt:lpstr>2_Azure 1</vt:lpstr>
      <vt:lpstr>WHITE TEMPLATE</vt:lpstr>
      <vt:lpstr>Azure 1</vt:lpstr>
      <vt:lpstr>Azure Virtual Machine Scale Sets</vt:lpstr>
      <vt:lpstr>Scope and Problem Statement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Guidance – To Customer</dc:title>
  <dc:creator>Sanjay Satheesh</dc:creator>
  <cp:lastModifiedBy>Vy Cao</cp:lastModifiedBy>
  <cp:revision>7</cp:revision>
  <dcterms:created xsi:type="dcterms:W3CDTF">2020-10-28T00:37:33Z</dcterms:created>
  <dcterms:modified xsi:type="dcterms:W3CDTF">2023-01-11T14:44:51Z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0x01010019063DD8C31E0443859928CE799EDEA4</vt:lpwstr>
  </property>
</Properties>
</file>