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4"/>
  </p:sldMasterIdLst>
  <p:notesMasterIdLst>
    <p:notesMasterId r:id="rId55"/>
  </p:notesMasterIdLst>
  <p:handoutMasterIdLst>
    <p:handoutMasterId r:id="rId56"/>
  </p:handoutMasterIdLst>
  <p:sldIdLst>
    <p:sldId id="297" r:id="rId5"/>
    <p:sldId id="342" r:id="rId6"/>
    <p:sldId id="349" r:id="rId7"/>
    <p:sldId id="298" r:id="rId8"/>
    <p:sldId id="299" r:id="rId9"/>
    <p:sldId id="300" r:id="rId10"/>
    <p:sldId id="303" r:id="rId11"/>
    <p:sldId id="301" r:id="rId12"/>
    <p:sldId id="302" r:id="rId13"/>
    <p:sldId id="308" r:id="rId14"/>
    <p:sldId id="309" r:id="rId15"/>
    <p:sldId id="304" r:id="rId16"/>
    <p:sldId id="329" r:id="rId17"/>
    <p:sldId id="330" r:id="rId18"/>
    <p:sldId id="306" r:id="rId19"/>
    <p:sldId id="311" r:id="rId20"/>
    <p:sldId id="310" r:id="rId21"/>
    <p:sldId id="324" r:id="rId22"/>
    <p:sldId id="332" r:id="rId23"/>
    <p:sldId id="347" r:id="rId24"/>
    <p:sldId id="319" r:id="rId25"/>
    <p:sldId id="333" r:id="rId26"/>
    <p:sldId id="334" r:id="rId27"/>
    <p:sldId id="337" r:id="rId28"/>
    <p:sldId id="328" r:id="rId29"/>
    <p:sldId id="338" r:id="rId30"/>
    <p:sldId id="323" r:id="rId31"/>
    <p:sldId id="317" r:id="rId32"/>
    <p:sldId id="313" r:id="rId33"/>
    <p:sldId id="314" r:id="rId34"/>
    <p:sldId id="339" r:id="rId35"/>
    <p:sldId id="315" r:id="rId36"/>
    <p:sldId id="316" r:id="rId37"/>
    <p:sldId id="325" r:id="rId38"/>
    <p:sldId id="326" r:id="rId39"/>
    <p:sldId id="327" r:id="rId40"/>
    <p:sldId id="331" r:id="rId41"/>
    <p:sldId id="350" r:id="rId42"/>
    <p:sldId id="351" r:id="rId43"/>
    <p:sldId id="336" r:id="rId44"/>
    <p:sldId id="322" r:id="rId45"/>
    <p:sldId id="320" r:id="rId46"/>
    <p:sldId id="345" r:id="rId47"/>
    <p:sldId id="346" r:id="rId48"/>
    <p:sldId id="353" r:id="rId49"/>
    <p:sldId id="352" r:id="rId50"/>
    <p:sldId id="307" r:id="rId51"/>
    <p:sldId id="335" r:id="rId52"/>
    <p:sldId id="344" r:id="rId53"/>
    <p:sldId id="341" r:id="rId54"/>
  </p:sldIdLst>
  <p:sldSz cx="12192000" cy="6858000"/>
  <p:notesSz cx="6797675" cy="9926638"/>
  <p:custDataLst>
    <p:tags r:id="rId57"/>
  </p:custDataLst>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95">
          <p15:clr>
            <a:srgbClr val="A4A3A4"/>
          </p15:clr>
        </p15:guide>
        <p15:guide id="2" orient="horz" pos="1072">
          <p15:clr>
            <a:srgbClr val="A4A3A4"/>
          </p15:clr>
        </p15:guide>
        <p15:guide id="3" orient="horz" pos="3930">
          <p15:clr>
            <a:srgbClr val="A4A3A4"/>
          </p15:clr>
        </p15:guide>
        <p15:guide id="4" orient="horz" pos="1344">
          <p15:clr>
            <a:srgbClr val="A4A3A4"/>
          </p15:clr>
        </p15:guide>
        <p15:guide id="5" pos="3840">
          <p15:clr>
            <a:srgbClr val="A4A3A4"/>
          </p15:clr>
        </p15:guide>
        <p15:guide id="6" pos="573">
          <p15:clr>
            <a:srgbClr val="A4A3A4"/>
          </p15:clr>
        </p15:guide>
        <p15:guide id="7" pos="7287">
          <p15:clr>
            <a:srgbClr val="A4A3A4"/>
          </p15:clr>
        </p15:guide>
        <p15:guide id="8" pos="7105">
          <p15:clr>
            <a:srgbClr val="A4A3A4"/>
          </p15:clr>
        </p15:guide>
        <p15:guide id="9" pos="3659">
          <p15:clr>
            <a:srgbClr val="A4A3A4"/>
          </p15:clr>
        </p15:guide>
        <p15:guide id="10" pos="402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ytautas Sluckas" initials="VS" lastIdx="2" clrIdx="0">
    <p:extLst>
      <p:ext uri="{19B8F6BF-5375-455C-9EA6-DF929625EA0E}">
        <p15:presenceInfo xmlns:p15="http://schemas.microsoft.com/office/powerpoint/2012/main" userId="S::Vytautas.Sluckas@gjensidige.no::9a57a46f-bfb4-435e-ba82-a9a1d99c7e6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00"/>
    <a:srgbClr val="00A8D7"/>
    <a:srgbClr val="653279"/>
    <a:srgbClr val="9D968D"/>
    <a:srgbClr val="CE0058"/>
    <a:srgbClr val="046A38"/>
    <a:srgbClr val="B8DDE1"/>
    <a:srgbClr val="253746"/>
    <a:srgbClr val="0070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715CFF-D9FD-4D42-AD51-873130F23254}" v="5" dt="2021-02-15T13:27:19.4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9" autoAdjust="0"/>
    <p:restoredTop sz="80146" autoAdjust="0"/>
  </p:normalViewPr>
  <p:slideViewPr>
    <p:cSldViewPr>
      <p:cViewPr varScale="1">
        <p:scale>
          <a:sx n="88" d="100"/>
          <a:sy n="88" d="100"/>
        </p:scale>
        <p:origin x="1464" y="84"/>
      </p:cViewPr>
      <p:guideLst>
        <p:guide orient="horz" pos="2795"/>
        <p:guide orient="horz" pos="1072"/>
        <p:guide orient="horz" pos="3930"/>
        <p:guide orient="horz" pos="1344"/>
        <p:guide pos="3840"/>
        <p:guide pos="573"/>
        <p:guide pos="7287"/>
        <p:guide pos="7105"/>
        <p:guide pos="3659"/>
        <p:guide pos="4021"/>
      </p:guideLst>
    </p:cSldViewPr>
  </p:slideViewPr>
  <p:notesTextViewPr>
    <p:cViewPr>
      <p:scale>
        <a:sx n="1" d="1"/>
        <a:sy n="1" d="1"/>
      </p:scale>
      <p:origin x="0" y="0"/>
    </p:cViewPr>
  </p:notesTextViewPr>
  <p:notesViewPr>
    <p:cSldViewPr>
      <p:cViewPr varScale="1">
        <p:scale>
          <a:sx n="74" d="100"/>
          <a:sy n="74" d="100"/>
        </p:scale>
        <p:origin x="412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63"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64"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gs" Target="tags/tag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ytautas Sluckas" userId="9a57a46f-bfb4-435e-ba82-a9a1d99c7e6a" providerId="ADAL" clId="{64715CFF-D9FD-4D42-AD51-873130F23254}"/>
    <pc:docChg chg="addSld delSld modSld">
      <pc:chgData name="Vytautas Sluckas" userId="9a57a46f-bfb4-435e-ba82-a9a1d99c7e6a" providerId="ADAL" clId="{64715CFF-D9FD-4D42-AD51-873130F23254}" dt="2021-02-15T13:27:24.344" v="26" actId="20577"/>
      <pc:docMkLst>
        <pc:docMk/>
      </pc:docMkLst>
      <pc:sldChg chg="del">
        <pc:chgData name="Vytautas Sluckas" userId="9a57a46f-bfb4-435e-ba82-a9a1d99c7e6a" providerId="ADAL" clId="{64715CFF-D9FD-4D42-AD51-873130F23254}" dt="2021-02-15T07:41:28.735" v="1" actId="47"/>
        <pc:sldMkLst>
          <pc:docMk/>
          <pc:sldMk cId="2659197170" sldId="295"/>
        </pc:sldMkLst>
      </pc:sldChg>
      <pc:sldChg chg="modSp">
        <pc:chgData name="Vytautas Sluckas" userId="9a57a46f-bfb4-435e-ba82-a9a1d99c7e6a" providerId="ADAL" clId="{64715CFF-D9FD-4D42-AD51-873130F23254}" dt="2021-02-15T07:21:37.557" v="0" actId="207"/>
        <pc:sldMkLst>
          <pc:docMk/>
          <pc:sldMk cId="261111718" sldId="338"/>
        </pc:sldMkLst>
        <pc:spChg chg="mod">
          <ac:chgData name="Vytautas Sluckas" userId="9a57a46f-bfb4-435e-ba82-a9a1d99c7e6a" providerId="ADAL" clId="{64715CFF-D9FD-4D42-AD51-873130F23254}" dt="2021-02-15T07:21:37.557" v="0" actId="207"/>
          <ac:spMkLst>
            <pc:docMk/>
            <pc:sldMk cId="261111718" sldId="338"/>
            <ac:spMk id="2" creationId="{00BAC83F-E075-44DD-B779-5951B0D3B632}"/>
          </ac:spMkLst>
        </pc:spChg>
      </pc:sldChg>
      <pc:sldChg chg="addSp delSp modSp new mod">
        <pc:chgData name="Vytautas Sluckas" userId="9a57a46f-bfb4-435e-ba82-a9a1d99c7e6a" providerId="ADAL" clId="{64715CFF-D9FD-4D42-AD51-873130F23254}" dt="2021-02-15T13:27:24.344" v="26" actId="20577"/>
        <pc:sldMkLst>
          <pc:docMk/>
          <pc:sldMk cId="1849346371" sldId="353"/>
        </pc:sldMkLst>
        <pc:spChg chg="mod">
          <ac:chgData name="Vytautas Sluckas" userId="9a57a46f-bfb4-435e-ba82-a9a1d99c7e6a" providerId="ADAL" clId="{64715CFF-D9FD-4D42-AD51-873130F23254}" dt="2021-02-15T13:24:40.981" v="16" actId="20577"/>
          <ac:spMkLst>
            <pc:docMk/>
            <pc:sldMk cId="1849346371" sldId="353"/>
            <ac:spMk id="2" creationId="{64E12B1F-97B1-4428-9CF1-A82115AF6214}"/>
          </ac:spMkLst>
        </pc:spChg>
        <pc:spChg chg="del mod">
          <ac:chgData name="Vytautas Sluckas" userId="9a57a46f-bfb4-435e-ba82-a9a1d99c7e6a" providerId="ADAL" clId="{64715CFF-D9FD-4D42-AD51-873130F23254}" dt="2021-02-15T13:26:20.188" v="18"/>
          <ac:spMkLst>
            <pc:docMk/>
            <pc:sldMk cId="1849346371" sldId="353"/>
            <ac:spMk id="4" creationId="{7254A94E-DC20-4CD5-93D2-B44F371978D0}"/>
          </ac:spMkLst>
        </pc:spChg>
        <pc:spChg chg="add del mod">
          <ac:chgData name="Vytautas Sluckas" userId="9a57a46f-bfb4-435e-ba82-a9a1d99c7e6a" providerId="ADAL" clId="{64715CFF-D9FD-4D42-AD51-873130F23254}" dt="2021-02-15T13:27:04.133" v="22"/>
          <ac:spMkLst>
            <pc:docMk/>
            <pc:sldMk cId="1849346371" sldId="353"/>
            <ac:spMk id="6" creationId="{97DFE759-1503-4C97-9279-A05987797430}"/>
          </ac:spMkLst>
        </pc:spChg>
        <pc:spChg chg="add mod">
          <ac:chgData name="Vytautas Sluckas" userId="9a57a46f-bfb4-435e-ba82-a9a1d99c7e6a" providerId="ADAL" clId="{64715CFF-D9FD-4D42-AD51-873130F23254}" dt="2021-02-15T13:27:24.344" v="26" actId="20577"/>
          <ac:spMkLst>
            <pc:docMk/>
            <pc:sldMk cId="1849346371" sldId="353"/>
            <ac:spMk id="7" creationId="{2B2A5BE3-D18E-41C8-B499-A7B205946DE8}"/>
          </ac:spMkLst>
        </pc:spChg>
        <pc:picChg chg="add mod">
          <ac:chgData name="Vytautas Sluckas" userId="9a57a46f-bfb4-435e-ba82-a9a1d99c7e6a" providerId="ADAL" clId="{64715CFF-D9FD-4D42-AD51-873130F23254}" dt="2021-02-15T13:26:22.303" v="19" actId="1076"/>
          <ac:picMkLst>
            <pc:docMk/>
            <pc:sldMk cId="1849346371" sldId="353"/>
            <ac:picMk id="5" creationId="{4FCC036A-C721-4D9E-A0E5-05A6CA717FB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45660" cy="496332"/>
          </a:xfrm>
          <a:prstGeom prst="rect">
            <a:avLst/>
          </a:prstGeom>
        </p:spPr>
        <p:txBody>
          <a:bodyPr vert="horz" lIns="92108" tIns="46054" rIns="92108" bIns="46054" rtlCol="0"/>
          <a:lstStyle>
            <a:lvl1pPr algn="l">
              <a:defRPr sz="1200"/>
            </a:lvl1pPr>
          </a:lstStyle>
          <a:p>
            <a:endParaRPr lang="en-GB" dirty="0"/>
          </a:p>
        </p:txBody>
      </p:sp>
      <p:sp>
        <p:nvSpPr>
          <p:cNvPr id="3" name="Plassholder for dato 2"/>
          <p:cNvSpPr>
            <a:spLocks noGrp="1"/>
          </p:cNvSpPr>
          <p:nvPr>
            <p:ph type="dt" sz="quarter" idx="1"/>
          </p:nvPr>
        </p:nvSpPr>
        <p:spPr>
          <a:xfrm>
            <a:off x="3850442" y="0"/>
            <a:ext cx="2945660" cy="496332"/>
          </a:xfrm>
          <a:prstGeom prst="rect">
            <a:avLst/>
          </a:prstGeom>
        </p:spPr>
        <p:txBody>
          <a:bodyPr vert="horz" lIns="92108" tIns="46054" rIns="92108" bIns="46054" rtlCol="0"/>
          <a:lstStyle>
            <a:lvl1pPr algn="r">
              <a:defRPr sz="1200"/>
            </a:lvl1pPr>
          </a:lstStyle>
          <a:p>
            <a:fld id="{4719AC7B-15A3-436D-8586-B0B2BB161EA1}" type="datetimeFigureOut">
              <a:rPr lang="en-GB" smtClean="0"/>
              <a:pPr/>
              <a:t>15/02/2021</a:t>
            </a:fld>
            <a:endParaRPr lang="en-GB" dirty="0"/>
          </a:p>
        </p:txBody>
      </p:sp>
      <p:sp>
        <p:nvSpPr>
          <p:cNvPr id="4" name="Plassholder for bunntekst 3"/>
          <p:cNvSpPr>
            <a:spLocks noGrp="1"/>
          </p:cNvSpPr>
          <p:nvPr>
            <p:ph type="ftr" sz="quarter" idx="2"/>
          </p:nvPr>
        </p:nvSpPr>
        <p:spPr>
          <a:xfrm>
            <a:off x="0" y="9428583"/>
            <a:ext cx="2945660" cy="496332"/>
          </a:xfrm>
          <a:prstGeom prst="rect">
            <a:avLst/>
          </a:prstGeom>
        </p:spPr>
        <p:txBody>
          <a:bodyPr vert="horz" lIns="92108" tIns="46054" rIns="92108" bIns="46054" rtlCol="0" anchor="b"/>
          <a:lstStyle>
            <a:lvl1pPr algn="l">
              <a:defRPr sz="1200"/>
            </a:lvl1pPr>
          </a:lstStyle>
          <a:p>
            <a:endParaRPr lang="en-GB" dirty="0"/>
          </a:p>
        </p:txBody>
      </p:sp>
      <p:sp>
        <p:nvSpPr>
          <p:cNvPr id="5" name="Plassholder for lysbildenummer 4"/>
          <p:cNvSpPr>
            <a:spLocks noGrp="1"/>
          </p:cNvSpPr>
          <p:nvPr>
            <p:ph type="sldNum" sz="quarter" idx="3"/>
          </p:nvPr>
        </p:nvSpPr>
        <p:spPr>
          <a:xfrm>
            <a:off x="3850442" y="9428583"/>
            <a:ext cx="2945660" cy="496332"/>
          </a:xfrm>
          <a:prstGeom prst="rect">
            <a:avLst/>
          </a:prstGeom>
        </p:spPr>
        <p:txBody>
          <a:bodyPr vert="horz" lIns="92108" tIns="46054" rIns="92108" bIns="46054" rtlCol="0" anchor="b"/>
          <a:lstStyle>
            <a:lvl1pPr algn="r">
              <a:defRPr sz="1200"/>
            </a:lvl1pPr>
          </a:lstStyle>
          <a:p>
            <a:fld id="{AC831B7E-6230-4C5C-B9D2-80566F1400A4}" type="slidenum">
              <a:rPr lang="en-GB" smtClean="0"/>
              <a:pPr/>
              <a:t>‹#›</a:t>
            </a:fld>
            <a:endParaRPr lang="en-GB" dirty="0"/>
          </a:p>
        </p:txBody>
      </p:sp>
    </p:spTree>
    <p:extLst>
      <p:ext uri="{BB962C8B-B14F-4D97-AF65-F5344CB8AC3E}">
        <p14:creationId xmlns:p14="http://schemas.microsoft.com/office/powerpoint/2010/main" val="39683161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60" cy="496332"/>
          </a:xfrm>
          <a:prstGeom prst="rect">
            <a:avLst/>
          </a:prstGeom>
        </p:spPr>
        <p:txBody>
          <a:bodyPr vert="horz" lIns="92108" tIns="46054" rIns="92108" bIns="46054" rtlCol="0"/>
          <a:lstStyle>
            <a:lvl1pPr algn="l">
              <a:defRPr sz="1200"/>
            </a:lvl1pPr>
          </a:lstStyle>
          <a:p>
            <a:endParaRPr lang="en-GB" dirty="0"/>
          </a:p>
        </p:txBody>
      </p:sp>
      <p:sp>
        <p:nvSpPr>
          <p:cNvPr id="3" name="Date Placeholder 2"/>
          <p:cNvSpPr>
            <a:spLocks noGrp="1"/>
          </p:cNvSpPr>
          <p:nvPr>
            <p:ph type="dt" idx="1"/>
          </p:nvPr>
        </p:nvSpPr>
        <p:spPr>
          <a:xfrm>
            <a:off x="3850442" y="0"/>
            <a:ext cx="2945660" cy="496332"/>
          </a:xfrm>
          <a:prstGeom prst="rect">
            <a:avLst/>
          </a:prstGeom>
        </p:spPr>
        <p:txBody>
          <a:bodyPr vert="horz" lIns="92108" tIns="46054" rIns="92108" bIns="46054" rtlCol="0"/>
          <a:lstStyle>
            <a:lvl1pPr algn="r">
              <a:defRPr sz="1200"/>
            </a:lvl1pPr>
          </a:lstStyle>
          <a:p>
            <a:fld id="{DA606FAD-C701-49DC-A017-985A4F2BB37F}" type="datetimeFigureOut">
              <a:rPr lang="en-GB" smtClean="0"/>
              <a:pPr/>
              <a:t>15/02/2021</a:t>
            </a:fld>
            <a:endParaRPr lang="en-GB" dirty="0"/>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2108" tIns="46054" rIns="92108" bIns="46054" rtlCol="0" anchor="ctr"/>
          <a:lstStyle/>
          <a:p>
            <a:endParaRPr lang="nb-NO"/>
          </a:p>
        </p:txBody>
      </p:sp>
      <p:sp>
        <p:nvSpPr>
          <p:cNvPr id="5" name="Notes Placeholder 4"/>
          <p:cNvSpPr>
            <a:spLocks noGrp="1"/>
          </p:cNvSpPr>
          <p:nvPr>
            <p:ph type="body" sz="quarter" idx="3"/>
          </p:nvPr>
        </p:nvSpPr>
        <p:spPr>
          <a:xfrm>
            <a:off x="679768" y="4715154"/>
            <a:ext cx="5438140" cy="4466987"/>
          </a:xfrm>
          <a:prstGeom prst="rect">
            <a:avLst/>
          </a:prstGeom>
        </p:spPr>
        <p:txBody>
          <a:bodyPr vert="horz" lIns="92108" tIns="46054" rIns="92108" bIns="46054"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p:cNvSpPr>
            <a:spLocks noGrp="1"/>
          </p:cNvSpPr>
          <p:nvPr>
            <p:ph type="ftr" sz="quarter" idx="4"/>
          </p:nvPr>
        </p:nvSpPr>
        <p:spPr>
          <a:xfrm>
            <a:off x="0" y="9428583"/>
            <a:ext cx="2945660" cy="496332"/>
          </a:xfrm>
          <a:prstGeom prst="rect">
            <a:avLst/>
          </a:prstGeom>
        </p:spPr>
        <p:txBody>
          <a:bodyPr vert="horz" lIns="92108" tIns="46054" rIns="92108" bIns="46054"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50442" y="9428583"/>
            <a:ext cx="2945660" cy="496332"/>
          </a:xfrm>
          <a:prstGeom prst="rect">
            <a:avLst/>
          </a:prstGeom>
        </p:spPr>
        <p:txBody>
          <a:bodyPr vert="horz" lIns="92108" tIns="46054" rIns="92108" bIns="46054" rtlCol="0" anchor="b"/>
          <a:lstStyle>
            <a:lvl1pPr algn="r">
              <a:defRPr sz="1200"/>
            </a:lvl1pPr>
          </a:lstStyle>
          <a:p>
            <a:fld id="{3B05493A-D3D8-41EA-AEF5-AAE8C1C4FB2D}" type="slidenum">
              <a:rPr lang="en-GB" smtClean="0"/>
              <a:pPr/>
              <a:t>‹#›</a:t>
            </a:fld>
            <a:endParaRPr lang="en-GB" dirty="0"/>
          </a:p>
        </p:txBody>
      </p:sp>
    </p:spTree>
    <p:extLst>
      <p:ext uri="{BB962C8B-B14F-4D97-AF65-F5344CB8AC3E}">
        <p14:creationId xmlns:p14="http://schemas.microsoft.com/office/powerpoint/2010/main" val="4213915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GB" dirty="0"/>
              <a:t>This is a first more trainings involving more of coding</a:t>
            </a:r>
          </a:p>
          <a:p>
            <a:endParaRPr lang="en-GB" dirty="0"/>
          </a:p>
        </p:txBody>
      </p:sp>
      <p:sp>
        <p:nvSpPr>
          <p:cNvPr id="4" name="Slide Number Placeholder 3"/>
          <p:cNvSpPr>
            <a:spLocks noGrp="1"/>
          </p:cNvSpPr>
          <p:nvPr>
            <p:ph type="sldNum" sz="quarter" idx="10"/>
          </p:nvPr>
        </p:nvSpPr>
        <p:spPr/>
        <p:txBody>
          <a:bodyPr/>
          <a:lstStyle/>
          <a:p>
            <a:fld id="{3B05493A-D3D8-41EA-AEF5-AAE8C1C4FB2D}" type="slidenum">
              <a:rPr lang="en-GB" smtClean="0"/>
              <a:pPr/>
              <a:t>1</a:t>
            </a:fld>
            <a:endParaRPr lang="en-GB" dirty="0"/>
          </a:p>
        </p:txBody>
      </p:sp>
    </p:spTree>
    <p:extLst>
      <p:ext uri="{BB962C8B-B14F-4D97-AF65-F5344CB8AC3E}">
        <p14:creationId xmlns:p14="http://schemas.microsoft.com/office/powerpoint/2010/main" val="35575123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B05493A-D3D8-41EA-AEF5-AAE8C1C4FB2D}" type="slidenum">
              <a:rPr lang="en-GB" smtClean="0"/>
              <a:pPr/>
              <a:t>10</a:t>
            </a:fld>
            <a:endParaRPr lang="en-GB" dirty="0"/>
          </a:p>
        </p:txBody>
      </p:sp>
    </p:spTree>
    <p:extLst>
      <p:ext uri="{BB962C8B-B14F-4D97-AF65-F5344CB8AC3E}">
        <p14:creationId xmlns:p14="http://schemas.microsoft.com/office/powerpoint/2010/main" val="526347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Mention restrictions shortly</a:t>
            </a:r>
          </a:p>
        </p:txBody>
      </p:sp>
      <p:sp>
        <p:nvSpPr>
          <p:cNvPr id="4" name="Slide Number Placeholder 3"/>
          <p:cNvSpPr>
            <a:spLocks noGrp="1"/>
          </p:cNvSpPr>
          <p:nvPr>
            <p:ph type="sldNum" sz="quarter" idx="5"/>
          </p:nvPr>
        </p:nvSpPr>
        <p:spPr/>
        <p:txBody>
          <a:bodyPr/>
          <a:lstStyle/>
          <a:p>
            <a:fld id="{3B05493A-D3D8-41EA-AEF5-AAE8C1C4FB2D}" type="slidenum">
              <a:rPr lang="en-GB" smtClean="0"/>
              <a:pPr/>
              <a:t>11</a:t>
            </a:fld>
            <a:endParaRPr lang="en-GB" dirty="0"/>
          </a:p>
        </p:txBody>
      </p:sp>
    </p:spTree>
    <p:extLst>
      <p:ext uri="{BB962C8B-B14F-4D97-AF65-F5344CB8AC3E}">
        <p14:creationId xmlns:p14="http://schemas.microsoft.com/office/powerpoint/2010/main" val="3335017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B05493A-D3D8-41EA-AEF5-AAE8C1C4FB2D}" type="slidenum">
              <a:rPr lang="en-GB" smtClean="0"/>
              <a:pPr/>
              <a:t>12</a:t>
            </a:fld>
            <a:endParaRPr lang="en-GB" dirty="0"/>
          </a:p>
        </p:txBody>
      </p:sp>
    </p:spTree>
    <p:extLst>
      <p:ext uri="{BB962C8B-B14F-4D97-AF65-F5344CB8AC3E}">
        <p14:creationId xmlns:p14="http://schemas.microsoft.com/office/powerpoint/2010/main" val="789978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B05493A-D3D8-41EA-AEF5-AAE8C1C4FB2D}" type="slidenum">
              <a:rPr lang="en-GB" smtClean="0"/>
              <a:pPr/>
              <a:t>13</a:t>
            </a:fld>
            <a:endParaRPr lang="en-GB" dirty="0"/>
          </a:p>
        </p:txBody>
      </p:sp>
    </p:spTree>
    <p:extLst>
      <p:ext uri="{BB962C8B-B14F-4D97-AF65-F5344CB8AC3E}">
        <p14:creationId xmlns:p14="http://schemas.microsoft.com/office/powerpoint/2010/main" val="2843775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B05493A-D3D8-41EA-AEF5-AAE8C1C4FB2D}" type="slidenum">
              <a:rPr lang="en-GB" smtClean="0"/>
              <a:pPr/>
              <a:t>14</a:t>
            </a:fld>
            <a:endParaRPr lang="en-GB" dirty="0"/>
          </a:p>
        </p:txBody>
      </p:sp>
    </p:spTree>
    <p:extLst>
      <p:ext uri="{BB962C8B-B14F-4D97-AF65-F5344CB8AC3E}">
        <p14:creationId xmlns:p14="http://schemas.microsoft.com/office/powerpoint/2010/main" val="14261556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CHEATSHEET IN NEED</a:t>
            </a:r>
          </a:p>
          <a:p>
            <a:endParaRPr lang="en-GB" dirty="0"/>
          </a:p>
          <a:p>
            <a:r>
              <a:rPr lang="en-GB" dirty="0"/>
              <a:t>Trainings:</a:t>
            </a:r>
          </a:p>
          <a:p>
            <a:r>
              <a:rPr lang="en-GB" dirty="0"/>
              <a:t>CREATING BRANCH</a:t>
            </a:r>
          </a:p>
          <a:p>
            <a:r>
              <a:rPr lang="en-GB" dirty="0"/>
              <a:t>EACH creates separate branch</a:t>
            </a:r>
          </a:p>
          <a:p>
            <a:endParaRPr lang="en-GB" dirty="0"/>
          </a:p>
          <a:p>
            <a:r>
              <a:rPr lang="en-GB" dirty="0"/>
              <a:t>Create branches 2 people per branch. Tell 2 people to do the calculator implementation of Python and R calculators and push</a:t>
            </a:r>
          </a:p>
          <a:p>
            <a:endParaRPr lang="en-GB" dirty="0"/>
          </a:p>
          <a:p>
            <a:r>
              <a:rPr lang="en-GB" dirty="0"/>
              <a:t>ADD COMMIT PUSH</a:t>
            </a:r>
          </a:p>
          <a:p>
            <a:r>
              <a:rPr lang="en-GB" dirty="0"/>
              <a:t>Start doing git add commit push -&gt; everyone follows</a:t>
            </a:r>
          </a:p>
          <a:p>
            <a:endParaRPr lang="en-GB" dirty="0"/>
          </a:p>
          <a:p>
            <a:r>
              <a:rPr lang="en-GB" dirty="0"/>
              <a:t>GIT CHECKOUT COMMIT </a:t>
            </a:r>
          </a:p>
          <a:p>
            <a:r>
              <a:rPr lang="en-GB" dirty="0"/>
              <a:t>Show git checkout how to get back in time. </a:t>
            </a:r>
          </a:p>
          <a:p>
            <a:endParaRPr lang="en-GB" dirty="0"/>
          </a:p>
          <a:p>
            <a:r>
              <a:rPr lang="en-GB" dirty="0"/>
              <a:t>MERGE</a:t>
            </a:r>
          </a:p>
          <a:p>
            <a:r>
              <a:rPr lang="en-GB" dirty="0"/>
              <a:t>Create something on main branch and tell everyone to do git merge main so they grab newest stuff.</a:t>
            </a:r>
          </a:p>
          <a:p>
            <a:r>
              <a:rPr lang="en-GB" dirty="0"/>
              <a:t>Implement different parts of Python calculator to show that it is possible to work on different functionalities in the same file.</a:t>
            </a:r>
          </a:p>
          <a:p>
            <a:endParaRPr lang="en-GB" dirty="0"/>
          </a:p>
          <a:p>
            <a:endParaRPr lang="en-GB" dirty="0"/>
          </a:p>
          <a:p>
            <a:r>
              <a:rPr lang="en-GB" dirty="0"/>
              <a:t>REBASE</a:t>
            </a:r>
          </a:p>
          <a:p>
            <a:r>
              <a:rPr lang="en-GB" dirty="0"/>
              <a:t>Demonstrate similar scenario with rebase – people will just watch</a:t>
            </a:r>
          </a:p>
          <a:p>
            <a:endParaRPr lang="en-GB" dirty="0"/>
          </a:p>
          <a:p>
            <a:r>
              <a:rPr lang="en-GB" dirty="0"/>
              <a:t>MERGE CONFLICT</a:t>
            </a:r>
          </a:p>
          <a:p>
            <a:r>
              <a:rPr lang="en-GB" dirty="0"/>
              <a:t>IN the Python calculator everyone modifies one function and teacher modifies same function in order to get conflict.</a:t>
            </a:r>
          </a:p>
          <a:p>
            <a:endParaRPr lang="en-GB" dirty="0"/>
          </a:p>
          <a:p>
            <a:r>
              <a:rPr lang="en-GB" dirty="0"/>
              <a:t>PULL REQUEST:</a:t>
            </a:r>
          </a:p>
          <a:p>
            <a:endParaRPr lang="en-GB" dirty="0"/>
          </a:p>
          <a:p>
            <a:r>
              <a:rPr lang="en-GB" dirty="0"/>
              <a:t>DEMONSTRATE  HOW TO ADD COMMENTS, APPROVE ETC.</a:t>
            </a:r>
          </a:p>
          <a:p>
            <a:endParaRPr lang="en-GB" dirty="0"/>
          </a:p>
          <a:p>
            <a:r>
              <a:rPr lang="en-GB" dirty="0"/>
              <a:t>BONUS REVERT RESET People just observe this one</a:t>
            </a:r>
          </a:p>
        </p:txBody>
      </p:sp>
      <p:sp>
        <p:nvSpPr>
          <p:cNvPr id="4" name="Slide Number Placeholder 3"/>
          <p:cNvSpPr>
            <a:spLocks noGrp="1"/>
          </p:cNvSpPr>
          <p:nvPr>
            <p:ph type="sldNum" sz="quarter" idx="5"/>
          </p:nvPr>
        </p:nvSpPr>
        <p:spPr/>
        <p:txBody>
          <a:bodyPr/>
          <a:lstStyle/>
          <a:p>
            <a:fld id="{3B05493A-D3D8-41EA-AEF5-AAE8C1C4FB2D}" type="slidenum">
              <a:rPr lang="en-GB" smtClean="0"/>
              <a:pPr/>
              <a:t>15</a:t>
            </a:fld>
            <a:endParaRPr lang="en-GB" dirty="0"/>
          </a:p>
        </p:txBody>
      </p:sp>
    </p:spTree>
    <p:extLst>
      <p:ext uri="{BB962C8B-B14F-4D97-AF65-F5344CB8AC3E}">
        <p14:creationId xmlns:p14="http://schemas.microsoft.com/office/powerpoint/2010/main" val="495023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B05493A-D3D8-41EA-AEF5-AAE8C1C4FB2D}" type="slidenum">
              <a:rPr lang="en-GB" smtClean="0"/>
              <a:pPr/>
              <a:t>16</a:t>
            </a:fld>
            <a:endParaRPr lang="en-GB" dirty="0"/>
          </a:p>
        </p:txBody>
      </p:sp>
    </p:spTree>
    <p:extLst>
      <p:ext uri="{BB962C8B-B14F-4D97-AF65-F5344CB8AC3E}">
        <p14:creationId xmlns:p14="http://schemas.microsoft.com/office/powerpoint/2010/main" val="649827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Git remote vs local</a:t>
            </a:r>
          </a:p>
          <a:p>
            <a:endParaRPr lang="en-GB" dirty="0"/>
          </a:p>
        </p:txBody>
      </p:sp>
      <p:sp>
        <p:nvSpPr>
          <p:cNvPr id="4" name="Slide Number Placeholder 3"/>
          <p:cNvSpPr>
            <a:spLocks noGrp="1"/>
          </p:cNvSpPr>
          <p:nvPr>
            <p:ph type="sldNum" sz="quarter" idx="5"/>
          </p:nvPr>
        </p:nvSpPr>
        <p:spPr/>
        <p:txBody>
          <a:bodyPr/>
          <a:lstStyle/>
          <a:p>
            <a:fld id="{3B05493A-D3D8-41EA-AEF5-AAE8C1C4FB2D}" type="slidenum">
              <a:rPr lang="en-GB" smtClean="0"/>
              <a:pPr/>
              <a:t>17</a:t>
            </a:fld>
            <a:endParaRPr lang="en-GB" dirty="0"/>
          </a:p>
        </p:txBody>
      </p:sp>
    </p:spTree>
    <p:extLst>
      <p:ext uri="{BB962C8B-B14F-4D97-AF65-F5344CB8AC3E}">
        <p14:creationId xmlns:p14="http://schemas.microsoft.com/office/powerpoint/2010/main" val="32428836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B05493A-D3D8-41EA-AEF5-AAE8C1C4FB2D}" type="slidenum">
              <a:rPr lang="en-GB" smtClean="0"/>
              <a:pPr/>
              <a:t>18</a:t>
            </a:fld>
            <a:endParaRPr lang="en-GB" dirty="0"/>
          </a:p>
        </p:txBody>
      </p:sp>
    </p:spTree>
    <p:extLst>
      <p:ext uri="{BB962C8B-B14F-4D97-AF65-F5344CB8AC3E}">
        <p14:creationId xmlns:p14="http://schemas.microsoft.com/office/powerpoint/2010/main" val="3854055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B05493A-D3D8-41EA-AEF5-AAE8C1C4FB2D}" type="slidenum">
              <a:rPr lang="en-GB" smtClean="0"/>
              <a:pPr/>
              <a:t>19</a:t>
            </a:fld>
            <a:endParaRPr lang="en-GB" dirty="0"/>
          </a:p>
        </p:txBody>
      </p:sp>
    </p:spTree>
    <p:extLst>
      <p:ext uri="{BB962C8B-B14F-4D97-AF65-F5344CB8AC3E}">
        <p14:creationId xmlns:p14="http://schemas.microsoft.com/office/powerpoint/2010/main" val="179304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B05493A-D3D8-41EA-AEF5-AAE8C1C4FB2D}" type="slidenum">
              <a:rPr lang="en-GB" smtClean="0"/>
              <a:pPr/>
              <a:t>2</a:t>
            </a:fld>
            <a:endParaRPr lang="en-GB" dirty="0"/>
          </a:p>
        </p:txBody>
      </p:sp>
    </p:spTree>
    <p:extLst>
      <p:ext uri="{BB962C8B-B14F-4D97-AF65-F5344CB8AC3E}">
        <p14:creationId xmlns:p14="http://schemas.microsoft.com/office/powerpoint/2010/main" val="28631269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are doing this in order to avoid messy commit history. So that potentially we will not end up in a merge conflict. But about rebase and merge conflicts we will talk a bit later on in the course</a:t>
            </a:r>
          </a:p>
        </p:txBody>
      </p:sp>
      <p:sp>
        <p:nvSpPr>
          <p:cNvPr id="4" name="Slide Number Placeholder 3"/>
          <p:cNvSpPr>
            <a:spLocks noGrp="1"/>
          </p:cNvSpPr>
          <p:nvPr>
            <p:ph type="sldNum" sz="quarter" idx="5"/>
          </p:nvPr>
        </p:nvSpPr>
        <p:spPr/>
        <p:txBody>
          <a:bodyPr/>
          <a:lstStyle/>
          <a:p>
            <a:fld id="{3B05493A-D3D8-41EA-AEF5-AAE8C1C4FB2D}" type="slidenum">
              <a:rPr lang="en-GB" smtClean="0"/>
              <a:pPr/>
              <a:t>20</a:t>
            </a:fld>
            <a:endParaRPr lang="en-GB" dirty="0"/>
          </a:p>
        </p:txBody>
      </p:sp>
    </p:spTree>
    <p:extLst>
      <p:ext uri="{BB962C8B-B14F-4D97-AF65-F5344CB8AC3E}">
        <p14:creationId xmlns:p14="http://schemas.microsoft.com/office/powerpoint/2010/main" val="14864610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B05493A-D3D8-41EA-AEF5-AAE8C1C4FB2D}" type="slidenum">
              <a:rPr lang="en-GB" smtClean="0"/>
              <a:pPr/>
              <a:t>21</a:t>
            </a:fld>
            <a:endParaRPr lang="en-GB" dirty="0"/>
          </a:p>
        </p:txBody>
      </p:sp>
    </p:spTree>
    <p:extLst>
      <p:ext uri="{BB962C8B-B14F-4D97-AF65-F5344CB8AC3E}">
        <p14:creationId xmlns:p14="http://schemas.microsoft.com/office/powerpoint/2010/main" val="2007095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B05493A-D3D8-41EA-AEF5-AAE8C1C4FB2D}" type="slidenum">
              <a:rPr lang="en-GB" smtClean="0"/>
              <a:pPr/>
              <a:t>22</a:t>
            </a:fld>
            <a:endParaRPr lang="en-GB" dirty="0"/>
          </a:p>
        </p:txBody>
      </p:sp>
    </p:spTree>
    <p:extLst>
      <p:ext uri="{BB962C8B-B14F-4D97-AF65-F5344CB8AC3E}">
        <p14:creationId xmlns:p14="http://schemas.microsoft.com/office/powerpoint/2010/main" val="8231353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B05493A-D3D8-41EA-AEF5-AAE8C1C4FB2D}" type="slidenum">
              <a:rPr lang="en-GB" smtClean="0"/>
              <a:pPr/>
              <a:t>23</a:t>
            </a:fld>
            <a:endParaRPr lang="en-GB" dirty="0"/>
          </a:p>
        </p:txBody>
      </p:sp>
    </p:spTree>
    <p:extLst>
      <p:ext uri="{BB962C8B-B14F-4D97-AF65-F5344CB8AC3E}">
        <p14:creationId xmlns:p14="http://schemas.microsoft.com/office/powerpoint/2010/main" val="457627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Mention that is super nice to have, once we have different versions of code etc.</a:t>
            </a:r>
          </a:p>
        </p:txBody>
      </p:sp>
      <p:sp>
        <p:nvSpPr>
          <p:cNvPr id="4" name="Slide Number Placeholder 3"/>
          <p:cNvSpPr>
            <a:spLocks noGrp="1"/>
          </p:cNvSpPr>
          <p:nvPr>
            <p:ph type="sldNum" sz="quarter" idx="5"/>
          </p:nvPr>
        </p:nvSpPr>
        <p:spPr/>
        <p:txBody>
          <a:bodyPr/>
          <a:lstStyle/>
          <a:p>
            <a:fld id="{3B05493A-D3D8-41EA-AEF5-AAE8C1C4FB2D}" type="slidenum">
              <a:rPr lang="en-GB" smtClean="0"/>
              <a:pPr/>
              <a:t>24</a:t>
            </a:fld>
            <a:endParaRPr lang="en-GB" dirty="0"/>
          </a:p>
        </p:txBody>
      </p:sp>
    </p:spTree>
    <p:extLst>
      <p:ext uri="{BB962C8B-B14F-4D97-AF65-F5344CB8AC3E}">
        <p14:creationId xmlns:p14="http://schemas.microsoft.com/office/powerpoint/2010/main" val="11161768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Find commit hashes.</a:t>
            </a:r>
          </a:p>
          <a:p>
            <a:endParaRPr lang="en-GB" dirty="0"/>
          </a:p>
        </p:txBody>
      </p:sp>
      <p:sp>
        <p:nvSpPr>
          <p:cNvPr id="4" name="Slide Number Placeholder 3"/>
          <p:cNvSpPr>
            <a:spLocks noGrp="1"/>
          </p:cNvSpPr>
          <p:nvPr>
            <p:ph type="sldNum" sz="quarter" idx="5"/>
          </p:nvPr>
        </p:nvSpPr>
        <p:spPr/>
        <p:txBody>
          <a:bodyPr/>
          <a:lstStyle/>
          <a:p>
            <a:fld id="{3B05493A-D3D8-41EA-AEF5-AAE8C1C4FB2D}" type="slidenum">
              <a:rPr lang="en-GB" smtClean="0"/>
              <a:pPr/>
              <a:t>25</a:t>
            </a:fld>
            <a:endParaRPr lang="en-GB" dirty="0"/>
          </a:p>
        </p:txBody>
      </p:sp>
    </p:spTree>
    <p:extLst>
      <p:ext uri="{BB962C8B-B14F-4D97-AF65-F5344CB8AC3E}">
        <p14:creationId xmlns:p14="http://schemas.microsoft.com/office/powerpoint/2010/main" val="26178447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B05493A-D3D8-41EA-AEF5-AAE8C1C4FB2D}" type="slidenum">
              <a:rPr lang="en-GB" smtClean="0"/>
              <a:pPr/>
              <a:t>26</a:t>
            </a:fld>
            <a:endParaRPr lang="en-GB" dirty="0"/>
          </a:p>
        </p:txBody>
      </p:sp>
    </p:spTree>
    <p:extLst>
      <p:ext uri="{BB962C8B-B14F-4D97-AF65-F5344CB8AC3E}">
        <p14:creationId xmlns:p14="http://schemas.microsoft.com/office/powerpoint/2010/main" val="23014629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B05493A-D3D8-41EA-AEF5-AAE8C1C4FB2D}" type="slidenum">
              <a:rPr lang="en-GB" smtClean="0"/>
              <a:pPr/>
              <a:t>27</a:t>
            </a:fld>
            <a:endParaRPr lang="en-GB" dirty="0"/>
          </a:p>
        </p:txBody>
      </p:sp>
    </p:spTree>
    <p:extLst>
      <p:ext uri="{BB962C8B-B14F-4D97-AF65-F5344CB8AC3E}">
        <p14:creationId xmlns:p14="http://schemas.microsoft.com/office/powerpoint/2010/main" val="31835145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Demonstrate how to create a new branch – allow everyone to create branches.</a:t>
            </a:r>
          </a:p>
          <a:p>
            <a:r>
              <a:rPr lang="en-GB" dirty="0"/>
              <a:t>Wait until everyone has done the step and have their branch name </a:t>
            </a:r>
            <a:r>
              <a:rPr lang="en-GB" dirty="0" err="1"/>
              <a:t>highlited</a:t>
            </a:r>
            <a:r>
              <a:rPr lang="en-GB" dirty="0"/>
              <a:t> in git bash session</a:t>
            </a:r>
          </a:p>
          <a:p>
            <a:endParaRPr lang="en-GB" dirty="0"/>
          </a:p>
          <a:p>
            <a:r>
              <a:rPr lang="en-GB" dirty="0"/>
              <a:t>Then let everyone once again create a new file file_on_bramch.txt commit and push</a:t>
            </a:r>
          </a:p>
          <a:p>
            <a:r>
              <a:rPr lang="en-GB" dirty="0"/>
              <a:t>Demonstrate on </a:t>
            </a:r>
            <a:r>
              <a:rPr lang="en-GB" dirty="0" err="1"/>
              <a:t>github</a:t>
            </a:r>
            <a:r>
              <a:rPr lang="en-GB" dirty="0"/>
              <a:t> how it looks like</a:t>
            </a:r>
          </a:p>
        </p:txBody>
      </p:sp>
      <p:sp>
        <p:nvSpPr>
          <p:cNvPr id="4" name="Slide Number Placeholder 3"/>
          <p:cNvSpPr>
            <a:spLocks noGrp="1"/>
          </p:cNvSpPr>
          <p:nvPr>
            <p:ph type="sldNum" sz="quarter" idx="5"/>
          </p:nvPr>
        </p:nvSpPr>
        <p:spPr/>
        <p:txBody>
          <a:bodyPr/>
          <a:lstStyle/>
          <a:p>
            <a:fld id="{3B05493A-D3D8-41EA-AEF5-AAE8C1C4FB2D}" type="slidenum">
              <a:rPr lang="en-GB" smtClean="0"/>
              <a:pPr/>
              <a:t>28</a:t>
            </a:fld>
            <a:endParaRPr lang="en-GB" dirty="0"/>
          </a:p>
        </p:txBody>
      </p:sp>
    </p:spTree>
    <p:extLst>
      <p:ext uri="{BB962C8B-B14F-4D97-AF65-F5344CB8AC3E}">
        <p14:creationId xmlns:p14="http://schemas.microsoft.com/office/powerpoint/2010/main" val="12295185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 THE MAIN BRANCH</a:t>
            </a:r>
          </a:p>
          <a:p>
            <a:r>
              <a:rPr lang="en-GB" dirty="0"/>
              <a:t>Everyone creates text file with your gid.txt</a:t>
            </a:r>
          </a:p>
          <a:p>
            <a:r>
              <a:rPr lang="en-GB" dirty="0"/>
              <a:t>Adds some text to it </a:t>
            </a:r>
          </a:p>
          <a:p>
            <a:endParaRPr lang="en-GB" dirty="0"/>
          </a:p>
          <a:p>
            <a:r>
              <a:rPr lang="en-GB" dirty="0"/>
              <a:t>Save it</a:t>
            </a:r>
          </a:p>
          <a:p>
            <a:r>
              <a:rPr lang="en-GB" dirty="0"/>
              <a:t>Show git status</a:t>
            </a:r>
          </a:p>
          <a:p>
            <a:r>
              <a:rPr lang="en-GB" dirty="0"/>
              <a:t>Demonstrate the changes git sees.</a:t>
            </a:r>
          </a:p>
          <a:p>
            <a:endParaRPr lang="en-GB" dirty="0"/>
          </a:p>
          <a:p>
            <a:r>
              <a:rPr lang="en-GB" dirty="0"/>
              <a:t>Modified untracked files</a:t>
            </a:r>
          </a:p>
          <a:p>
            <a:r>
              <a:rPr lang="en-GB" dirty="0"/>
              <a:t>Add files to the staging area with git add.</a:t>
            </a:r>
          </a:p>
          <a:p>
            <a:endParaRPr lang="en-GB" dirty="0"/>
          </a:p>
          <a:p>
            <a:r>
              <a:rPr lang="en-GB" dirty="0"/>
              <a:t>Make sure people are following</a:t>
            </a:r>
          </a:p>
          <a:p>
            <a:endParaRPr lang="en-GB" dirty="0"/>
          </a:p>
          <a:p>
            <a:r>
              <a:rPr lang="en-GB" dirty="0"/>
              <a:t>Different options to git add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just updating modified files "-u“</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updating everything "--all" adding whole current directory "." adding specific file</a:t>
            </a:r>
          </a:p>
          <a:p>
            <a:endParaRPr lang="en-GB" dirty="0"/>
          </a:p>
          <a:p>
            <a:endParaRPr lang="en-GB" dirty="0"/>
          </a:p>
          <a:p>
            <a:r>
              <a:rPr lang="en-GB" dirty="0"/>
              <a:t>Difference between modified and tracked file</a:t>
            </a:r>
          </a:p>
          <a:p>
            <a:endParaRPr lang="en-GB" dirty="0"/>
          </a:p>
        </p:txBody>
      </p:sp>
      <p:sp>
        <p:nvSpPr>
          <p:cNvPr id="4" name="Slide Number Placeholder 3"/>
          <p:cNvSpPr>
            <a:spLocks noGrp="1"/>
          </p:cNvSpPr>
          <p:nvPr>
            <p:ph type="sldNum" sz="quarter" idx="5"/>
          </p:nvPr>
        </p:nvSpPr>
        <p:spPr/>
        <p:txBody>
          <a:bodyPr/>
          <a:lstStyle/>
          <a:p>
            <a:fld id="{3B05493A-D3D8-41EA-AEF5-AAE8C1C4FB2D}" type="slidenum">
              <a:rPr lang="en-GB" smtClean="0"/>
              <a:pPr/>
              <a:t>29</a:t>
            </a:fld>
            <a:endParaRPr lang="en-GB" dirty="0"/>
          </a:p>
        </p:txBody>
      </p:sp>
    </p:spTree>
    <p:extLst>
      <p:ext uri="{BB962C8B-B14F-4D97-AF65-F5344CB8AC3E}">
        <p14:creationId xmlns:p14="http://schemas.microsoft.com/office/powerpoint/2010/main" val="4118217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B05493A-D3D8-41EA-AEF5-AAE8C1C4FB2D}" type="slidenum">
              <a:rPr lang="en-GB" smtClean="0"/>
              <a:pPr/>
              <a:t>3</a:t>
            </a:fld>
            <a:endParaRPr lang="en-GB" dirty="0"/>
          </a:p>
        </p:txBody>
      </p:sp>
    </p:spTree>
    <p:extLst>
      <p:ext uri="{BB962C8B-B14F-4D97-AF65-F5344CB8AC3E}">
        <p14:creationId xmlns:p14="http://schemas.microsoft.com/office/powerpoint/2010/main" val="4729522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 how to commit the files from the staging area</a:t>
            </a:r>
          </a:p>
          <a:p>
            <a:endParaRPr lang="en-GB" dirty="0"/>
          </a:p>
        </p:txBody>
      </p:sp>
      <p:sp>
        <p:nvSpPr>
          <p:cNvPr id="4" name="Slide Number Placeholder 3"/>
          <p:cNvSpPr>
            <a:spLocks noGrp="1"/>
          </p:cNvSpPr>
          <p:nvPr>
            <p:ph type="sldNum" sz="quarter" idx="5"/>
          </p:nvPr>
        </p:nvSpPr>
        <p:spPr/>
        <p:txBody>
          <a:bodyPr/>
          <a:lstStyle/>
          <a:p>
            <a:fld id="{3B05493A-D3D8-41EA-AEF5-AAE8C1C4FB2D}" type="slidenum">
              <a:rPr lang="en-GB" smtClean="0"/>
              <a:pPr/>
              <a:t>30</a:t>
            </a:fld>
            <a:endParaRPr lang="en-GB" dirty="0"/>
          </a:p>
        </p:txBody>
      </p:sp>
    </p:spTree>
    <p:extLst>
      <p:ext uri="{BB962C8B-B14F-4D97-AF65-F5344CB8AC3E}">
        <p14:creationId xmlns:p14="http://schemas.microsoft.com/office/powerpoint/2010/main" val="31494899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Create file</a:t>
            </a:r>
          </a:p>
          <a:p>
            <a:r>
              <a:rPr lang="en-GB" dirty="0"/>
              <a:t>Git add </a:t>
            </a:r>
          </a:p>
          <a:p>
            <a:r>
              <a:rPr lang="en-GB" dirty="0"/>
              <a:t>Git commit –m “wrong message”</a:t>
            </a:r>
          </a:p>
          <a:p>
            <a:r>
              <a:rPr lang="en-GB" dirty="0"/>
              <a:t>git commit –amend</a:t>
            </a:r>
          </a:p>
          <a:p>
            <a:endParaRPr lang="en-GB" dirty="0"/>
          </a:p>
          <a:p>
            <a:r>
              <a:rPr lang="en-GB" dirty="0"/>
              <a:t>Change message there and save it</a:t>
            </a:r>
          </a:p>
        </p:txBody>
      </p:sp>
      <p:sp>
        <p:nvSpPr>
          <p:cNvPr id="4" name="Slide Number Placeholder 3"/>
          <p:cNvSpPr>
            <a:spLocks noGrp="1"/>
          </p:cNvSpPr>
          <p:nvPr>
            <p:ph type="sldNum" sz="quarter" idx="5"/>
          </p:nvPr>
        </p:nvSpPr>
        <p:spPr/>
        <p:txBody>
          <a:bodyPr/>
          <a:lstStyle/>
          <a:p>
            <a:fld id="{3B05493A-D3D8-41EA-AEF5-AAE8C1C4FB2D}" type="slidenum">
              <a:rPr lang="en-GB" smtClean="0"/>
              <a:pPr/>
              <a:t>31</a:t>
            </a:fld>
            <a:endParaRPr lang="en-GB" dirty="0"/>
          </a:p>
        </p:txBody>
      </p:sp>
    </p:spTree>
    <p:extLst>
      <p:ext uri="{BB962C8B-B14F-4D97-AF65-F5344CB8AC3E}">
        <p14:creationId xmlns:p14="http://schemas.microsoft.com/office/powerpoint/2010/main" val="11157803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first attempt git will complain about the upstream that needs to be set up – emphasize this, that git knows that something is wrong and we need to do this step before pushing</a:t>
            </a:r>
          </a:p>
          <a:p>
            <a:endParaRPr lang="en-GB" dirty="0"/>
          </a:p>
          <a:p>
            <a:r>
              <a:rPr lang="en-GB" dirty="0"/>
              <a:t>After pushing, demonstrate the remote, that changes were done. </a:t>
            </a:r>
          </a:p>
          <a:p>
            <a:r>
              <a:rPr lang="en-GB" dirty="0"/>
              <a:t>Even delete the whole repo and clone it one more time to demonstrate</a:t>
            </a:r>
          </a:p>
          <a:p>
            <a:r>
              <a:rPr lang="en-GB" dirty="0"/>
              <a:t> that it works as expected and changes are saved.</a:t>
            </a:r>
          </a:p>
          <a:p>
            <a:endParaRPr lang="en-GB" dirty="0"/>
          </a:p>
          <a:p>
            <a:endParaRPr lang="en-GB" dirty="0"/>
          </a:p>
          <a:p>
            <a:r>
              <a:rPr lang="en-GB" dirty="0"/>
              <a:t>Check if anyone needs help, as the branches should be there and there should be new commit</a:t>
            </a:r>
          </a:p>
          <a:p>
            <a:endParaRPr lang="en-GB" dirty="0"/>
          </a:p>
        </p:txBody>
      </p:sp>
      <p:sp>
        <p:nvSpPr>
          <p:cNvPr id="4" name="Slide Number Placeholder 3"/>
          <p:cNvSpPr>
            <a:spLocks noGrp="1"/>
          </p:cNvSpPr>
          <p:nvPr>
            <p:ph type="sldNum" sz="quarter" idx="5"/>
          </p:nvPr>
        </p:nvSpPr>
        <p:spPr/>
        <p:txBody>
          <a:bodyPr/>
          <a:lstStyle/>
          <a:p>
            <a:fld id="{3B05493A-D3D8-41EA-AEF5-AAE8C1C4FB2D}" type="slidenum">
              <a:rPr lang="en-GB" smtClean="0"/>
              <a:pPr/>
              <a:t>32</a:t>
            </a:fld>
            <a:endParaRPr lang="en-GB" dirty="0"/>
          </a:p>
        </p:txBody>
      </p:sp>
    </p:spTree>
    <p:extLst>
      <p:ext uri="{BB962C8B-B14F-4D97-AF65-F5344CB8AC3E}">
        <p14:creationId xmlns:p14="http://schemas.microsoft.com/office/powerpoint/2010/main" val="7378233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B05493A-D3D8-41EA-AEF5-AAE8C1C4FB2D}" type="slidenum">
              <a:rPr lang="en-GB" smtClean="0"/>
              <a:pPr/>
              <a:t>33</a:t>
            </a:fld>
            <a:endParaRPr lang="en-GB" dirty="0"/>
          </a:p>
        </p:txBody>
      </p:sp>
    </p:spTree>
    <p:extLst>
      <p:ext uri="{BB962C8B-B14F-4D97-AF65-F5344CB8AC3E}">
        <p14:creationId xmlns:p14="http://schemas.microsoft.com/office/powerpoint/2010/main" val="23014045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B05493A-D3D8-41EA-AEF5-AAE8C1C4FB2D}" type="slidenum">
              <a:rPr lang="en-GB" smtClean="0"/>
              <a:pPr/>
              <a:t>34</a:t>
            </a:fld>
            <a:endParaRPr lang="en-GB" dirty="0"/>
          </a:p>
        </p:txBody>
      </p:sp>
    </p:spTree>
    <p:extLst>
      <p:ext uri="{BB962C8B-B14F-4D97-AF65-F5344CB8AC3E}">
        <p14:creationId xmlns:p14="http://schemas.microsoft.com/office/powerpoint/2010/main" val="20869085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Create couple of commits on master branch while everyone is on their separate branch.</a:t>
            </a:r>
          </a:p>
          <a:p>
            <a:r>
              <a:rPr lang="en-GB" dirty="0"/>
              <a:t>Everyone then should do:</a:t>
            </a:r>
          </a:p>
          <a:p>
            <a:r>
              <a:rPr lang="lt-LT" dirty="0" err="1"/>
              <a:t>git</a:t>
            </a:r>
            <a:r>
              <a:rPr lang="lt-LT" dirty="0"/>
              <a:t> </a:t>
            </a:r>
            <a:r>
              <a:rPr lang="lt-LT" dirty="0" err="1"/>
              <a:t>pull</a:t>
            </a:r>
            <a:r>
              <a:rPr lang="lt-LT" dirty="0"/>
              <a:t> –</a:t>
            </a:r>
            <a:r>
              <a:rPr lang="lt-LT" dirty="0" err="1"/>
              <a:t>all</a:t>
            </a:r>
            <a:endParaRPr lang="en-US" dirty="0"/>
          </a:p>
          <a:p>
            <a:endParaRPr lang="en-US" dirty="0"/>
          </a:p>
          <a:p>
            <a:r>
              <a:rPr lang="en-GB" dirty="0"/>
              <a:t>Everyone </a:t>
            </a:r>
            <a:r>
              <a:rPr lang="en-GB" dirty="0" err="1"/>
              <a:t>checksout</a:t>
            </a:r>
            <a:r>
              <a:rPr lang="en-GB" dirty="0"/>
              <a:t> to their branch with </a:t>
            </a:r>
          </a:p>
          <a:p>
            <a:endParaRPr lang="en-GB" dirty="0"/>
          </a:p>
          <a:p>
            <a:r>
              <a:rPr lang="en-GB" dirty="0"/>
              <a:t>git checkout </a:t>
            </a:r>
            <a:r>
              <a:rPr lang="en-GB" dirty="0" err="1"/>
              <a:t>branch_name</a:t>
            </a:r>
            <a:endParaRPr lang="en-GB" dirty="0"/>
          </a:p>
          <a:p>
            <a:endParaRPr lang="en-GB" dirty="0"/>
          </a:p>
          <a:p>
            <a:r>
              <a:rPr lang="en-GB" dirty="0"/>
              <a:t>Now we can use git merge main, to get all of the updates and check git log to find the merge commit as shown in graph</a:t>
            </a:r>
          </a:p>
        </p:txBody>
      </p:sp>
      <p:sp>
        <p:nvSpPr>
          <p:cNvPr id="4" name="Slide Number Placeholder 3"/>
          <p:cNvSpPr>
            <a:spLocks noGrp="1"/>
          </p:cNvSpPr>
          <p:nvPr>
            <p:ph type="sldNum" sz="quarter" idx="5"/>
          </p:nvPr>
        </p:nvSpPr>
        <p:spPr/>
        <p:txBody>
          <a:bodyPr/>
          <a:lstStyle/>
          <a:p>
            <a:fld id="{3B05493A-D3D8-41EA-AEF5-AAE8C1C4FB2D}" type="slidenum">
              <a:rPr lang="en-GB" smtClean="0"/>
              <a:pPr/>
              <a:t>35</a:t>
            </a:fld>
            <a:endParaRPr lang="en-GB" dirty="0"/>
          </a:p>
        </p:txBody>
      </p:sp>
    </p:spTree>
    <p:extLst>
      <p:ext uri="{BB962C8B-B14F-4D97-AF65-F5344CB8AC3E}">
        <p14:creationId xmlns:p14="http://schemas.microsoft.com/office/powerpoint/2010/main" val="29586303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Create couple of commits on master branch while everyone is on their separate branch.</a:t>
            </a:r>
          </a:p>
          <a:p>
            <a:r>
              <a:rPr lang="en-GB" dirty="0"/>
              <a:t>Everyone then should do:</a:t>
            </a:r>
          </a:p>
          <a:p>
            <a:r>
              <a:rPr lang="lt-LT" dirty="0" err="1"/>
              <a:t>git</a:t>
            </a:r>
            <a:r>
              <a:rPr lang="lt-LT" dirty="0"/>
              <a:t> </a:t>
            </a:r>
            <a:r>
              <a:rPr lang="lt-LT" dirty="0" err="1"/>
              <a:t>pull</a:t>
            </a:r>
            <a:r>
              <a:rPr lang="lt-LT" dirty="0"/>
              <a:t> –</a:t>
            </a:r>
            <a:r>
              <a:rPr lang="lt-LT" dirty="0" err="1"/>
              <a:t>all</a:t>
            </a:r>
            <a:endParaRPr lang="en-US" dirty="0"/>
          </a:p>
          <a:p>
            <a:endParaRPr lang="en-US" dirty="0"/>
          </a:p>
          <a:p>
            <a:r>
              <a:rPr lang="en-GB" dirty="0"/>
              <a:t>Everyone </a:t>
            </a:r>
            <a:r>
              <a:rPr lang="en-GB" dirty="0" err="1"/>
              <a:t>checksout</a:t>
            </a:r>
            <a:r>
              <a:rPr lang="en-GB" dirty="0"/>
              <a:t> to their branch </a:t>
            </a:r>
          </a:p>
          <a:p>
            <a:endParaRPr lang="en-GB" dirty="0"/>
          </a:p>
          <a:p>
            <a:r>
              <a:rPr lang="en-GB" dirty="0"/>
              <a:t>git checkout </a:t>
            </a:r>
            <a:r>
              <a:rPr lang="en-GB" dirty="0" err="1"/>
              <a:t>branch_name</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And add some file called file_on_branch2.txt and write something there, then do git commit </a:t>
            </a:r>
          </a:p>
          <a:p>
            <a:endParaRPr lang="en-GB" dirty="0"/>
          </a:p>
          <a:p>
            <a:r>
              <a:rPr lang="en-GB" dirty="0"/>
              <a:t>Now we can use git rebase main, to get all of the updates and check git log to find all the commits that are applied before out commit.</a:t>
            </a:r>
          </a:p>
        </p:txBody>
      </p:sp>
      <p:sp>
        <p:nvSpPr>
          <p:cNvPr id="4" name="Slide Number Placeholder 3"/>
          <p:cNvSpPr>
            <a:spLocks noGrp="1"/>
          </p:cNvSpPr>
          <p:nvPr>
            <p:ph type="sldNum" sz="quarter" idx="5"/>
          </p:nvPr>
        </p:nvSpPr>
        <p:spPr/>
        <p:txBody>
          <a:bodyPr/>
          <a:lstStyle/>
          <a:p>
            <a:fld id="{3B05493A-D3D8-41EA-AEF5-AAE8C1C4FB2D}" type="slidenum">
              <a:rPr lang="en-GB" smtClean="0"/>
              <a:pPr/>
              <a:t>36</a:t>
            </a:fld>
            <a:endParaRPr lang="en-GB" dirty="0"/>
          </a:p>
        </p:txBody>
      </p:sp>
    </p:spTree>
    <p:extLst>
      <p:ext uri="{BB962C8B-B14F-4D97-AF65-F5344CB8AC3E}">
        <p14:creationId xmlns:p14="http://schemas.microsoft.com/office/powerpoint/2010/main" val="40324350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one maybe just demonstrate how it looks like</a:t>
            </a:r>
          </a:p>
          <a:p>
            <a:endParaRPr lang="en-GB" dirty="0"/>
          </a:p>
          <a:p>
            <a:r>
              <a:rPr lang="en-GB" dirty="0"/>
              <a:t>So in master change some file and commit it and then also change the same file on your private branch </a:t>
            </a:r>
          </a:p>
          <a:p>
            <a:r>
              <a:rPr lang="en-GB" dirty="0"/>
              <a:t>Try doing git merge, this should get us into the merge conflict</a:t>
            </a:r>
          </a:p>
          <a:p>
            <a:r>
              <a:rPr lang="en-GB" dirty="0"/>
              <a:t>Show git status</a:t>
            </a:r>
          </a:p>
          <a:p>
            <a:endParaRPr lang="en-GB" dirty="0"/>
          </a:p>
          <a:p>
            <a:r>
              <a:rPr lang="en-GB" dirty="0"/>
              <a:t>show how conflicting file looks like,</a:t>
            </a:r>
          </a:p>
          <a:p>
            <a:endParaRPr lang="en-GB" dirty="0"/>
          </a:p>
        </p:txBody>
      </p:sp>
      <p:sp>
        <p:nvSpPr>
          <p:cNvPr id="4" name="Slide Number Placeholder 3"/>
          <p:cNvSpPr>
            <a:spLocks noGrp="1"/>
          </p:cNvSpPr>
          <p:nvPr>
            <p:ph type="sldNum" sz="quarter" idx="5"/>
          </p:nvPr>
        </p:nvSpPr>
        <p:spPr/>
        <p:txBody>
          <a:bodyPr/>
          <a:lstStyle/>
          <a:p>
            <a:fld id="{3B05493A-D3D8-41EA-AEF5-AAE8C1C4FB2D}" type="slidenum">
              <a:rPr lang="en-GB" smtClean="0"/>
              <a:pPr/>
              <a:t>37</a:t>
            </a:fld>
            <a:endParaRPr lang="en-GB" dirty="0"/>
          </a:p>
        </p:txBody>
      </p:sp>
    </p:spTree>
    <p:extLst>
      <p:ext uri="{BB962C8B-B14F-4D97-AF65-F5344CB8AC3E}">
        <p14:creationId xmlns:p14="http://schemas.microsoft.com/office/powerpoint/2010/main" val="38132181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B05493A-D3D8-41EA-AEF5-AAE8C1C4FB2D}" type="slidenum">
              <a:rPr lang="en-GB" smtClean="0"/>
              <a:pPr/>
              <a:t>38</a:t>
            </a:fld>
            <a:endParaRPr lang="en-GB" dirty="0"/>
          </a:p>
        </p:txBody>
      </p:sp>
    </p:spTree>
    <p:extLst>
      <p:ext uri="{BB962C8B-B14F-4D97-AF65-F5344CB8AC3E}">
        <p14:creationId xmlns:p14="http://schemas.microsoft.com/office/powerpoint/2010/main" val="33968324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B05493A-D3D8-41EA-AEF5-AAE8C1C4FB2D}" type="slidenum">
              <a:rPr lang="en-GB" smtClean="0"/>
              <a:pPr/>
              <a:t>39</a:t>
            </a:fld>
            <a:endParaRPr lang="en-GB" dirty="0"/>
          </a:p>
        </p:txBody>
      </p:sp>
    </p:spTree>
    <p:extLst>
      <p:ext uri="{BB962C8B-B14F-4D97-AF65-F5344CB8AC3E}">
        <p14:creationId xmlns:p14="http://schemas.microsoft.com/office/powerpoint/2010/main" val="4201199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B05493A-D3D8-41EA-AEF5-AAE8C1C4FB2D}" type="slidenum">
              <a:rPr lang="en-GB" smtClean="0"/>
              <a:pPr/>
              <a:t>4</a:t>
            </a:fld>
            <a:endParaRPr lang="en-GB" dirty="0"/>
          </a:p>
        </p:txBody>
      </p:sp>
    </p:spTree>
    <p:extLst>
      <p:ext uri="{BB962C8B-B14F-4D97-AF65-F5344CB8AC3E}">
        <p14:creationId xmlns:p14="http://schemas.microsoft.com/office/powerpoint/2010/main" val="32536156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B05493A-D3D8-41EA-AEF5-AAE8C1C4FB2D}" type="slidenum">
              <a:rPr lang="en-GB" smtClean="0"/>
              <a:pPr/>
              <a:t>40</a:t>
            </a:fld>
            <a:endParaRPr lang="en-GB" dirty="0"/>
          </a:p>
        </p:txBody>
      </p:sp>
    </p:spTree>
    <p:extLst>
      <p:ext uri="{BB962C8B-B14F-4D97-AF65-F5344CB8AC3E}">
        <p14:creationId xmlns:p14="http://schemas.microsoft.com/office/powerpoint/2010/main" val="35281810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Let’s now add one more changes to some file and add commit push</a:t>
            </a:r>
          </a:p>
          <a:p>
            <a:r>
              <a:rPr lang="en-GB" dirty="0"/>
              <a:t>And then shot how to revert it back</a:t>
            </a:r>
          </a:p>
          <a:p>
            <a:r>
              <a:rPr lang="en-GB" dirty="0"/>
              <a:t>Show git log –p</a:t>
            </a:r>
          </a:p>
          <a:p>
            <a:endParaRPr lang="en-GB" dirty="0"/>
          </a:p>
          <a:p>
            <a:endParaRPr lang="en-GB" dirty="0"/>
          </a:p>
          <a:p>
            <a:r>
              <a:rPr lang="en-GB" dirty="0"/>
              <a:t>Just show how to revert last commit on the branch explain that it does exactly the opposite of the commit we picked</a:t>
            </a:r>
          </a:p>
        </p:txBody>
      </p:sp>
      <p:sp>
        <p:nvSpPr>
          <p:cNvPr id="4" name="Slide Number Placeholder 3"/>
          <p:cNvSpPr>
            <a:spLocks noGrp="1"/>
          </p:cNvSpPr>
          <p:nvPr>
            <p:ph type="sldNum" sz="quarter" idx="5"/>
          </p:nvPr>
        </p:nvSpPr>
        <p:spPr/>
        <p:txBody>
          <a:bodyPr/>
          <a:lstStyle/>
          <a:p>
            <a:fld id="{3B05493A-D3D8-41EA-AEF5-AAE8C1C4FB2D}" type="slidenum">
              <a:rPr lang="en-GB" smtClean="0"/>
              <a:pPr/>
              <a:t>41</a:t>
            </a:fld>
            <a:endParaRPr lang="en-GB" dirty="0"/>
          </a:p>
        </p:txBody>
      </p:sp>
    </p:spTree>
    <p:extLst>
      <p:ext uri="{BB962C8B-B14F-4D97-AF65-F5344CB8AC3E}">
        <p14:creationId xmlns:p14="http://schemas.microsoft.com/office/powerpoint/2010/main" val="30673808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Create text file</a:t>
            </a:r>
          </a:p>
          <a:p>
            <a:r>
              <a:rPr lang="en-GB" dirty="0"/>
              <a:t>Git add it</a:t>
            </a:r>
          </a:p>
          <a:p>
            <a:r>
              <a:rPr lang="en-GB" dirty="0"/>
              <a:t>Show git status</a:t>
            </a:r>
          </a:p>
          <a:p>
            <a:r>
              <a:rPr lang="en-GB" dirty="0"/>
              <a:t>Git reset it show status</a:t>
            </a:r>
          </a:p>
          <a:p>
            <a:endParaRPr lang="en-GB" dirty="0"/>
          </a:p>
          <a:p>
            <a:r>
              <a:rPr lang="en-GB" dirty="0"/>
              <a:t>It’s been removed from staging area. Voila</a:t>
            </a:r>
          </a:p>
        </p:txBody>
      </p:sp>
      <p:sp>
        <p:nvSpPr>
          <p:cNvPr id="4" name="Slide Number Placeholder 3"/>
          <p:cNvSpPr>
            <a:spLocks noGrp="1"/>
          </p:cNvSpPr>
          <p:nvPr>
            <p:ph type="sldNum" sz="quarter" idx="5"/>
          </p:nvPr>
        </p:nvSpPr>
        <p:spPr/>
        <p:txBody>
          <a:bodyPr/>
          <a:lstStyle/>
          <a:p>
            <a:fld id="{3B05493A-D3D8-41EA-AEF5-AAE8C1C4FB2D}" type="slidenum">
              <a:rPr lang="en-GB" smtClean="0"/>
              <a:pPr/>
              <a:t>42</a:t>
            </a:fld>
            <a:endParaRPr lang="en-GB" dirty="0"/>
          </a:p>
        </p:txBody>
      </p:sp>
    </p:spTree>
    <p:extLst>
      <p:ext uri="{BB962C8B-B14F-4D97-AF65-F5344CB8AC3E}">
        <p14:creationId xmlns:p14="http://schemas.microsoft.com/office/powerpoint/2010/main" val="15028876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Create text file</a:t>
            </a:r>
          </a:p>
          <a:p>
            <a:r>
              <a:rPr lang="en-GB" dirty="0"/>
              <a:t>Git add it</a:t>
            </a:r>
          </a:p>
          <a:p>
            <a:r>
              <a:rPr lang="en-GB" dirty="0"/>
              <a:t>Show git status</a:t>
            </a:r>
          </a:p>
          <a:p>
            <a:r>
              <a:rPr lang="en-GB" dirty="0"/>
              <a:t>Git reset it show status</a:t>
            </a:r>
          </a:p>
          <a:p>
            <a:endParaRPr lang="en-GB" dirty="0"/>
          </a:p>
          <a:p>
            <a:r>
              <a:rPr lang="en-GB" dirty="0"/>
              <a:t>It’s been removed from staging area. Voila</a:t>
            </a:r>
          </a:p>
        </p:txBody>
      </p:sp>
      <p:sp>
        <p:nvSpPr>
          <p:cNvPr id="4" name="Slide Number Placeholder 3"/>
          <p:cNvSpPr>
            <a:spLocks noGrp="1"/>
          </p:cNvSpPr>
          <p:nvPr>
            <p:ph type="sldNum" sz="quarter" idx="5"/>
          </p:nvPr>
        </p:nvSpPr>
        <p:spPr/>
        <p:txBody>
          <a:bodyPr/>
          <a:lstStyle/>
          <a:p>
            <a:fld id="{3B05493A-D3D8-41EA-AEF5-AAE8C1C4FB2D}" type="slidenum">
              <a:rPr lang="en-GB" smtClean="0"/>
              <a:pPr/>
              <a:t>43</a:t>
            </a:fld>
            <a:endParaRPr lang="en-GB" dirty="0"/>
          </a:p>
        </p:txBody>
      </p:sp>
    </p:spTree>
    <p:extLst>
      <p:ext uri="{BB962C8B-B14F-4D97-AF65-F5344CB8AC3E}">
        <p14:creationId xmlns:p14="http://schemas.microsoft.com/office/powerpoint/2010/main" val="1896221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B05493A-D3D8-41EA-AEF5-AAE8C1C4FB2D}" type="slidenum">
              <a:rPr lang="en-GB" smtClean="0"/>
              <a:pPr/>
              <a:t>44</a:t>
            </a:fld>
            <a:endParaRPr lang="en-GB" dirty="0"/>
          </a:p>
        </p:txBody>
      </p:sp>
    </p:spTree>
    <p:extLst>
      <p:ext uri="{BB962C8B-B14F-4D97-AF65-F5344CB8AC3E}">
        <p14:creationId xmlns:p14="http://schemas.microsoft.com/office/powerpoint/2010/main" val="33703162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B05493A-D3D8-41EA-AEF5-AAE8C1C4FB2D}" type="slidenum">
              <a:rPr lang="en-GB" smtClean="0"/>
              <a:pPr/>
              <a:t>45</a:t>
            </a:fld>
            <a:endParaRPr lang="en-GB" dirty="0"/>
          </a:p>
        </p:txBody>
      </p:sp>
    </p:spTree>
    <p:extLst>
      <p:ext uri="{BB962C8B-B14F-4D97-AF65-F5344CB8AC3E}">
        <p14:creationId xmlns:p14="http://schemas.microsoft.com/office/powerpoint/2010/main" val="24964803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B05493A-D3D8-41EA-AEF5-AAE8C1C4FB2D}" type="slidenum">
              <a:rPr lang="en-GB" smtClean="0"/>
              <a:pPr/>
              <a:t>46</a:t>
            </a:fld>
            <a:endParaRPr lang="en-GB" dirty="0"/>
          </a:p>
        </p:txBody>
      </p:sp>
    </p:spTree>
    <p:extLst>
      <p:ext uri="{BB962C8B-B14F-4D97-AF65-F5344CB8AC3E}">
        <p14:creationId xmlns:p14="http://schemas.microsoft.com/office/powerpoint/2010/main" val="37475669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B05493A-D3D8-41EA-AEF5-AAE8C1C4FB2D}" type="slidenum">
              <a:rPr lang="en-GB" smtClean="0"/>
              <a:pPr/>
              <a:t>47</a:t>
            </a:fld>
            <a:endParaRPr lang="en-GB" dirty="0"/>
          </a:p>
        </p:txBody>
      </p:sp>
    </p:spTree>
    <p:extLst>
      <p:ext uri="{BB962C8B-B14F-4D97-AF65-F5344CB8AC3E}">
        <p14:creationId xmlns:p14="http://schemas.microsoft.com/office/powerpoint/2010/main" val="22185967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B05493A-D3D8-41EA-AEF5-AAE8C1C4FB2D}" type="slidenum">
              <a:rPr lang="en-GB" smtClean="0"/>
              <a:pPr/>
              <a:t>48</a:t>
            </a:fld>
            <a:endParaRPr lang="en-GB" dirty="0"/>
          </a:p>
        </p:txBody>
      </p:sp>
    </p:spTree>
    <p:extLst>
      <p:ext uri="{BB962C8B-B14F-4D97-AF65-F5344CB8AC3E}">
        <p14:creationId xmlns:p14="http://schemas.microsoft.com/office/powerpoint/2010/main" val="23442568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B05493A-D3D8-41EA-AEF5-AAE8C1C4FB2D}" type="slidenum">
              <a:rPr lang="en-GB" smtClean="0"/>
              <a:pPr/>
              <a:t>49</a:t>
            </a:fld>
            <a:endParaRPr lang="en-GB" dirty="0"/>
          </a:p>
        </p:txBody>
      </p:sp>
    </p:spTree>
    <p:extLst>
      <p:ext uri="{BB962C8B-B14F-4D97-AF65-F5344CB8AC3E}">
        <p14:creationId xmlns:p14="http://schemas.microsoft.com/office/powerpoint/2010/main" val="3877176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B05493A-D3D8-41EA-AEF5-AAE8C1C4FB2D}" type="slidenum">
              <a:rPr lang="en-GB" smtClean="0"/>
              <a:pPr/>
              <a:t>5</a:t>
            </a:fld>
            <a:endParaRPr lang="en-GB" dirty="0"/>
          </a:p>
        </p:txBody>
      </p:sp>
    </p:spTree>
    <p:extLst>
      <p:ext uri="{BB962C8B-B14F-4D97-AF65-F5344CB8AC3E}">
        <p14:creationId xmlns:p14="http://schemas.microsoft.com/office/powerpoint/2010/main" val="3399371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B05493A-D3D8-41EA-AEF5-AAE8C1C4FB2D}" type="slidenum">
              <a:rPr lang="en-GB" smtClean="0"/>
              <a:pPr/>
              <a:t>50</a:t>
            </a:fld>
            <a:endParaRPr lang="en-GB" dirty="0"/>
          </a:p>
        </p:txBody>
      </p:sp>
    </p:spTree>
    <p:extLst>
      <p:ext uri="{BB962C8B-B14F-4D97-AF65-F5344CB8AC3E}">
        <p14:creationId xmlns:p14="http://schemas.microsoft.com/office/powerpoint/2010/main" val="2179990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B05493A-D3D8-41EA-AEF5-AAE8C1C4FB2D}" type="slidenum">
              <a:rPr lang="en-GB" smtClean="0"/>
              <a:pPr/>
              <a:t>6</a:t>
            </a:fld>
            <a:endParaRPr lang="en-GB" dirty="0"/>
          </a:p>
        </p:txBody>
      </p:sp>
    </p:spTree>
    <p:extLst>
      <p:ext uri="{BB962C8B-B14F-4D97-AF65-F5344CB8AC3E}">
        <p14:creationId xmlns:p14="http://schemas.microsoft.com/office/powerpoint/2010/main" val="3715983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B05493A-D3D8-41EA-AEF5-AAE8C1C4FB2D}" type="slidenum">
              <a:rPr lang="en-GB" smtClean="0"/>
              <a:pPr/>
              <a:t>7</a:t>
            </a:fld>
            <a:endParaRPr lang="en-GB" dirty="0"/>
          </a:p>
        </p:txBody>
      </p:sp>
    </p:spTree>
    <p:extLst>
      <p:ext uri="{BB962C8B-B14F-4D97-AF65-F5344CB8AC3E}">
        <p14:creationId xmlns:p14="http://schemas.microsoft.com/office/powerpoint/2010/main" val="3133309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Git -  tool</a:t>
            </a:r>
          </a:p>
          <a:p>
            <a:endParaRPr lang="en-GB" dirty="0"/>
          </a:p>
          <a:p>
            <a:r>
              <a:rPr lang="en-GB" dirty="0"/>
              <a:t>Bitbucket , </a:t>
            </a:r>
            <a:r>
              <a:rPr lang="en-GB" dirty="0" err="1"/>
              <a:t>github</a:t>
            </a:r>
            <a:r>
              <a:rPr lang="en-GB" dirty="0"/>
              <a:t> – service that is run somewhere and allowing </a:t>
            </a:r>
          </a:p>
          <a:p>
            <a:endParaRPr lang="en-GB" dirty="0"/>
          </a:p>
          <a:p>
            <a:r>
              <a:rPr lang="en-US" sz="1200" b="0" i="0" kern="1200" dirty="0">
                <a:solidFill>
                  <a:schemeClr val="tx1"/>
                </a:solidFill>
                <a:effectLst/>
                <a:latin typeface="+mn-lt"/>
                <a:ea typeface="+mn-ea"/>
                <a:cs typeface="+mn-cs"/>
              </a:rPr>
              <a:t>So, taken all together: Git vs. GitHub… what’s the difference? Simply put, Git is a version control system that lets you manage and keep track of your source code history. GitHub is a cloud-based hosting service that lets you manage Git repositories. If you have open-source projects that use Git, then GitHub is designed to help you better manage them allowing to easily share them among other contributors.</a:t>
            </a:r>
            <a:endParaRPr lang="en-GB" dirty="0"/>
          </a:p>
        </p:txBody>
      </p:sp>
      <p:sp>
        <p:nvSpPr>
          <p:cNvPr id="4" name="Slide Number Placeholder 3"/>
          <p:cNvSpPr>
            <a:spLocks noGrp="1"/>
          </p:cNvSpPr>
          <p:nvPr>
            <p:ph type="sldNum" sz="quarter" idx="5"/>
          </p:nvPr>
        </p:nvSpPr>
        <p:spPr/>
        <p:txBody>
          <a:bodyPr/>
          <a:lstStyle/>
          <a:p>
            <a:fld id="{3B05493A-D3D8-41EA-AEF5-AAE8C1C4FB2D}" type="slidenum">
              <a:rPr lang="en-GB" smtClean="0"/>
              <a:pPr/>
              <a:t>8</a:t>
            </a:fld>
            <a:endParaRPr lang="en-GB" dirty="0"/>
          </a:p>
        </p:txBody>
      </p:sp>
    </p:spTree>
    <p:extLst>
      <p:ext uri="{BB962C8B-B14F-4D97-AF65-F5344CB8AC3E}">
        <p14:creationId xmlns:p14="http://schemas.microsoft.com/office/powerpoint/2010/main" val="401638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B05493A-D3D8-41EA-AEF5-AAE8C1C4FB2D}" type="slidenum">
              <a:rPr lang="en-GB" smtClean="0"/>
              <a:pPr/>
              <a:t>9</a:t>
            </a:fld>
            <a:endParaRPr lang="en-GB" dirty="0"/>
          </a:p>
        </p:txBody>
      </p:sp>
    </p:spTree>
    <p:extLst>
      <p:ext uri="{BB962C8B-B14F-4D97-AF65-F5344CB8AC3E}">
        <p14:creationId xmlns:p14="http://schemas.microsoft.com/office/powerpoint/2010/main" val="1321892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Title Slide">
    <p:bg>
      <p:bgPr>
        <a:solidFill>
          <a:schemeClr val="bg2"/>
        </a:solidFill>
        <a:effectLst/>
      </p:bgPr>
    </p:bg>
    <p:spTree>
      <p:nvGrpSpPr>
        <p:cNvPr id="1" name=""/>
        <p:cNvGrpSpPr/>
        <p:nvPr/>
      </p:nvGrpSpPr>
      <p:grpSpPr>
        <a:xfrm>
          <a:off x="0" y="0"/>
          <a:ext cx="0" cy="0"/>
          <a:chOff x="0" y="0"/>
          <a:chExt cx="0" cy="0"/>
        </a:xfrm>
      </p:grpSpPr>
      <p:sp>
        <p:nvSpPr>
          <p:cNvPr id="8" name="Slide Number Placeholder 7"/>
          <p:cNvSpPr>
            <a:spLocks noGrp="1"/>
          </p:cNvSpPr>
          <p:nvPr>
            <p:ph type="sldNum" sz="quarter" idx="13"/>
          </p:nvPr>
        </p:nvSpPr>
        <p:spPr/>
        <p:txBody>
          <a:bodyPr/>
          <a:lstStyle/>
          <a:p>
            <a:fld id="{EAA7EAFD-E21A-47DE-BA28-DE45041ECD0B}" type="slidenum">
              <a:rPr lang="en-GB" smtClean="0"/>
              <a:pPr/>
              <a:t>‹#›</a:t>
            </a:fld>
            <a:endParaRPr lang="en-GB" dirty="0"/>
          </a:p>
        </p:txBody>
      </p:sp>
      <p:sp>
        <p:nvSpPr>
          <p:cNvPr id="13" name="Undertittel 2"/>
          <p:cNvSpPr>
            <a:spLocks noGrp="1"/>
          </p:cNvSpPr>
          <p:nvPr userDrawn="1">
            <p:ph type="subTitle" idx="1" hasCustomPrompt="1"/>
          </p:nvPr>
        </p:nvSpPr>
        <p:spPr>
          <a:xfrm>
            <a:off x="910168" y="3501008"/>
            <a:ext cx="8066153" cy="711614"/>
          </a:xfrm>
          <a:prstGeom prst="rect">
            <a:avLst/>
          </a:prstGeom>
        </p:spPr>
        <p:txBody>
          <a:bodyPr lIns="0" tIns="46800" rIns="0" bIns="46800" anchor="t" anchorCtr="0"/>
          <a:lstStyle>
            <a:lvl1pPr marL="0" indent="0" algn="l">
              <a:lnSpc>
                <a:spcPct val="100000"/>
              </a:lnSpc>
              <a:buNone/>
              <a:defRPr sz="17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Subtitle in maximum 2 lines</a:t>
            </a:r>
            <a:endParaRPr lang="en-GB" dirty="0"/>
          </a:p>
        </p:txBody>
      </p:sp>
      <p:sp>
        <p:nvSpPr>
          <p:cNvPr id="14" name="Pladsholder til billede 3"/>
          <p:cNvSpPr>
            <a:spLocks noGrp="1"/>
          </p:cNvSpPr>
          <p:nvPr>
            <p:ph type="pic" sz="quarter" idx="17" hasCustomPrompt="1"/>
          </p:nvPr>
        </p:nvSpPr>
        <p:spPr>
          <a:xfrm>
            <a:off x="7823572" y="4293095"/>
            <a:ext cx="3455616" cy="1945779"/>
          </a:xfrm>
        </p:spPr>
        <p:txBody>
          <a:bodyPr/>
          <a:lstStyle>
            <a:lvl1pPr marL="0" indent="0" algn="ctr">
              <a:buNone/>
              <a:defRPr sz="1200"/>
            </a:lvl1pPr>
          </a:lstStyle>
          <a:p>
            <a:r>
              <a:rPr lang="en-GB"/>
              <a:t>Insert illustration via ImageShopper</a:t>
            </a:r>
            <a:endParaRPr lang="en-GB" dirty="0"/>
          </a:p>
        </p:txBody>
      </p:sp>
      <p:sp>
        <p:nvSpPr>
          <p:cNvPr id="16" name="Title 1"/>
          <p:cNvSpPr>
            <a:spLocks noGrp="1"/>
          </p:cNvSpPr>
          <p:nvPr>
            <p:ph type="ctrTitle" hasCustomPrompt="1"/>
          </p:nvPr>
        </p:nvSpPr>
        <p:spPr>
          <a:xfrm>
            <a:off x="909638" y="2350800"/>
            <a:ext cx="8066681" cy="1080000"/>
          </a:xfrm>
        </p:spPr>
        <p:txBody>
          <a:bodyPr lIns="0" tIns="90000" rIns="0" bIns="90000" anchor="b" anchorCtr="0"/>
          <a:lstStyle>
            <a:lvl1pPr>
              <a:spcBef>
                <a:spcPts val="720"/>
              </a:spcBef>
              <a:defRPr sz="3000"/>
            </a:lvl1pPr>
          </a:lstStyle>
          <a:p>
            <a:r>
              <a:rPr lang="en-GB"/>
              <a:t>Title in maximum 2 lines</a:t>
            </a:r>
            <a:endParaRPr lang="en-GB"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83420" y="215028"/>
            <a:ext cx="1393200" cy="854131"/>
          </a:xfrm>
          <a:prstGeom prst="rect">
            <a:avLst/>
          </a:prstGeom>
        </p:spPr>
      </p:pic>
      <p:sp>
        <p:nvSpPr>
          <p:cNvPr id="9" name="Text Placeholder 2"/>
          <p:cNvSpPr>
            <a:spLocks noGrp="1"/>
          </p:cNvSpPr>
          <p:nvPr>
            <p:ph type="body" sz="quarter" idx="16" hasCustomPrompt="1"/>
          </p:nvPr>
        </p:nvSpPr>
        <p:spPr>
          <a:xfrm>
            <a:off x="909637" y="4352445"/>
            <a:ext cx="5473701" cy="320363"/>
          </a:xfrm>
          <a:noFill/>
          <a:ln>
            <a:noFill/>
          </a:ln>
          <a:effectLst/>
          <a:extLst>
            <a:ext uri="{909E8E84-426E-40DD-AFC4-6F175D3DCCD1}">
              <a14:hiddenFill xmlns:a14="http://schemas.microsoft.com/office/drawing/2010/main">
                <a:solidFill>
                  <a:srgbClr val="66CDD3"/>
                </a:solidFill>
              </a14:hiddenFill>
            </a:ext>
            <a:ext uri="{91240B29-F687-4F45-9708-019B960494DF}">
              <a14:hiddenLine xmlns:a14="http://schemas.microsoft.com/office/drawing/2010/main" w="9525" algn="ctr">
                <a:solidFill>
                  <a:srgbClr val="66CDD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lvl1pPr marL="0" indent="0">
              <a:buNone/>
              <a:defRPr lang="en-US" sz="1700" cap="none" baseline="0" smtClean="0"/>
            </a:lvl1pPr>
            <a:lvl2pPr>
              <a:defRPr lang="en-US" sz="1800" smtClean="0">
                <a:latin typeface="Arial" charset="0"/>
              </a:defRPr>
            </a:lvl2pPr>
            <a:lvl3pPr>
              <a:defRPr lang="en-US" sz="1800" smtClean="0">
                <a:latin typeface="Arial" charset="0"/>
              </a:defRPr>
            </a:lvl3pPr>
            <a:lvl4pPr>
              <a:defRPr lang="en-US" sz="1800" smtClean="0">
                <a:latin typeface="Arial" charset="0"/>
              </a:defRPr>
            </a:lvl4pPr>
            <a:lvl5pPr>
              <a:defRPr lang="en-GB" sz="1800">
                <a:latin typeface="Arial" charset="0"/>
              </a:defRPr>
            </a:lvl5pPr>
          </a:lstStyle>
          <a:p>
            <a:pPr marL="0" lvl="0" defTabSz="266700">
              <a:lnSpc>
                <a:spcPct val="100000"/>
              </a:lnSpc>
              <a:spcBef>
                <a:spcPts val="0"/>
              </a:spcBef>
            </a:pPr>
            <a:r>
              <a:rPr lang="en-GB" dirty="0"/>
              <a:t>[Date]</a:t>
            </a:r>
          </a:p>
        </p:txBody>
      </p:sp>
    </p:spTree>
    <p:extLst>
      <p:ext uri="{BB962C8B-B14F-4D97-AF65-F5344CB8AC3E}">
        <p14:creationId xmlns:p14="http://schemas.microsoft.com/office/powerpoint/2010/main" val="1814897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reak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3" name="Slide Number Placeholder 2"/>
          <p:cNvSpPr>
            <a:spLocks noGrp="1"/>
          </p:cNvSpPr>
          <p:nvPr>
            <p:ph type="sldNum" sz="quarter" idx="10"/>
          </p:nvPr>
        </p:nvSpPr>
        <p:spPr/>
        <p:txBody>
          <a:bodyPr/>
          <a:lstStyle/>
          <a:p>
            <a:fld id="{EAA7EAFD-E21A-47DE-BA28-DE45041ECD0B}" type="slidenum">
              <a:rPr lang="en-GB" smtClean="0"/>
              <a:pPr/>
              <a:t>‹#›</a:t>
            </a:fld>
            <a:endParaRPr lang="en-GB" dirty="0"/>
          </a:p>
        </p:txBody>
      </p:sp>
      <p:pic>
        <p:nvPicPr>
          <p:cNvPr id="6" name="Picture 2" descr="U:\Gjensidige Forsikring ASA\Jobs\4552_WordEngine corejob 4209\Received\Work\Bomærke.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136113" y="298800"/>
            <a:ext cx="432000" cy="4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931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reak slide dar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EAA7EAFD-E21A-47DE-BA28-DE45041ECD0B}" type="slidenum">
              <a:rPr lang="en-GB" smtClean="0"/>
              <a:pPr/>
              <a:t>‹#›</a:t>
            </a:fld>
            <a:endParaRPr lang="en-GB" dirty="0"/>
          </a:p>
        </p:txBody>
      </p:sp>
      <p:pic>
        <p:nvPicPr>
          <p:cNvPr id="5"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1137048" y="298800"/>
            <a:ext cx="430129" cy="4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332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 Start and End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ittel 1"/>
          <p:cNvSpPr>
            <a:spLocks noGrp="1"/>
          </p:cNvSpPr>
          <p:nvPr>
            <p:ph type="ctrTitle" hasCustomPrompt="1"/>
          </p:nvPr>
        </p:nvSpPr>
        <p:spPr>
          <a:xfrm>
            <a:off x="909638" y="2566800"/>
            <a:ext cx="10346362" cy="940856"/>
          </a:xfrm>
          <a:prstGeom prst="rect">
            <a:avLst/>
          </a:prstGeom>
        </p:spPr>
        <p:txBody>
          <a:bodyPr wrap="square">
            <a:spAutoFit/>
          </a:bodyPr>
          <a:lstStyle>
            <a:lvl1pPr>
              <a:lnSpc>
                <a:spcPct val="90000"/>
              </a:lnSpc>
              <a:defRPr sz="6000" b="1" baseline="0">
                <a:solidFill>
                  <a:srgbClr val="D5ECF0"/>
                </a:solidFill>
              </a:defRPr>
            </a:lvl1pPr>
          </a:lstStyle>
          <a:p>
            <a:r>
              <a:rPr lang="en-GB"/>
              <a:t>Title 1 line</a:t>
            </a:r>
            <a:endParaRPr lang="en-GB"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83420" y="215030"/>
            <a:ext cx="1393200" cy="854127"/>
          </a:xfrm>
          <a:prstGeom prst="rect">
            <a:avLst/>
          </a:prstGeom>
        </p:spPr>
      </p:pic>
    </p:spTree>
    <p:extLst>
      <p:ext uri="{BB962C8B-B14F-4D97-AF65-F5344CB8AC3E}">
        <p14:creationId xmlns:p14="http://schemas.microsoft.com/office/powerpoint/2010/main" val="2283803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1 Media">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rgbClr val="00A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A8D7"/>
              </a:solidFill>
            </a:endParaRPr>
          </a:p>
        </p:txBody>
      </p:sp>
      <p:sp>
        <p:nvSpPr>
          <p:cNvPr id="5" name="Media Placeholder 4"/>
          <p:cNvSpPr>
            <a:spLocks noGrp="1"/>
          </p:cNvSpPr>
          <p:nvPr>
            <p:ph type="media" sz="quarter" idx="10" hasCustomPrompt="1"/>
          </p:nvPr>
        </p:nvSpPr>
        <p:spPr>
          <a:xfrm>
            <a:off x="335360" y="332656"/>
            <a:ext cx="11521280" cy="6192688"/>
          </a:xfrm>
          <a:prstGeom prst="rect">
            <a:avLst/>
          </a:prstGeom>
        </p:spPr>
        <p:txBody>
          <a:bodyPr lIns="0" tIns="684000" rIns="0" bIns="0" anchor="ctr" anchorCtr="0"/>
          <a:lstStyle>
            <a:lvl1pPr marL="0" indent="0" algn="ctr">
              <a:buNone/>
              <a:defRPr sz="1700">
                <a:solidFill>
                  <a:schemeClr val="bg1"/>
                </a:solidFill>
              </a:defRPr>
            </a:lvl1pPr>
          </a:lstStyle>
          <a:p>
            <a:r>
              <a:rPr lang="en-GB"/>
              <a:t>Click icon to insert Video/Media</a:t>
            </a:r>
            <a:endParaRPr lang="en-GB" dirty="0"/>
          </a:p>
        </p:txBody>
      </p:sp>
      <p:sp>
        <p:nvSpPr>
          <p:cNvPr id="2" name="Slide Number Placeholder 1"/>
          <p:cNvSpPr>
            <a:spLocks noGrp="1"/>
          </p:cNvSpPr>
          <p:nvPr>
            <p:ph type="sldNum" sz="quarter" idx="11"/>
          </p:nvPr>
        </p:nvSpPr>
        <p:spPr>
          <a:xfrm>
            <a:off x="10459200" y="6597352"/>
            <a:ext cx="590400" cy="158400"/>
          </a:xfrm>
        </p:spPr>
        <p:txBody>
          <a:bodyPr/>
          <a:lstStyle>
            <a:lvl1pPr>
              <a:defRPr>
                <a:solidFill>
                  <a:srgbClr val="00A8D7"/>
                </a:solidFill>
              </a:defRPr>
            </a:lvl1pPr>
          </a:lstStyle>
          <a:p>
            <a:fld id="{EAA7EAFD-E21A-47DE-BA28-DE45041ECD0B}" type="slidenum">
              <a:rPr lang="en-GB" smtClean="0"/>
              <a:pPr/>
              <a:t>‹#›</a:t>
            </a:fld>
            <a:endParaRPr lang="en-GB" dirty="0"/>
          </a:p>
        </p:txBody>
      </p:sp>
      <p:sp>
        <p:nvSpPr>
          <p:cNvPr id="6" name="TextBox 17"/>
          <p:cNvSpPr txBox="1">
            <a:spLocks noChangeArrowheads="1"/>
          </p:cNvSpPr>
          <p:nvPr userDrawn="1"/>
        </p:nvSpPr>
        <p:spPr bwMode="auto">
          <a:xfrm>
            <a:off x="-2929467" y="3429001"/>
            <a:ext cx="280458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r>
              <a:rPr lang="en-GB" sz="1000" b="1" noProof="1">
                <a:solidFill>
                  <a:schemeClr val="tx1"/>
                </a:solidFill>
                <a:cs typeface="Arial" pitchFamily="34" charset="0"/>
              </a:rPr>
              <a:t>Insert</a:t>
            </a:r>
            <a:r>
              <a:rPr lang="en-GB" sz="1000" b="1" baseline="0" noProof="1">
                <a:solidFill>
                  <a:schemeClr val="tx1"/>
                </a:solidFill>
                <a:cs typeface="Arial" pitchFamily="34" charset="0"/>
              </a:rPr>
              <a:t> Video/Media</a:t>
            </a:r>
            <a:endParaRPr lang="en-GB" sz="1000" b="1" noProof="1">
              <a:solidFill>
                <a:schemeClr val="tx1"/>
              </a:solidFill>
              <a:cs typeface="Arial" pitchFamily="34" charset="0"/>
            </a:endParaRPr>
          </a:p>
          <a:p>
            <a:pPr algn="r" eaLnBrk="1" hangingPunct="1">
              <a:spcAft>
                <a:spcPct val="20000"/>
              </a:spcAft>
            </a:pPr>
            <a:r>
              <a:rPr lang="en-GB" sz="1000" noProof="1">
                <a:solidFill>
                  <a:schemeClr val="tx1"/>
                </a:solidFill>
                <a:cs typeface="Arial" pitchFamily="34" charset="0"/>
              </a:rPr>
              <a:t>Click on icon</a:t>
            </a:r>
            <a:br>
              <a:rPr lang="en-GB" sz="1000" noProof="1">
                <a:solidFill>
                  <a:schemeClr val="tx1"/>
                </a:solidFill>
                <a:cs typeface="Arial" pitchFamily="34" charset="0"/>
              </a:rPr>
            </a:br>
            <a:r>
              <a:rPr lang="en-GB" sz="1000" noProof="1">
                <a:solidFill>
                  <a:schemeClr val="tx1"/>
                </a:solidFill>
                <a:cs typeface="Arial" pitchFamily="34" charset="0"/>
              </a:rPr>
              <a:t>Locate</a:t>
            </a:r>
            <a:r>
              <a:rPr lang="en-GB" sz="1000" baseline="0" noProof="1">
                <a:solidFill>
                  <a:schemeClr val="tx1"/>
                </a:solidFill>
                <a:cs typeface="Arial" pitchFamily="34" charset="0"/>
              </a:rPr>
              <a:t> media </a:t>
            </a:r>
            <a:br>
              <a:rPr lang="en-GB" sz="1000" baseline="0" noProof="1">
                <a:solidFill>
                  <a:schemeClr val="tx1"/>
                </a:solidFill>
                <a:cs typeface="Arial" pitchFamily="34" charset="0"/>
              </a:rPr>
            </a:br>
            <a:r>
              <a:rPr lang="en-GB" sz="1000" baseline="0" noProof="1">
                <a:solidFill>
                  <a:schemeClr val="tx1"/>
                </a:solidFill>
                <a:cs typeface="Arial" pitchFamily="34" charset="0"/>
              </a:rPr>
              <a:t>and click insert</a:t>
            </a:r>
            <a:endParaRPr lang="en-GB" sz="1000" noProof="1">
              <a:solidFill>
                <a:schemeClr val="tx1"/>
              </a:solidFill>
              <a:cs typeface="Arial" pitchFamily="34" charset="0"/>
            </a:endParaRPr>
          </a:p>
        </p:txBody>
      </p:sp>
    </p:spTree>
    <p:extLst>
      <p:ext uri="{BB962C8B-B14F-4D97-AF65-F5344CB8AC3E}">
        <p14:creationId xmlns:p14="http://schemas.microsoft.com/office/powerpoint/2010/main" val="222143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2 Chapter Slide">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rgbClr val="9D96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hasCustomPrompt="1"/>
          </p:nvPr>
        </p:nvSpPr>
        <p:spPr>
          <a:xfrm>
            <a:off x="912000" y="622800"/>
            <a:ext cx="8064000" cy="1080000"/>
          </a:xfrm>
          <a:prstGeom prst="rect">
            <a:avLst/>
          </a:prstGeom>
        </p:spPr>
        <p:txBody>
          <a:bodyPr lIns="0" tIns="0" rIns="0" bIns="0"/>
          <a:lstStyle>
            <a:lvl1pPr algn="l">
              <a:lnSpc>
                <a:spcPct val="100000"/>
              </a:lnSpc>
              <a:defRPr sz="3000" b="1" baseline="0">
                <a:solidFill>
                  <a:srgbClr val="FFFFFF"/>
                </a:solidFill>
              </a:defRPr>
            </a:lvl1pPr>
          </a:lstStyle>
          <a:p>
            <a:r>
              <a:rPr lang="en-GB" noProof="0"/>
              <a:t>Chapter/Divider</a:t>
            </a:r>
            <a:br>
              <a:rPr lang="en-GB" noProof="0"/>
            </a:br>
            <a:r>
              <a:rPr lang="en-GB" noProof="0"/>
              <a:t>2 lines</a:t>
            </a:r>
            <a:endParaRPr lang="en-GB" noProof="0" dirty="0"/>
          </a:p>
        </p:txBody>
      </p:sp>
      <p:sp>
        <p:nvSpPr>
          <p:cNvPr id="7" name="Pladsholder til billede 3"/>
          <p:cNvSpPr>
            <a:spLocks noGrp="1"/>
          </p:cNvSpPr>
          <p:nvPr>
            <p:ph type="pic" sz="quarter" idx="17" hasCustomPrompt="1"/>
          </p:nvPr>
        </p:nvSpPr>
        <p:spPr>
          <a:xfrm>
            <a:off x="8256240" y="3969061"/>
            <a:ext cx="2880320" cy="2160240"/>
          </a:xfrm>
        </p:spPr>
        <p:txBody>
          <a:bodyPr/>
          <a:lstStyle>
            <a:lvl1pPr marL="0" indent="0" algn="ctr">
              <a:buNone/>
              <a:defRPr sz="1200">
                <a:solidFill>
                  <a:schemeClr val="bg1"/>
                </a:solidFill>
              </a:defRPr>
            </a:lvl1pPr>
          </a:lstStyle>
          <a:p>
            <a:r>
              <a:rPr lang="en-GB"/>
              <a:t>Insert illustration via ImageShopper</a:t>
            </a:r>
            <a:endParaRPr lang="en-GB" dirty="0"/>
          </a:p>
        </p:txBody>
      </p:sp>
    </p:spTree>
    <p:extLst>
      <p:ext uri="{BB962C8B-B14F-4D97-AF65-F5344CB8AC3E}">
        <p14:creationId xmlns:p14="http://schemas.microsoft.com/office/powerpoint/2010/main" val="2367356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3 Illustration">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rgbClr val="6532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Pladsholder til billede 3"/>
          <p:cNvSpPr>
            <a:spLocks noGrp="1"/>
          </p:cNvSpPr>
          <p:nvPr>
            <p:ph type="pic" sz="quarter" idx="17" hasCustomPrompt="1"/>
          </p:nvPr>
        </p:nvSpPr>
        <p:spPr>
          <a:xfrm>
            <a:off x="4655840" y="2348880"/>
            <a:ext cx="2880320" cy="2160240"/>
          </a:xfrm>
        </p:spPr>
        <p:txBody>
          <a:bodyPr/>
          <a:lstStyle>
            <a:lvl1pPr marL="0" indent="0" algn="ctr">
              <a:buNone/>
              <a:defRPr sz="1200">
                <a:solidFill>
                  <a:schemeClr val="bg1"/>
                </a:solidFill>
              </a:defRPr>
            </a:lvl1pPr>
          </a:lstStyle>
          <a:p>
            <a:r>
              <a:rPr lang="en-GB"/>
              <a:t>Insert illustration via ImageShopper</a:t>
            </a:r>
            <a:endParaRPr lang="en-GB" dirty="0"/>
          </a:p>
        </p:txBody>
      </p:sp>
    </p:spTree>
    <p:extLst>
      <p:ext uri="{BB962C8B-B14F-4D97-AF65-F5344CB8AC3E}">
        <p14:creationId xmlns:p14="http://schemas.microsoft.com/office/powerpoint/2010/main" val="22610212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4 Full Slide Pictur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1" y="0"/>
            <a:ext cx="12191999" cy="6858000"/>
          </a:xfrm>
          <a:prstGeom prst="rect">
            <a:avLst/>
          </a:prstGeom>
        </p:spPr>
        <p:txBody>
          <a:bodyPr lIns="0" tIns="684000" rIns="0" bIns="0" anchor="ctr" anchorCtr="0"/>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700" baseline="0"/>
            </a:lvl1pPr>
          </a:lstStyle>
          <a:p>
            <a:r>
              <a:rPr lang="en-GB"/>
              <a:t>Insert illustration via ImageShopper</a:t>
            </a:r>
            <a:endParaRPr lang="en-GB" dirty="0"/>
          </a:p>
        </p:txBody>
      </p:sp>
    </p:spTree>
    <p:extLst>
      <p:ext uri="{BB962C8B-B14F-4D97-AF65-F5344CB8AC3E}">
        <p14:creationId xmlns:p14="http://schemas.microsoft.com/office/powerpoint/2010/main" val="10448264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1 Title Slide">
    <p:bg>
      <p:bgPr>
        <a:solidFill>
          <a:schemeClr val="bg2"/>
        </a:solidFill>
        <a:effectLst/>
      </p:bgPr>
    </p:bg>
    <p:spTree>
      <p:nvGrpSpPr>
        <p:cNvPr id="1" name=""/>
        <p:cNvGrpSpPr/>
        <p:nvPr/>
      </p:nvGrpSpPr>
      <p:grpSpPr>
        <a:xfrm>
          <a:off x="0" y="0"/>
          <a:ext cx="0" cy="0"/>
          <a:chOff x="0" y="0"/>
          <a:chExt cx="0" cy="0"/>
        </a:xfrm>
      </p:grpSpPr>
      <p:sp>
        <p:nvSpPr>
          <p:cNvPr id="8" name="Slide Number Placeholder 7"/>
          <p:cNvSpPr>
            <a:spLocks noGrp="1"/>
          </p:cNvSpPr>
          <p:nvPr>
            <p:ph type="sldNum" sz="quarter" idx="13"/>
          </p:nvPr>
        </p:nvSpPr>
        <p:spPr/>
        <p:txBody>
          <a:bodyPr/>
          <a:lstStyle/>
          <a:p>
            <a:fld id="{EAA7EAFD-E21A-47DE-BA28-DE45041ECD0B}" type="slidenum">
              <a:rPr lang="en-GB" smtClean="0"/>
              <a:pPr/>
              <a:t>‹#›</a:t>
            </a:fld>
            <a:endParaRPr lang="en-GB" dirty="0"/>
          </a:p>
        </p:txBody>
      </p:sp>
      <p:sp>
        <p:nvSpPr>
          <p:cNvPr id="13" name="Undertittel 2"/>
          <p:cNvSpPr>
            <a:spLocks noGrp="1"/>
          </p:cNvSpPr>
          <p:nvPr userDrawn="1">
            <p:ph type="subTitle" idx="1" hasCustomPrompt="1"/>
          </p:nvPr>
        </p:nvSpPr>
        <p:spPr>
          <a:xfrm>
            <a:off x="910168" y="3501008"/>
            <a:ext cx="8066153" cy="711614"/>
          </a:xfrm>
          <a:prstGeom prst="rect">
            <a:avLst/>
          </a:prstGeom>
        </p:spPr>
        <p:txBody>
          <a:bodyPr lIns="0" tIns="46800" rIns="0" bIns="46800" anchor="t" anchorCtr="0"/>
          <a:lstStyle>
            <a:lvl1pPr marL="0" indent="0" algn="l">
              <a:lnSpc>
                <a:spcPct val="100000"/>
              </a:lnSpc>
              <a:buNone/>
              <a:defRPr sz="17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Subtitle in maximum 2 lines</a:t>
            </a:r>
            <a:endParaRPr lang="en-GB" dirty="0"/>
          </a:p>
        </p:txBody>
      </p:sp>
      <p:sp>
        <p:nvSpPr>
          <p:cNvPr id="14" name="Pladsholder til billede 3"/>
          <p:cNvSpPr>
            <a:spLocks noGrp="1"/>
          </p:cNvSpPr>
          <p:nvPr>
            <p:ph type="pic" sz="quarter" idx="17" hasCustomPrompt="1"/>
          </p:nvPr>
        </p:nvSpPr>
        <p:spPr>
          <a:xfrm>
            <a:off x="7823572" y="4293095"/>
            <a:ext cx="3455616" cy="1945779"/>
          </a:xfrm>
        </p:spPr>
        <p:txBody>
          <a:bodyPr/>
          <a:lstStyle>
            <a:lvl1pPr marL="0" indent="0" algn="ctr">
              <a:buNone/>
              <a:defRPr sz="1200"/>
            </a:lvl1pPr>
          </a:lstStyle>
          <a:p>
            <a:r>
              <a:rPr lang="en-GB"/>
              <a:t>Insert illustration via ImageShopper</a:t>
            </a:r>
            <a:endParaRPr lang="en-GB" dirty="0"/>
          </a:p>
        </p:txBody>
      </p:sp>
      <p:sp>
        <p:nvSpPr>
          <p:cNvPr id="16" name="Title 1"/>
          <p:cNvSpPr>
            <a:spLocks noGrp="1"/>
          </p:cNvSpPr>
          <p:nvPr>
            <p:ph type="ctrTitle" hasCustomPrompt="1"/>
          </p:nvPr>
        </p:nvSpPr>
        <p:spPr>
          <a:xfrm>
            <a:off x="909638" y="2350800"/>
            <a:ext cx="8066681" cy="1080000"/>
          </a:xfrm>
        </p:spPr>
        <p:txBody>
          <a:bodyPr lIns="0" tIns="90000" rIns="0" bIns="90000" anchor="b" anchorCtr="0"/>
          <a:lstStyle>
            <a:lvl1pPr>
              <a:spcBef>
                <a:spcPts val="720"/>
              </a:spcBef>
              <a:defRPr sz="3000"/>
            </a:lvl1pPr>
          </a:lstStyle>
          <a:p>
            <a:r>
              <a:rPr lang="en-GB"/>
              <a:t>Title in maximum 2 lines</a:t>
            </a:r>
            <a:endParaRPr lang="en-GB"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83420" y="215028"/>
            <a:ext cx="1393200" cy="854131"/>
          </a:xfrm>
          <a:prstGeom prst="rect">
            <a:avLst/>
          </a:prstGeom>
        </p:spPr>
      </p:pic>
      <p:sp>
        <p:nvSpPr>
          <p:cNvPr id="9" name="Text Placeholder 2"/>
          <p:cNvSpPr>
            <a:spLocks noGrp="1"/>
          </p:cNvSpPr>
          <p:nvPr>
            <p:ph type="body" sz="quarter" idx="16" hasCustomPrompt="1"/>
          </p:nvPr>
        </p:nvSpPr>
        <p:spPr>
          <a:xfrm>
            <a:off x="909637" y="4352445"/>
            <a:ext cx="5473701" cy="320363"/>
          </a:xfrm>
          <a:noFill/>
          <a:ln>
            <a:noFill/>
          </a:ln>
          <a:effectLst/>
          <a:extLst>
            <a:ext uri="{909E8E84-426E-40DD-AFC4-6F175D3DCCD1}">
              <a14:hiddenFill xmlns:a14="http://schemas.microsoft.com/office/drawing/2010/main">
                <a:solidFill>
                  <a:srgbClr val="66CDD3"/>
                </a:solidFill>
              </a14:hiddenFill>
            </a:ext>
            <a:ext uri="{91240B29-F687-4F45-9708-019B960494DF}">
              <a14:hiddenLine xmlns:a14="http://schemas.microsoft.com/office/drawing/2010/main" w="9525" algn="ctr">
                <a:solidFill>
                  <a:srgbClr val="66CDD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lvl1pPr marL="0" indent="0">
              <a:buNone/>
              <a:defRPr lang="en-US" sz="1700" cap="none" baseline="0" smtClean="0"/>
            </a:lvl1pPr>
            <a:lvl2pPr>
              <a:defRPr lang="en-US" sz="1800" smtClean="0">
                <a:latin typeface="Arial" charset="0"/>
              </a:defRPr>
            </a:lvl2pPr>
            <a:lvl3pPr>
              <a:defRPr lang="en-US" sz="1800" smtClean="0">
                <a:latin typeface="Arial" charset="0"/>
              </a:defRPr>
            </a:lvl3pPr>
            <a:lvl4pPr>
              <a:defRPr lang="en-US" sz="1800" smtClean="0">
                <a:latin typeface="Arial" charset="0"/>
              </a:defRPr>
            </a:lvl4pPr>
            <a:lvl5pPr>
              <a:defRPr lang="en-GB" sz="1800">
                <a:latin typeface="Arial" charset="0"/>
              </a:defRPr>
            </a:lvl5pPr>
          </a:lstStyle>
          <a:p>
            <a:pPr marL="0" lvl="0" defTabSz="266700">
              <a:lnSpc>
                <a:spcPct val="100000"/>
              </a:lnSpc>
              <a:spcBef>
                <a:spcPts val="0"/>
              </a:spcBef>
            </a:pPr>
            <a:r>
              <a:rPr lang="en-GB" dirty="0"/>
              <a:t>[Date]</a:t>
            </a:r>
          </a:p>
        </p:txBody>
      </p:sp>
    </p:spTree>
    <p:extLst>
      <p:ext uri="{BB962C8B-B14F-4D97-AF65-F5344CB8AC3E}">
        <p14:creationId xmlns:p14="http://schemas.microsoft.com/office/powerpoint/2010/main" val="32515594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2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GB" noProof="0"/>
              <a:t>Title 1 line</a:t>
            </a:r>
            <a:endParaRPr lang="en-GB" noProof="0" dirty="0"/>
          </a:p>
        </p:txBody>
      </p:sp>
      <p:sp>
        <p:nvSpPr>
          <p:cNvPr id="8" name="Slide Number Placeholder 7"/>
          <p:cNvSpPr>
            <a:spLocks noGrp="1"/>
          </p:cNvSpPr>
          <p:nvPr>
            <p:ph type="sldNum" sz="quarter" idx="13"/>
          </p:nvPr>
        </p:nvSpPr>
        <p:spPr/>
        <p:txBody>
          <a:bodyPr/>
          <a:lstStyle/>
          <a:p>
            <a:fld id="{EAA7EAFD-E21A-47DE-BA28-DE45041ECD0B}" type="slidenum">
              <a:rPr lang="en-GB" smtClean="0"/>
              <a:pPr/>
              <a:t>‹#›</a:t>
            </a:fld>
            <a:endParaRPr lang="en-GB" dirty="0"/>
          </a:p>
        </p:txBody>
      </p:sp>
      <p:sp>
        <p:nvSpPr>
          <p:cNvPr id="4" name="Content Placeholder 3"/>
          <p:cNvSpPr>
            <a:spLocks noGrp="1"/>
          </p:cNvSpPr>
          <p:nvPr>
            <p:ph sz="quarter" idx="14" hasCustomPrompt="1"/>
          </p:nvPr>
        </p:nvSpPr>
        <p:spPr>
          <a:xfrm>
            <a:off x="910166" y="1701800"/>
            <a:ext cx="10369551" cy="4537075"/>
          </a:xfrm>
        </p:spPr>
        <p:txBody>
          <a:body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pic>
        <p:nvPicPr>
          <p:cNvPr id="7" name="Picture 2" descr="U:\Gjensidige Forsikring ASA\Jobs\4552_WordEngine corejob 4209\Received\Work\Bomærke.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136113" y="298800"/>
            <a:ext cx="432000" cy="4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1405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Break slide dar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EAA7EAFD-E21A-47DE-BA28-DE45041ECD0B}" type="slidenum">
              <a:rPr lang="en-GB" smtClean="0"/>
              <a:pPr/>
              <a:t>‹#›</a:t>
            </a:fld>
            <a:endParaRPr lang="en-GB" dirty="0"/>
          </a:p>
        </p:txBody>
      </p:sp>
      <p:pic>
        <p:nvPicPr>
          <p:cNvPr id="5"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1137048" y="298800"/>
            <a:ext cx="430129" cy="4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68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GB" noProof="0" dirty="0"/>
              <a:t>Title 1 line</a:t>
            </a:r>
          </a:p>
        </p:txBody>
      </p:sp>
      <p:sp>
        <p:nvSpPr>
          <p:cNvPr id="8" name="Slide Number Placeholder 7"/>
          <p:cNvSpPr>
            <a:spLocks noGrp="1"/>
          </p:cNvSpPr>
          <p:nvPr>
            <p:ph type="sldNum" sz="quarter" idx="13"/>
          </p:nvPr>
        </p:nvSpPr>
        <p:spPr/>
        <p:txBody>
          <a:bodyPr/>
          <a:lstStyle/>
          <a:p>
            <a:fld id="{EAA7EAFD-E21A-47DE-BA28-DE45041ECD0B}" type="slidenum">
              <a:rPr lang="en-GB" smtClean="0"/>
              <a:pPr/>
              <a:t>‹#›</a:t>
            </a:fld>
            <a:endParaRPr lang="en-GB" dirty="0"/>
          </a:p>
        </p:txBody>
      </p:sp>
      <p:sp>
        <p:nvSpPr>
          <p:cNvPr id="4" name="Content Placeholder 3"/>
          <p:cNvSpPr>
            <a:spLocks noGrp="1"/>
          </p:cNvSpPr>
          <p:nvPr>
            <p:ph sz="quarter" idx="14" hasCustomPrompt="1"/>
          </p:nvPr>
        </p:nvSpPr>
        <p:spPr>
          <a:xfrm>
            <a:off x="910166" y="1701800"/>
            <a:ext cx="10369551" cy="4537075"/>
          </a:xfrm>
        </p:spPr>
        <p:txBody>
          <a:body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pic>
        <p:nvPicPr>
          <p:cNvPr id="7" name="Picture 2" descr="U:\Gjensidige Forsikring ASA\Jobs\4552_WordEngine corejob 4209\Received\Work\Bomærke.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136113" y="298800"/>
            <a:ext cx="432000" cy="4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1789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10 Start and End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ittel 1"/>
          <p:cNvSpPr>
            <a:spLocks noGrp="1"/>
          </p:cNvSpPr>
          <p:nvPr>
            <p:ph type="ctrTitle" hasCustomPrompt="1"/>
          </p:nvPr>
        </p:nvSpPr>
        <p:spPr>
          <a:xfrm>
            <a:off x="909638" y="2566800"/>
            <a:ext cx="10346362" cy="940856"/>
          </a:xfrm>
          <a:prstGeom prst="rect">
            <a:avLst/>
          </a:prstGeom>
        </p:spPr>
        <p:txBody>
          <a:bodyPr wrap="square">
            <a:spAutoFit/>
          </a:bodyPr>
          <a:lstStyle>
            <a:lvl1pPr>
              <a:lnSpc>
                <a:spcPct val="90000"/>
              </a:lnSpc>
              <a:defRPr sz="6000" b="1" baseline="0">
                <a:solidFill>
                  <a:srgbClr val="D5ECF0"/>
                </a:solidFill>
              </a:defRPr>
            </a:lvl1pPr>
          </a:lstStyle>
          <a:p>
            <a:r>
              <a:rPr lang="en-GB"/>
              <a:t>Title 1 line</a:t>
            </a:r>
            <a:endParaRPr lang="en-GB"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83420" y="215030"/>
            <a:ext cx="1393200" cy="854127"/>
          </a:xfrm>
          <a:prstGeom prst="rect">
            <a:avLst/>
          </a:prstGeom>
        </p:spPr>
      </p:pic>
    </p:spTree>
    <p:extLst>
      <p:ext uri="{BB962C8B-B14F-4D97-AF65-F5344CB8AC3E}">
        <p14:creationId xmlns:p14="http://schemas.microsoft.com/office/powerpoint/2010/main" val="27332362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4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GB"/>
              <a:t>Title 1 line</a:t>
            </a:r>
            <a:endParaRPr lang="en-GB" dirty="0"/>
          </a:p>
        </p:txBody>
      </p:sp>
      <p:sp>
        <p:nvSpPr>
          <p:cNvPr id="6" name="Slide Number Placeholder 5"/>
          <p:cNvSpPr>
            <a:spLocks noGrp="1"/>
          </p:cNvSpPr>
          <p:nvPr>
            <p:ph type="sldNum" sz="quarter" idx="14"/>
          </p:nvPr>
        </p:nvSpPr>
        <p:spPr/>
        <p:txBody>
          <a:bodyPr/>
          <a:lstStyle/>
          <a:p>
            <a:fld id="{EAA7EAFD-E21A-47DE-BA28-DE45041ECD0B}" type="slidenum">
              <a:rPr lang="en-GB" smtClean="0"/>
              <a:pPr/>
              <a:t>‹#›</a:t>
            </a:fld>
            <a:endParaRPr lang="en-GB" dirty="0"/>
          </a:p>
        </p:txBody>
      </p:sp>
      <p:sp>
        <p:nvSpPr>
          <p:cNvPr id="7" name="Content Placeholder 6"/>
          <p:cNvSpPr>
            <a:spLocks noGrp="1"/>
          </p:cNvSpPr>
          <p:nvPr>
            <p:ph sz="quarter" idx="15" hasCustomPrompt="1"/>
          </p:nvPr>
        </p:nvSpPr>
        <p:spPr>
          <a:xfrm>
            <a:off x="909639" y="1705579"/>
            <a:ext cx="4898496" cy="4533296"/>
          </a:xfrm>
        </p:spPr>
        <p:txBody>
          <a:body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8" name="Content Placeholder 6"/>
          <p:cNvSpPr>
            <a:spLocks noGrp="1"/>
          </p:cNvSpPr>
          <p:nvPr>
            <p:ph sz="quarter" idx="16" hasCustomPrompt="1"/>
          </p:nvPr>
        </p:nvSpPr>
        <p:spPr>
          <a:xfrm>
            <a:off x="6383867" y="1705579"/>
            <a:ext cx="4895851" cy="4533296"/>
          </a:xfrm>
        </p:spPr>
        <p:txBody>
          <a:body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pic>
        <p:nvPicPr>
          <p:cNvPr id="10" name="Picture 2" descr="U:\Gjensidige Forsikring ASA\Jobs\4552_WordEngine corejob 4209\Received\Work\Bomærke.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136113" y="298800"/>
            <a:ext cx="432000" cy="4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04529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1 Title Slide">
    <p:bg>
      <p:bgPr>
        <a:solidFill>
          <a:schemeClr val="bg2"/>
        </a:solidFill>
        <a:effectLst/>
      </p:bgPr>
    </p:bg>
    <p:spTree>
      <p:nvGrpSpPr>
        <p:cNvPr id="1" name=""/>
        <p:cNvGrpSpPr/>
        <p:nvPr/>
      </p:nvGrpSpPr>
      <p:grpSpPr>
        <a:xfrm>
          <a:off x="0" y="0"/>
          <a:ext cx="0" cy="0"/>
          <a:chOff x="0" y="0"/>
          <a:chExt cx="0" cy="0"/>
        </a:xfrm>
      </p:grpSpPr>
      <p:sp>
        <p:nvSpPr>
          <p:cNvPr id="8" name="Slide Number Placeholder 7"/>
          <p:cNvSpPr>
            <a:spLocks noGrp="1"/>
          </p:cNvSpPr>
          <p:nvPr>
            <p:ph type="sldNum" sz="quarter" idx="13"/>
          </p:nvPr>
        </p:nvSpPr>
        <p:spPr/>
        <p:txBody>
          <a:bodyPr/>
          <a:lstStyle/>
          <a:p>
            <a:fld id="{EAA7EAFD-E21A-47DE-BA28-DE45041ECD0B}" type="slidenum">
              <a:rPr lang="en-GB" smtClean="0"/>
              <a:pPr/>
              <a:t>‹#›</a:t>
            </a:fld>
            <a:endParaRPr lang="en-GB" dirty="0"/>
          </a:p>
        </p:txBody>
      </p:sp>
      <p:sp>
        <p:nvSpPr>
          <p:cNvPr id="13" name="Undertittel 2"/>
          <p:cNvSpPr>
            <a:spLocks noGrp="1"/>
          </p:cNvSpPr>
          <p:nvPr userDrawn="1">
            <p:ph type="subTitle" idx="1" hasCustomPrompt="1"/>
          </p:nvPr>
        </p:nvSpPr>
        <p:spPr>
          <a:xfrm>
            <a:off x="910168" y="3501008"/>
            <a:ext cx="8066153" cy="711614"/>
          </a:xfrm>
          <a:prstGeom prst="rect">
            <a:avLst/>
          </a:prstGeom>
        </p:spPr>
        <p:txBody>
          <a:bodyPr lIns="0" tIns="46800" rIns="0" bIns="46800" anchor="t" anchorCtr="0"/>
          <a:lstStyle>
            <a:lvl1pPr marL="0" indent="0" algn="l">
              <a:lnSpc>
                <a:spcPct val="100000"/>
              </a:lnSpc>
              <a:buNone/>
              <a:defRPr sz="17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Subtitle in maximum 2 lines</a:t>
            </a:r>
            <a:endParaRPr lang="en-GB" dirty="0"/>
          </a:p>
        </p:txBody>
      </p:sp>
      <p:sp>
        <p:nvSpPr>
          <p:cNvPr id="14" name="Pladsholder til billede 3"/>
          <p:cNvSpPr>
            <a:spLocks noGrp="1"/>
          </p:cNvSpPr>
          <p:nvPr>
            <p:ph type="pic" sz="quarter" idx="17" hasCustomPrompt="1"/>
          </p:nvPr>
        </p:nvSpPr>
        <p:spPr>
          <a:xfrm>
            <a:off x="7823572" y="4293095"/>
            <a:ext cx="3455616" cy="1945779"/>
          </a:xfrm>
        </p:spPr>
        <p:txBody>
          <a:bodyPr/>
          <a:lstStyle>
            <a:lvl1pPr marL="0" indent="0" algn="ctr">
              <a:buNone/>
              <a:defRPr sz="1200"/>
            </a:lvl1pPr>
          </a:lstStyle>
          <a:p>
            <a:r>
              <a:rPr lang="en-GB"/>
              <a:t>Insert illustration via ImageShopper</a:t>
            </a:r>
            <a:endParaRPr lang="en-GB" dirty="0"/>
          </a:p>
        </p:txBody>
      </p:sp>
      <p:sp>
        <p:nvSpPr>
          <p:cNvPr id="16" name="Title 1"/>
          <p:cNvSpPr>
            <a:spLocks noGrp="1"/>
          </p:cNvSpPr>
          <p:nvPr>
            <p:ph type="ctrTitle" hasCustomPrompt="1"/>
          </p:nvPr>
        </p:nvSpPr>
        <p:spPr>
          <a:xfrm>
            <a:off x="909638" y="2350800"/>
            <a:ext cx="8066681" cy="1080000"/>
          </a:xfrm>
        </p:spPr>
        <p:txBody>
          <a:bodyPr lIns="0" tIns="90000" rIns="0" bIns="90000" anchor="b" anchorCtr="0"/>
          <a:lstStyle>
            <a:lvl1pPr>
              <a:spcBef>
                <a:spcPts val="720"/>
              </a:spcBef>
              <a:defRPr sz="3000"/>
            </a:lvl1pPr>
          </a:lstStyle>
          <a:p>
            <a:r>
              <a:rPr lang="en-GB"/>
              <a:t>Title in maximum 2 lines</a:t>
            </a:r>
            <a:endParaRPr lang="en-GB"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83420" y="215028"/>
            <a:ext cx="1393200" cy="854131"/>
          </a:xfrm>
          <a:prstGeom prst="rect">
            <a:avLst/>
          </a:prstGeom>
        </p:spPr>
      </p:pic>
      <p:sp>
        <p:nvSpPr>
          <p:cNvPr id="9" name="Text Placeholder 2"/>
          <p:cNvSpPr>
            <a:spLocks noGrp="1"/>
          </p:cNvSpPr>
          <p:nvPr>
            <p:ph type="body" sz="quarter" idx="16" hasCustomPrompt="1"/>
          </p:nvPr>
        </p:nvSpPr>
        <p:spPr>
          <a:xfrm>
            <a:off x="909637" y="4352445"/>
            <a:ext cx="5473701" cy="320363"/>
          </a:xfrm>
          <a:noFill/>
          <a:ln>
            <a:noFill/>
          </a:ln>
          <a:effectLst/>
          <a:extLst>
            <a:ext uri="{909E8E84-426E-40DD-AFC4-6F175D3DCCD1}">
              <a14:hiddenFill xmlns:a14="http://schemas.microsoft.com/office/drawing/2010/main">
                <a:solidFill>
                  <a:srgbClr val="66CDD3"/>
                </a:solidFill>
              </a14:hiddenFill>
            </a:ext>
            <a:ext uri="{91240B29-F687-4F45-9708-019B960494DF}">
              <a14:hiddenLine xmlns:a14="http://schemas.microsoft.com/office/drawing/2010/main" w="9525" algn="ctr">
                <a:solidFill>
                  <a:srgbClr val="66CDD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lvl1pPr marL="0" indent="0">
              <a:buNone/>
              <a:defRPr lang="en-US" sz="1700" cap="none" baseline="0" smtClean="0"/>
            </a:lvl1pPr>
            <a:lvl2pPr>
              <a:defRPr lang="en-US" sz="1800" smtClean="0">
                <a:latin typeface="Arial" charset="0"/>
              </a:defRPr>
            </a:lvl2pPr>
            <a:lvl3pPr>
              <a:defRPr lang="en-US" sz="1800" smtClean="0">
                <a:latin typeface="Arial" charset="0"/>
              </a:defRPr>
            </a:lvl3pPr>
            <a:lvl4pPr>
              <a:defRPr lang="en-US" sz="1800" smtClean="0">
                <a:latin typeface="Arial" charset="0"/>
              </a:defRPr>
            </a:lvl4pPr>
            <a:lvl5pPr>
              <a:defRPr lang="en-GB" sz="1800">
                <a:latin typeface="Arial" charset="0"/>
              </a:defRPr>
            </a:lvl5pPr>
          </a:lstStyle>
          <a:p>
            <a:pPr marL="0" lvl="0" defTabSz="266700">
              <a:lnSpc>
                <a:spcPct val="100000"/>
              </a:lnSpc>
              <a:spcBef>
                <a:spcPts val="0"/>
              </a:spcBef>
            </a:pPr>
            <a:r>
              <a:rPr lang="en-GB" dirty="0"/>
              <a:t>[Date]</a:t>
            </a:r>
          </a:p>
        </p:txBody>
      </p:sp>
    </p:spTree>
    <p:extLst>
      <p:ext uri="{BB962C8B-B14F-4D97-AF65-F5344CB8AC3E}">
        <p14:creationId xmlns:p14="http://schemas.microsoft.com/office/powerpoint/2010/main" val="1503490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2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GB" noProof="0"/>
              <a:t>Title 1 line</a:t>
            </a:r>
            <a:endParaRPr lang="en-GB" noProof="0" dirty="0"/>
          </a:p>
        </p:txBody>
      </p:sp>
      <p:sp>
        <p:nvSpPr>
          <p:cNvPr id="8" name="Slide Number Placeholder 7"/>
          <p:cNvSpPr>
            <a:spLocks noGrp="1"/>
          </p:cNvSpPr>
          <p:nvPr>
            <p:ph type="sldNum" sz="quarter" idx="13"/>
          </p:nvPr>
        </p:nvSpPr>
        <p:spPr/>
        <p:txBody>
          <a:bodyPr/>
          <a:lstStyle/>
          <a:p>
            <a:fld id="{EAA7EAFD-E21A-47DE-BA28-DE45041ECD0B}" type="slidenum">
              <a:rPr lang="en-GB" smtClean="0"/>
              <a:pPr/>
              <a:t>‹#›</a:t>
            </a:fld>
            <a:endParaRPr lang="en-GB" dirty="0"/>
          </a:p>
        </p:txBody>
      </p:sp>
      <p:sp>
        <p:nvSpPr>
          <p:cNvPr id="4" name="Content Placeholder 3"/>
          <p:cNvSpPr>
            <a:spLocks noGrp="1"/>
          </p:cNvSpPr>
          <p:nvPr>
            <p:ph sz="quarter" idx="14" hasCustomPrompt="1"/>
          </p:nvPr>
        </p:nvSpPr>
        <p:spPr>
          <a:xfrm>
            <a:off x="910166" y="1701800"/>
            <a:ext cx="10369551" cy="4537075"/>
          </a:xfrm>
        </p:spPr>
        <p:txBody>
          <a:body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pic>
        <p:nvPicPr>
          <p:cNvPr id="7" name="Picture 2" descr="U:\Gjensidige Forsikring ASA\Jobs\4552_WordEngine corejob 4209\Received\Work\Bomærke.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136113" y="298800"/>
            <a:ext cx="432000" cy="4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1243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Break slide dar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EAA7EAFD-E21A-47DE-BA28-DE45041ECD0B}" type="slidenum">
              <a:rPr lang="en-GB" smtClean="0"/>
              <a:pPr/>
              <a:t>‹#›</a:t>
            </a:fld>
            <a:endParaRPr lang="en-GB" dirty="0"/>
          </a:p>
        </p:txBody>
      </p:sp>
      <p:pic>
        <p:nvPicPr>
          <p:cNvPr id="5"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1137048" y="298800"/>
            <a:ext cx="430129" cy="4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4337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10 Start and End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ittel 1"/>
          <p:cNvSpPr>
            <a:spLocks noGrp="1"/>
          </p:cNvSpPr>
          <p:nvPr>
            <p:ph type="ctrTitle" hasCustomPrompt="1"/>
          </p:nvPr>
        </p:nvSpPr>
        <p:spPr>
          <a:xfrm>
            <a:off x="909638" y="2566800"/>
            <a:ext cx="10346362" cy="940856"/>
          </a:xfrm>
          <a:prstGeom prst="rect">
            <a:avLst/>
          </a:prstGeom>
        </p:spPr>
        <p:txBody>
          <a:bodyPr wrap="square">
            <a:spAutoFit/>
          </a:bodyPr>
          <a:lstStyle>
            <a:lvl1pPr>
              <a:lnSpc>
                <a:spcPct val="90000"/>
              </a:lnSpc>
              <a:defRPr sz="6000" b="1" baseline="0">
                <a:solidFill>
                  <a:srgbClr val="D5ECF0"/>
                </a:solidFill>
              </a:defRPr>
            </a:lvl1pPr>
          </a:lstStyle>
          <a:p>
            <a:r>
              <a:rPr lang="en-GB"/>
              <a:t>Title 1 line</a:t>
            </a:r>
            <a:endParaRPr lang="en-GB"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83420" y="215030"/>
            <a:ext cx="1393200" cy="854127"/>
          </a:xfrm>
          <a:prstGeom prst="rect">
            <a:avLst/>
          </a:prstGeom>
        </p:spPr>
      </p:pic>
    </p:spTree>
    <p:extLst>
      <p:ext uri="{BB962C8B-B14F-4D97-AF65-F5344CB8AC3E}">
        <p14:creationId xmlns:p14="http://schemas.microsoft.com/office/powerpoint/2010/main" val="5405767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4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GB"/>
              <a:t>Title 1 line</a:t>
            </a:r>
            <a:endParaRPr lang="en-GB" dirty="0"/>
          </a:p>
        </p:txBody>
      </p:sp>
      <p:sp>
        <p:nvSpPr>
          <p:cNvPr id="6" name="Slide Number Placeholder 5"/>
          <p:cNvSpPr>
            <a:spLocks noGrp="1"/>
          </p:cNvSpPr>
          <p:nvPr>
            <p:ph type="sldNum" sz="quarter" idx="14"/>
          </p:nvPr>
        </p:nvSpPr>
        <p:spPr/>
        <p:txBody>
          <a:bodyPr/>
          <a:lstStyle/>
          <a:p>
            <a:fld id="{EAA7EAFD-E21A-47DE-BA28-DE45041ECD0B}" type="slidenum">
              <a:rPr lang="en-GB" smtClean="0"/>
              <a:pPr/>
              <a:t>‹#›</a:t>
            </a:fld>
            <a:endParaRPr lang="en-GB" dirty="0"/>
          </a:p>
        </p:txBody>
      </p:sp>
      <p:sp>
        <p:nvSpPr>
          <p:cNvPr id="7" name="Content Placeholder 6"/>
          <p:cNvSpPr>
            <a:spLocks noGrp="1"/>
          </p:cNvSpPr>
          <p:nvPr>
            <p:ph sz="quarter" idx="15" hasCustomPrompt="1"/>
          </p:nvPr>
        </p:nvSpPr>
        <p:spPr>
          <a:xfrm>
            <a:off x="909639" y="1705579"/>
            <a:ext cx="4898496" cy="4533296"/>
          </a:xfrm>
        </p:spPr>
        <p:txBody>
          <a:body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8" name="Content Placeholder 6"/>
          <p:cNvSpPr>
            <a:spLocks noGrp="1"/>
          </p:cNvSpPr>
          <p:nvPr>
            <p:ph sz="quarter" idx="16" hasCustomPrompt="1"/>
          </p:nvPr>
        </p:nvSpPr>
        <p:spPr>
          <a:xfrm>
            <a:off x="6383867" y="1705579"/>
            <a:ext cx="4895851" cy="4533296"/>
          </a:xfrm>
        </p:spPr>
        <p:txBody>
          <a:body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pic>
        <p:nvPicPr>
          <p:cNvPr id="10" name="Picture 2" descr="U:\Gjensidige Forsikring ASA\Jobs\4552_WordEngine corejob 4209\Received\Work\Bomærke.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136113" y="298800"/>
            <a:ext cx="432000" cy="4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120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GB" noProof="0"/>
              <a:t>Title 1 line</a:t>
            </a:r>
            <a:endParaRPr lang="en-GB" noProof="0" dirty="0"/>
          </a:p>
        </p:txBody>
      </p:sp>
      <p:sp>
        <p:nvSpPr>
          <p:cNvPr id="7" name="Text Placeholder 6"/>
          <p:cNvSpPr>
            <a:spLocks noGrp="1"/>
          </p:cNvSpPr>
          <p:nvPr>
            <p:ph type="body" sz="quarter" idx="12" hasCustomPrompt="1"/>
          </p:nvPr>
        </p:nvSpPr>
        <p:spPr>
          <a:xfrm>
            <a:off x="909639" y="1702800"/>
            <a:ext cx="10370080" cy="430800"/>
          </a:xfrm>
          <a:prstGeom prst="rect">
            <a:avLst/>
          </a:prstGeom>
        </p:spPr>
        <p:txBody>
          <a:bodyPr lIns="0" tIns="0" rIns="0" bIns="0">
            <a:normAutofit/>
          </a:bodyPr>
          <a:lstStyle>
            <a:lvl1pPr marL="0" indent="0">
              <a:buNone/>
              <a:defRPr sz="1700" b="1" i="0" baseline="0">
                <a:latin typeface="+mj-lt"/>
              </a:defRPr>
            </a:lvl1pPr>
            <a:lvl2pPr marL="0" indent="0">
              <a:buNone/>
              <a:defRPr/>
            </a:lvl2pPr>
            <a:lvl3pPr marL="0" indent="0">
              <a:buNone/>
              <a:defRPr/>
            </a:lvl3pPr>
            <a:lvl4pPr marL="0" indent="0">
              <a:buNone/>
              <a:defRPr/>
            </a:lvl4pPr>
            <a:lvl5pPr marL="0" indent="0">
              <a:buNone/>
              <a:defRPr/>
            </a:lvl5pPr>
          </a:lstStyle>
          <a:p>
            <a:pPr lvl="0"/>
            <a:r>
              <a:rPr lang="en-GB" noProof="0"/>
              <a:t>Subtitle 1 line</a:t>
            </a:r>
            <a:endParaRPr lang="en-GB" noProof="0" dirty="0"/>
          </a:p>
        </p:txBody>
      </p:sp>
      <p:sp>
        <p:nvSpPr>
          <p:cNvPr id="4" name="Slide Number Placeholder 3"/>
          <p:cNvSpPr>
            <a:spLocks noGrp="1"/>
          </p:cNvSpPr>
          <p:nvPr>
            <p:ph type="sldNum" sz="quarter" idx="13"/>
          </p:nvPr>
        </p:nvSpPr>
        <p:spPr/>
        <p:txBody>
          <a:bodyPr/>
          <a:lstStyle/>
          <a:p>
            <a:fld id="{EAA7EAFD-E21A-47DE-BA28-DE45041ECD0B}" type="slidenum">
              <a:rPr lang="en-GB" smtClean="0"/>
              <a:pPr/>
              <a:t>‹#›</a:t>
            </a:fld>
            <a:endParaRPr lang="en-GB" dirty="0"/>
          </a:p>
        </p:txBody>
      </p:sp>
      <p:sp>
        <p:nvSpPr>
          <p:cNvPr id="6" name="Content Placeholder 5"/>
          <p:cNvSpPr>
            <a:spLocks noGrp="1"/>
          </p:cNvSpPr>
          <p:nvPr>
            <p:ph sz="quarter" idx="14" hasCustomPrompt="1"/>
          </p:nvPr>
        </p:nvSpPr>
        <p:spPr>
          <a:xfrm>
            <a:off x="909639" y="2133599"/>
            <a:ext cx="10370080" cy="4105275"/>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pic>
        <p:nvPicPr>
          <p:cNvPr id="9" name="Picture 2" descr="U:\Gjensidige Forsikring ASA\Jobs\4552_WordEngine corejob 4209\Received\Work\Bomærke.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136113" y="298800"/>
            <a:ext cx="432000" cy="4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830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GB"/>
              <a:t>Title 1 line</a:t>
            </a:r>
            <a:endParaRPr lang="en-GB" dirty="0"/>
          </a:p>
        </p:txBody>
      </p:sp>
      <p:sp>
        <p:nvSpPr>
          <p:cNvPr id="6" name="Slide Number Placeholder 5"/>
          <p:cNvSpPr>
            <a:spLocks noGrp="1"/>
          </p:cNvSpPr>
          <p:nvPr>
            <p:ph type="sldNum" sz="quarter" idx="14"/>
          </p:nvPr>
        </p:nvSpPr>
        <p:spPr/>
        <p:txBody>
          <a:bodyPr/>
          <a:lstStyle/>
          <a:p>
            <a:fld id="{EAA7EAFD-E21A-47DE-BA28-DE45041ECD0B}" type="slidenum">
              <a:rPr lang="en-GB" smtClean="0"/>
              <a:pPr/>
              <a:t>‹#›</a:t>
            </a:fld>
            <a:endParaRPr lang="en-GB" dirty="0"/>
          </a:p>
        </p:txBody>
      </p:sp>
      <p:sp>
        <p:nvSpPr>
          <p:cNvPr id="7" name="Content Placeholder 6"/>
          <p:cNvSpPr>
            <a:spLocks noGrp="1"/>
          </p:cNvSpPr>
          <p:nvPr>
            <p:ph sz="quarter" idx="15" hasCustomPrompt="1"/>
          </p:nvPr>
        </p:nvSpPr>
        <p:spPr>
          <a:xfrm>
            <a:off x="909639" y="1705579"/>
            <a:ext cx="4898496" cy="4533296"/>
          </a:xfrm>
        </p:spPr>
        <p:txBody>
          <a:body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8" name="Content Placeholder 6"/>
          <p:cNvSpPr>
            <a:spLocks noGrp="1"/>
          </p:cNvSpPr>
          <p:nvPr>
            <p:ph sz="quarter" idx="16" hasCustomPrompt="1"/>
          </p:nvPr>
        </p:nvSpPr>
        <p:spPr>
          <a:xfrm>
            <a:off x="6383867" y="1705579"/>
            <a:ext cx="4895851" cy="4533296"/>
          </a:xfrm>
        </p:spPr>
        <p:txBody>
          <a:body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pic>
        <p:nvPicPr>
          <p:cNvPr id="10" name="Picture 2" descr="U:\Gjensidige Forsikring ASA\Jobs\4552_WordEngine corejob 4209\Received\Work\Bomærke.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136113" y="298800"/>
            <a:ext cx="432000" cy="4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0930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 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GB" noProof="0"/>
              <a:t>Title 1 line</a:t>
            </a:r>
            <a:endParaRPr lang="en-GB" noProof="0" dirty="0"/>
          </a:p>
        </p:txBody>
      </p:sp>
      <p:sp>
        <p:nvSpPr>
          <p:cNvPr id="7" name="Text Placeholder 6"/>
          <p:cNvSpPr>
            <a:spLocks noGrp="1"/>
          </p:cNvSpPr>
          <p:nvPr>
            <p:ph type="body" sz="quarter" idx="12" hasCustomPrompt="1"/>
          </p:nvPr>
        </p:nvSpPr>
        <p:spPr>
          <a:xfrm>
            <a:off x="909639" y="1702800"/>
            <a:ext cx="4898362" cy="430800"/>
          </a:xfrm>
          <a:prstGeom prst="rect">
            <a:avLst/>
          </a:prstGeom>
        </p:spPr>
        <p:txBody>
          <a:bodyPr lIns="0" tIns="0" rIns="0" bIns="0">
            <a:normAutofit/>
          </a:bodyPr>
          <a:lstStyle>
            <a:lvl1pPr marL="0" indent="0">
              <a:buNone/>
              <a:defRPr sz="1700" b="1" i="0" baseline="0">
                <a:latin typeface="+mj-lt"/>
              </a:defRPr>
            </a:lvl1pPr>
            <a:lvl2pPr marL="0" indent="0">
              <a:buNone/>
              <a:defRPr/>
            </a:lvl2pPr>
            <a:lvl3pPr marL="0" indent="0">
              <a:buNone/>
              <a:defRPr/>
            </a:lvl3pPr>
            <a:lvl4pPr marL="0" indent="0">
              <a:buNone/>
              <a:defRPr/>
            </a:lvl4pPr>
            <a:lvl5pPr marL="0" indent="0">
              <a:buNone/>
              <a:defRPr/>
            </a:lvl5pPr>
          </a:lstStyle>
          <a:p>
            <a:pPr lvl="0"/>
            <a:r>
              <a:rPr lang="en-GB" noProof="0"/>
              <a:t>Subtitle 1 line</a:t>
            </a:r>
            <a:endParaRPr lang="en-GB" noProof="0" dirty="0"/>
          </a:p>
        </p:txBody>
      </p:sp>
      <p:sp>
        <p:nvSpPr>
          <p:cNvPr id="8" name="Text Placeholder 6"/>
          <p:cNvSpPr>
            <a:spLocks noGrp="1"/>
          </p:cNvSpPr>
          <p:nvPr>
            <p:ph type="body" sz="quarter" idx="14" hasCustomPrompt="1"/>
          </p:nvPr>
        </p:nvSpPr>
        <p:spPr>
          <a:xfrm>
            <a:off x="6383867" y="1702800"/>
            <a:ext cx="4896133" cy="430800"/>
          </a:xfrm>
          <a:prstGeom prst="rect">
            <a:avLst/>
          </a:prstGeom>
        </p:spPr>
        <p:txBody>
          <a:bodyPr lIns="0" tIns="0" rIns="0" bIns="0">
            <a:normAutofit/>
          </a:bodyPr>
          <a:lstStyle>
            <a:lvl1pPr marL="0" indent="0">
              <a:buNone/>
              <a:defRPr sz="1700" b="1" i="0" baseline="0">
                <a:latin typeface="+mj-lt"/>
              </a:defRPr>
            </a:lvl1pPr>
            <a:lvl2pPr marL="0" indent="0">
              <a:buNone/>
              <a:defRPr/>
            </a:lvl2pPr>
            <a:lvl3pPr marL="0" indent="0">
              <a:buNone/>
              <a:defRPr/>
            </a:lvl3pPr>
            <a:lvl4pPr marL="0" indent="0">
              <a:buNone/>
              <a:defRPr/>
            </a:lvl4pPr>
            <a:lvl5pPr marL="0" indent="0">
              <a:buNone/>
              <a:defRPr/>
            </a:lvl5pPr>
          </a:lstStyle>
          <a:p>
            <a:pPr lvl="0"/>
            <a:r>
              <a:rPr lang="en-GB" noProof="0"/>
              <a:t>Subtitle 1 line</a:t>
            </a:r>
            <a:endParaRPr lang="en-GB" noProof="0" dirty="0"/>
          </a:p>
        </p:txBody>
      </p:sp>
      <p:sp>
        <p:nvSpPr>
          <p:cNvPr id="4" name="Slide Number Placeholder 3"/>
          <p:cNvSpPr>
            <a:spLocks noGrp="1"/>
          </p:cNvSpPr>
          <p:nvPr>
            <p:ph type="sldNum" sz="quarter" idx="15"/>
          </p:nvPr>
        </p:nvSpPr>
        <p:spPr/>
        <p:txBody>
          <a:bodyPr/>
          <a:lstStyle/>
          <a:p>
            <a:fld id="{EAA7EAFD-E21A-47DE-BA28-DE45041ECD0B}" type="slidenum">
              <a:rPr lang="en-GB" smtClean="0"/>
              <a:pPr/>
              <a:t>‹#›</a:t>
            </a:fld>
            <a:endParaRPr lang="en-GB" dirty="0"/>
          </a:p>
        </p:txBody>
      </p:sp>
      <p:sp>
        <p:nvSpPr>
          <p:cNvPr id="10" name="Content Placeholder 8"/>
          <p:cNvSpPr>
            <a:spLocks noGrp="1"/>
          </p:cNvSpPr>
          <p:nvPr>
            <p:ph sz="quarter" idx="16" hasCustomPrompt="1"/>
          </p:nvPr>
        </p:nvSpPr>
        <p:spPr>
          <a:xfrm>
            <a:off x="910166" y="2133601"/>
            <a:ext cx="4897967" cy="4105275"/>
          </a:xfrm>
        </p:spPr>
        <p:txBody>
          <a:body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1" name="Content Placeholder 8"/>
          <p:cNvSpPr>
            <a:spLocks noGrp="1"/>
          </p:cNvSpPr>
          <p:nvPr>
            <p:ph sz="quarter" idx="17" hasCustomPrompt="1"/>
          </p:nvPr>
        </p:nvSpPr>
        <p:spPr>
          <a:xfrm>
            <a:off x="6383868" y="2133599"/>
            <a:ext cx="4895851" cy="4105275"/>
          </a:xfrm>
        </p:spPr>
        <p:txBody>
          <a:body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pic>
        <p:nvPicPr>
          <p:cNvPr id="12" name="Picture 2" descr="U:\Gjensidige Forsikring ASA\Jobs\4552_WordEngine corejob 4209\Received\Work\Bomærke.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136113" y="298800"/>
            <a:ext cx="432000" cy="4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184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 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GB" noProof="0"/>
              <a:t>Title 1 line</a:t>
            </a:r>
            <a:endParaRPr lang="en-GB" dirty="0"/>
          </a:p>
        </p:txBody>
      </p:sp>
      <p:sp>
        <p:nvSpPr>
          <p:cNvPr id="5" name="Text Placeholder 6"/>
          <p:cNvSpPr>
            <a:spLocks noGrp="1"/>
          </p:cNvSpPr>
          <p:nvPr>
            <p:ph type="body" sz="quarter" idx="12" hasCustomPrompt="1"/>
          </p:nvPr>
        </p:nvSpPr>
        <p:spPr>
          <a:xfrm>
            <a:off x="909639" y="1701384"/>
            <a:ext cx="4898362" cy="432216"/>
          </a:xfrm>
          <a:prstGeom prst="rect">
            <a:avLst/>
          </a:prstGeom>
        </p:spPr>
        <p:txBody>
          <a:bodyPr lIns="0" tIns="0" rIns="0" bIns="0">
            <a:normAutofit/>
          </a:bodyPr>
          <a:lstStyle>
            <a:lvl1pPr marL="0" indent="0">
              <a:buNone/>
              <a:defRPr sz="1700" b="1" i="0" baseline="0">
                <a:latin typeface="+mj-lt"/>
              </a:defRPr>
            </a:lvl1pPr>
            <a:lvl2pPr marL="0" indent="0">
              <a:buNone/>
              <a:defRPr/>
            </a:lvl2pPr>
            <a:lvl3pPr marL="0" indent="0">
              <a:buNone/>
              <a:defRPr/>
            </a:lvl3pPr>
            <a:lvl4pPr marL="0" indent="0">
              <a:buNone/>
              <a:defRPr/>
            </a:lvl4pPr>
            <a:lvl5pPr marL="0" indent="0">
              <a:buNone/>
              <a:defRPr/>
            </a:lvl5pPr>
          </a:lstStyle>
          <a:p>
            <a:pPr lvl="0"/>
            <a:r>
              <a:rPr lang="en-GB" noProof="0"/>
              <a:t>Subtitle 1 line</a:t>
            </a:r>
            <a:endParaRPr lang="en-GB" noProof="0" dirty="0"/>
          </a:p>
        </p:txBody>
      </p:sp>
      <p:sp>
        <p:nvSpPr>
          <p:cNvPr id="7" name="Text Placeholder 6"/>
          <p:cNvSpPr>
            <a:spLocks noGrp="1"/>
          </p:cNvSpPr>
          <p:nvPr>
            <p:ph type="body" sz="quarter" idx="14" hasCustomPrompt="1"/>
          </p:nvPr>
        </p:nvSpPr>
        <p:spPr>
          <a:xfrm>
            <a:off x="6383867" y="1701384"/>
            <a:ext cx="4896133" cy="432216"/>
          </a:xfrm>
          <a:prstGeom prst="rect">
            <a:avLst/>
          </a:prstGeom>
        </p:spPr>
        <p:txBody>
          <a:bodyPr lIns="0" tIns="0" rIns="0" bIns="0">
            <a:normAutofit/>
          </a:bodyPr>
          <a:lstStyle>
            <a:lvl1pPr marL="0" indent="0">
              <a:buNone/>
              <a:defRPr sz="1700" b="1" i="0" baseline="0">
                <a:latin typeface="+mj-lt"/>
              </a:defRPr>
            </a:lvl1pPr>
            <a:lvl2pPr marL="0" indent="0">
              <a:buNone/>
              <a:defRPr/>
            </a:lvl2pPr>
            <a:lvl3pPr marL="0" indent="0">
              <a:buNone/>
              <a:defRPr/>
            </a:lvl3pPr>
            <a:lvl4pPr marL="0" indent="0">
              <a:buNone/>
              <a:defRPr/>
            </a:lvl4pPr>
            <a:lvl5pPr marL="0" indent="0">
              <a:buNone/>
              <a:defRPr/>
            </a:lvl5pPr>
          </a:lstStyle>
          <a:p>
            <a:pPr lvl="0"/>
            <a:r>
              <a:rPr lang="en-GB" noProof="0"/>
              <a:t>Subtitle 1 line</a:t>
            </a:r>
            <a:endParaRPr lang="en-GB" noProof="0" dirty="0"/>
          </a:p>
        </p:txBody>
      </p:sp>
      <p:sp>
        <p:nvSpPr>
          <p:cNvPr id="9" name="Text Placeholder 6"/>
          <p:cNvSpPr>
            <a:spLocks noGrp="1"/>
          </p:cNvSpPr>
          <p:nvPr>
            <p:ph type="body" sz="quarter" idx="16" hasCustomPrompt="1"/>
          </p:nvPr>
        </p:nvSpPr>
        <p:spPr>
          <a:xfrm>
            <a:off x="909639" y="4077096"/>
            <a:ext cx="4897786" cy="360016"/>
          </a:xfrm>
          <a:prstGeom prst="rect">
            <a:avLst/>
          </a:prstGeom>
        </p:spPr>
        <p:txBody>
          <a:bodyPr lIns="0" tIns="0" rIns="0" bIns="0">
            <a:normAutofit/>
          </a:bodyPr>
          <a:lstStyle>
            <a:lvl1pPr marL="0" indent="0">
              <a:buNone/>
              <a:defRPr sz="1700" b="1" i="0" baseline="0">
                <a:latin typeface="+mj-lt"/>
              </a:defRPr>
            </a:lvl1pPr>
            <a:lvl2pPr marL="0" indent="0">
              <a:buNone/>
              <a:defRPr/>
            </a:lvl2pPr>
            <a:lvl3pPr marL="0" indent="0">
              <a:buNone/>
              <a:defRPr/>
            </a:lvl3pPr>
            <a:lvl4pPr marL="0" indent="0">
              <a:buNone/>
              <a:defRPr/>
            </a:lvl4pPr>
            <a:lvl5pPr marL="0" indent="0">
              <a:buNone/>
              <a:defRPr/>
            </a:lvl5pPr>
          </a:lstStyle>
          <a:p>
            <a:pPr lvl="0"/>
            <a:r>
              <a:rPr lang="en-GB" noProof="0"/>
              <a:t>Subtitle 1 line</a:t>
            </a:r>
            <a:endParaRPr lang="en-GB" noProof="0" dirty="0"/>
          </a:p>
        </p:txBody>
      </p:sp>
      <p:sp>
        <p:nvSpPr>
          <p:cNvPr id="11" name="Text Placeholder 6"/>
          <p:cNvSpPr>
            <a:spLocks noGrp="1"/>
          </p:cNvSpPr>
          <p:nvPr>
            <p:ph type="body" sz="quarter" idx="18" hasCustomPrompt="1"/>
          </p:nvPr>
        </p:nvSpPr>
        <p:spPr>
          <a:xfrm>
            <a:off x="6383867" y="4077096"/>
            <a:ext cx="4895557" cy="360016"/>
          </a:xfrm>
          <a:prstGeom prst="rect">
            <a:avLst/>
          </a:prstGeom>
        </p:spPr>
        <p:txBody>
          <a:bodyPr lIns="0" tIns="0" rIns="0" bIns="0">
            <a:normAutofit/>
          </a:bodyPr>
          <a:lstStyle>
            <a:lvl1pPr marL="0" indent="0">
              <a:buNone/>
              <a:defRPr sz="1700" b="1" i="0" baseline="0">
                <a:latin typeface="+mj-lt"/>
              </a:defRPr>
            </a:lvl1pPr>
            <a:lvl2pPr marL="0" indent="0">
              <a:buNone/>
              <a:defRPr/>
            </a:lvl2pPr>
            <a:lvl3pPr marL="0" indent="0">
              <a:buNone/>
              <a:defRPr/>
            </a:lvl3pPr>
            <a:lvl4pPr marL="0" indent="0">
              <a:buNone/>
              <a:defRPr/>
            </a:lvl4pPr>
            <a:lvl5pPr marL="0" indent="0">
              <a:buNone/>
              <a:defRPr/>
            </a:lvl5pPr>
          </a:lstStyle>
          <a:p>
            <a:pPr lvl="0"/>
            <a:r>
              <a:rPr lang="en-GB" noProof="0"/>
              <a:t>Subtitle 1 line</a:t>
            </a:r>
            <a:endParaRPr lang="en-GB" noProof="0" dirty="0"/>
          </a:p>
        </p:txBody>
      </p:sp>
      <p:sp>
        <p:nvSpPr>
          <p:cNvPr id="12" name="Slide Number Placeholder 11"/>
          <p:cNvSpPr>
            <a:spLocks noGrp="1"/>
          </p:cNvSpPr>
          <p:nvPr>
            <p:ph type="sldNum" sz="quarter" idx="19"/>
          </p:nvPr>
        </p:nvSpPr>
        <p:spPr/>
        <p:txBody>
          <a:bodyPr/>
          <a:lstStyle/>
          <a:p>
            <a:fld id="{EAA7EAFD-E21A-47DE-BA28-DE45041ECD0B}" type="slidenum">
              <a:rPr lang="en-GB" smtClean="0"/>
              <a:pPr/>
              <a:t>‹#›</a:t>
            </a:fld>
            <a:endParaRPr lang="en-GB" dirty="0"/>
          </a:p>
        </p:txBody>
      </p:sp>
      <p:sp>
        <p:nvSpPr>
          <p:cNvPr id="13" name="Content Placeholder 12"/>
          <p:cNvSpPr>
            <a:spLocks noGrp="1"/>
          </p:cNvSpPr>
          <p:nvPr>
            <p:ph sz="quarter" idx="20" hasCustomPrompt="1"/>
          </p:nvPr>
        </p:nvSpPr>
        <p:spPr>
          <a:xfrm>
            <a:off x="909639" y="2133600"/>
            <a:ext cx="4898496" cy="1799456"/>
          </a:xfrm>
        </p:spPr>
        <p:txBody>
          <a:body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4" name="Content Placeholder 12"/>
          <p:cNvSpPr>
            <a:spLocks noGrp="1"/>
          </p:cNvSpPr>
          <p:nvPr>
            <p:ph sz="quarter" idx="21" hasCustomPrompt="1"/>
          </p:nvPr>
        </p:nvSpPr>
        <p:spPr>
          <a:xfrm>
            <a:off x="909639" y="4439419"/>
            <a:ext cx="4898496" cy="1799456"/>
          </a:xfrm>
        </p:spPr>
        <p:txBody>
          <a:body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Content Placeholder 12"/>
          <p:cNvSpPr>
            <a:spLocks noGrp="1"/>
          </p:cNvSpPr>
          <p:nvPr>
            <p:ph sz="quarter" idx="22" hasCustomPrompt="1"/>
          </p:nvPr>
        </p:nvSpPr>
        <p:spPr>
          <a:xfrm>
            <a:off x="6383867" y="2133600"/>
            <a:ext cx="4895321" cy="1799456"/>
          </a:xfrm>
        </p:spPr>
        <p:txBody>
          <a:body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Content Placeholder 12"/>
          <p:cNvSpPr>
            <a:spLocks noGrp="1"/>
          </p:cNvSpPr>
          <p:nvPr>
            <p:ph sz="quarter" idx="23" hasCustomPrompt="1"/>
          </p:nvPr>
        </p:nvSpPr>
        <p:spPr>
          <a:xfrm>
            <a:off x="6383868" y="4439419"/>
            <a:ext cx="4895851" cy="1799456"/>
          </a:xfrm>
        </p:spPr>
        <p:txBody>
          <a:body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pic>
        <p:nvPicPr>
          <p:cNvPr id="18" name="Picture 2" descr="U:\Gjensidige Forsikring ASA\Jobs\4552_WordEngine corejob 4209\Received\Work\Bomærke.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136113" y="298800"/>
            <a:ext cx="432000" cy="4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34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 Content and No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GB" noProof="0"/>
              <a:t>Title 1 line</a:t>
            </a:r>
            <a:endParaRPr lang="en-GB" dirty="0"/>
          </a:p>
        </p:txBody>
      </p:sp>
      <p:sp>
        <p:nvSpPr>
          <p:cNvPr id="5" name="Text Placeholder 6"/>
          <p:cNvSpPr>
            <a:spLocks noGrp="1"/>
          </p:cNvSpPr>
          <p:nvPr>
            <p:ph type="body" sz="quarter" idx="12" hasCustomPrompt="1"/>
          </p:nvPr>
        </p:nvSpPr>
        <p:spPr>
          <a:xfrm>
            <a:off x="909639" y="1702800"/>
            <a:ext cx="10370362" cy="430800"/>
          </a:xfrm>
          <a:prstGeom prst="rect">
            <a:avLst/>
          </a:prstGeom>
        </p:spPr>
        <p:txBody>
          <a:bodyPr lIns="0" tIns="0" rIns="0" bIns="0">
            <a:normAutofit/>
          </a:bodyPr>
          <a:lstStyle>
            <a:lvl1pPr marL="0" indent="0">
              <a:buNone/>
              <a:defRPr sz="1700" b="1" i="0" baseline="0">
                <a:latin typeface="+mj-lt"/>
              </a:defRPr>
            </a:lvl1pPr>
            <a:lvl2pPr marL="0" indent="0">
              <a:buNone/>
              <a:defRPr/>
            </a:lvl2pPr>
            <a:lvl3pPr marL="0" indent="0">
              <a:buNone/>
              <a:defRPr/>
            </a:lvl3pPr>
            <a:lvl4pPr marL="0" indent="0">
              <a:buNone/>
              <a:defRPr/>
            </a:lvl4pPr>
            <a:lvl5pPr marL="0" indent="0">
              <a:buNone/>
              <a:defRPr/>
            </a:lvl5pPr>
          </a:lstStyle>
          <a:p>
            <a:pPr lvl="0"/>
            <a:r>
              <a:rPr lang="en-GB" noProof="0"/>
              <a:t>Subtitle 1 line</a:t>
            </a:r>
            <a:endParaRPr lang="en-GB" noProof="0" dirty="0"/>
          </a:p>
        </p:txBody>
      </p:sp>
      <p:sp>
        <p:nvSpPr>
          <p:cNvPr id="7" name="Text Placeholder 6"/>
          <p:cNvSpPr>
            <a:spLocks noGrp="1"/>
          </p:cNvSpPr>
          <p:nvPr>
            <p:ph type="body" sz="quarter" idx="13" hasCustomPrompt="1"/>
          </p:nvPr>
        </p:nvSpPr>
        <p:spPr>
          <a:xfrm>
            <a:off x="909638" y="5301210"/>
            <a:ext cx="10369786" cy="937666"/>
          </a:xfrm>
          <a:prstGeom prst="rect">
            <a:avLst/>
          </a:prstGeom>
        </p:spPr>
        <p:txBody>
          <a:bodyPr/>
          <a:lstStyle>
            <a:lvl1pPr marL="0" indent="0">
              <a:lnSpc>
                <a:spcPts val="1100"/>
              </a:lnSpc>
              <a:buNone/>
              <a:defRPr sz="800" baseline="0"/>
            </a:lvl1pPr>
            <a:lvl2pPr marL="0" indent="0">
              <a:buNone/>
              <a:defRPr/>
            </a:lvl2pPr>
            <a:lvl3pPr marL="0" indent="0">
              <a:buNone/>
              <a:defRPr/>
            </a:lvl3pPr>
            <a:lvl4pPr marL="0" indent="0">
              <a:buNone/>
              <a:defRPr/>
            </a:lvl4pPr>
            <a:lvl5pPr marL="0" indent="0">
              <a:buNone/>
              <a:defRPr/>
            </a:lvl5pPr>
          </a:lstStyle>
          <a:p>
            <a:pPr lvl="0"/>
            <a:r>
              <a:rPr lang="en-GB"/>
              <a:t>Notes</a:t>
            </a:r>
            <a:endParaRPr lang="en-GB" dirty="0"/>
          </a:p>
        </p:txBody>
      </p:sp>
      <p:sp>
        <p:nvSpPr>
          <p:cNvPr id="6" name="Slide Number Placeholder 5"/>
          <p:cNvSpPr>
            <a:spLocks noGrp="1"/>
          </p:cNvSpPr>
          <p:nvPr>
            <p:ph type="sldNum" sz="quarter" idx="14"/>
          </p:nvPr>
        </p:nvSpPr>
        <p:spPr/>
        <p:txBody>
          <a:bodyPr/>
          <a:lstStyle/>
          <a:p>
            <a:fld id="{EAA7EAFD-E21A-47DE-BA28-DE45041ECD0B}" type="slidenum">
              <a:rPr lang="en-GB" smtClean="0"/>
              <a:pPr/>
              <a:t>‹#›</a:t>
            </a:fld>
            <a:endParaRPr lang="en-GB" dirty="0"/>
          </a:p>
        </p:txBody>
      </p:sp>
      <p:sp>
        <p:nvSpPr>
          <p:cNvPr id="8" name="Content Placeholder 7"/>
          <p:cNvSpPr>
            <a:spLocks noGrp="1"/>
          </p:cNvSpPr>
          <p:nvPr>
            <p:ph sz="quarter" idx="15" hasCustomPrompt="1"/>
          </p:nvPr>
        </p:nvSpPr>
        <p:spPr>
          <a:xfrm>
            <a:off x="909639" y="2133600"/>
            <a:ext cx="10370080" cy="3167608"/>
          </a:xfrm>
        </p:spPr>
        <p:txBody>
          <a:body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pic>
        <p:nvPicPr>
          <p:cNvPr id="10" name="Picture 2" descr="U:\Gjensidige Forsikring ASA\Jobs\4552_WordEngine corejob 4209\Received\Work\Bomærke.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136113" y="298800"/>
            <a:ext cx="432000" cy="4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35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 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a:t>Title 1 line</a:t>
            </a:r>
            <a:endParaRPr lang="en-GB" dirty="0"/>
          </a:p>
        </p:txBody>
      </p:sp>
      <p:sp>
        <p:nvSpPr>
          <p:cNvPr id="3" name="Slide Number Placeholder 2"/>
          <p:cNvSpPr>
            <a:spLocks noGrp="1"/>
          </p:cNvSpPr>
          <p:nvPr>
            <p:ph type="sldNum" sz="quarter" idx="10"/>
          </p:nvPr>
        </p:nvSpPr>
        <p:spPr/>
        <p:txBody>
          <a:bodyPr/>
          <a:lstStyle/>
          <a:p>
            <a:fld id="{EAA7EAFD-E21A-47DE-BA28-DE45041ECD0B}" type="slidenum">
              <a:rPr lang="en-GB" smtClean="0"/>
              <a:pPr/>
              <a:t>‹#›</a:t>
            </a:fld>
            <a:endParaRPr lang="en-GB" dirty="0"/>
          </a:p>
        </p:txBody>
      </p:sp>
      <p:pic>
        <p:nvPicPr>
          <p:cNvPr id="5" name="Picture 2" descr="U:\Gjensidige Forsikring ASA\Jobs\4552_WordEngine corejob 4209\Received\Work\Bomærke.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136113" y="298800"/>
            <a:ext cx="432000" cy="4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67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 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EAA7EAFD-E21A-47DE-BA28-DE45041ECD0B}" type="slidenum">
              <a:rPr lang="en-GB" smtClean="0"/>
              <a:pPr/>
              <a:t>‹#›</a:t>
            </a:fld>
            <a:endParaRPr lang="en-GB" dirty="0"/>
          </a:p>
        </p:txBody>
      </p:sp>
      <p:pic>
        <p:nvPicPr>
          <p:cNvPr id="5" name="Picture 2" descr="U:\Gjensidige Forsikring ASA\Jobs\4552_WordEngine corejob 4209\Received\Work\Bomærke.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136113" y="298800"/>
            <a:ext cx="432000" cy="4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690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Plassholder for tittel 1"/>
          <p:cNvSpPr>
            <a:spLocks noGrp="1"/>
          </p:cNvSpPr>
          <p:nvPr>
            <p:ph type="title"/>
          </p:nvPr>
        </p:nvSpPr>
        <p:spPr>
          <a:xfrm>
            <a:off x="909638" y="406800"/>
            <a:ext cx="9002786" cy="648000"/>
          </a:xfrm>
          <a:prstGeom prst="rect">
            <a:avLst/>
          </a:prstGeom>
        </p:spPr>
        <p:txBody>
          <a:bodyPr vert="horz" lIns="0" tIns="46800" rIns="0" bIns="45720" rtlCol="0" anchor="ctr">
            <a:noAutofit/>
          </a:bodyPr>
          <a:lstStyle/>
          <a:p>
            <a:r>
              <a:rPr lang="en-GB"/>
              <a:t>Klikk for å redigere tittelstil</a:t>
            </a:r>
            <a:endParaRPr lang="en-GB" noProof="0" dirty="0"/>
          </a:p>
        </p:txBody>
      </p:sp>
      <p:sp>
        <p:nvSpPr>
          <p:cNvPr id="3" name="Text Placeholder 2"/>
          <p:cNvSpPr>
            <a:spLocks noGrp="1"/>
          </p:cNvSpPr>
          <p:nvPr>
            <p:ph type="body" idx="1"/>
          </p:nvPr>
        </p:nvSpPr>
        <p:spPr>
          <a:xfrm>
            <a:off x="910166" y="1701800"/>
            <a:ext cx="10369835" cy="4537075"/>
          </a:xfrm>
          <a:prstGeom prst="rect">
            <a:avLst/>
          </a:prstGeom>
        </p:spPr>
        <p:txBody>
          <a:bodyPr vert="horz" lIns="0" tIns="0" rIns="0" bIns="0" rtlCol="0">
            <a:noAutofit/>
          </a:body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Slide Number Placeholder 3"/>
          <p:cNvSpPr>
            <a:spLocks noGrp="1"/>
          </p:cNvSpPr>
          <p:nvPr>
            <p:ph type="sldNum" sz="quarter" idx="4"/>
          </p:nvPr>
        </p:nvSpPr>
        <p:spPr>
          <a:xfrm>
            <a:off x="10459200" y="6346800"/>
            <a:ext cx="819988" cy="158400"/>
          </a:xfrm>
          <a:prstGeom prst="rect">
            <a:avLst/>
          </a:prstGeom>
        </p:spPr>
        <p:txBody>
          <a:bodyPr vert="horz" lIns="0" tIns="45720" rIns="0" bIns="45720" rtlCol="0" anchor="ctr"/>
          <a:lstStyle>
            <a:lvl1pPr algn="r">
              <a:defRPr sz="800">
                <a:solidFill>
                  <a:schemeClr val="tx1"/>
                </a:solidFill>
              </a:defRPr>
            </a:lvl1pPr>
          </a:lstStyle>
          <a:p>
            <a:fld id="{EAA7EAFD-E21A-47DE-BA28-DE45041ECD0B}" type="slidenum">
              <a:rPr lang="en-GB" smtClean="0"/>
              <a:pPr/>
              <a:t>‹#›</a:t>
            </a:fld>
            <a:endParaRPr lang="en-GB" dirty="0"/>
          </a:p>
        </p:txBody>
      </p:sp>
      <p:sp>
        <p:nvSpPr>
          <p:cNvPr id="2" name="MSIPCMContentMarking" descr="{&quot;HashCode&quot;:-1098167868,&quot;Placement&quot;:&quot;Footer&quot;,&quot;Top&quot;:519.343,&quot;Left&quot;:0.0,&quot;SlideWidth&quot;:960,&quot;SlideHeight&quot;:540}">
            <a:extLst>
              <a:ext uri="{FF2B5EF4-FFF2-40B4-BE49-F238E27FC236}">
                <a16:creationId xmlns:a16="http://schemas.microsoft.com/office/drawing/2014/main" id="{1706B700-2BB1-4EE5-A816-021BA7259305}"/>
              </a:ext>
            </a:extLst>
          </p:cNvPr>
          <p:cNvSpPr txBox="1"/>
          <p:nvPr userDrawn="1"/>
        </p:nvSpPr>
        <p:spPr>
          <a:xfrm>
            <a:off x="0" y="6595656"/>
            <a:ext cx="1730265" cy="262344"/>
          </a:xfrm>
          <a:prstGeom prst="rect">
            <a:avLst/>
          </a:prstGeom>
          <a:noFill/>
        </p:spPr>
        <p:txBody>
          <a:bodyPr vert="horz" wrap="square" lIns="0" tIns="0" rIns="0" bIns="0" rtlCol="0" anchor="ctr" anchorCtr="1">
            <a:spAutoFit/>
          </a:bodyPr>
          <a:lstStyle/>
          <a:p>
            <a:pPr algn="l">
              <a:spcBef>
                <a:spcPts val="0"/>
              </a:spcBef>
              <a:spcAft>
                <a:spcPts val="0"/>
              </a:spcAft>
            </a:pPr>
            <a:r>
              <a:rPr lang="en-GB" sz="1000">
                <a:solidFill>
                  <a:srgbClr val="000000"/>
                </a:solidFill>
                <a:latin typeface="Calibri" panose="020F0502020204030204" pitchFamily="34" charset="0"/>
              </a:rPr>
              <a:t>Classified: General Business</a:t>
            </a:r>
            <a:endParaRPr lang="en-GB" sz="10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866301637"/>
      </p:ext>
    </p:extLst>
  </p:cSld>
  <p:clrMap bg1="lt1" tx1="dk1" bg2="lt2" tx2="dk2" accent1="accent1" accent2="accent2" accent3="accent3" accent4="accent4" accent5="accent5" accent6="accent6" hlink="hlink" folHlink="folHlink"/>
  <p:sldLayoutIdLst>
    <p:sldLayoutId id="2147483679" r:id="rId1"/>
    <p:sldLayoutId id="2147483698" r:id="rId2"/>
    <p:sldLayoutId id="2147483680" r:id="rId3"/>
    <p:sldLayoutId id="2147483689" r:id="rId4"/>
    <p:sldLayoutId id="2147483681" r:id="rId5"/>
    <p:sldLayoutId id="2147483682" r:id="rId6"/>
    <p:sldLayoutId id="2147483683" r:id="rId7"/>
    <p:sldLayoutId id="2147483697" r:id="rId8"/>
    <p:sldLayoutId id="2147483699" r:id="rId9"/>
    <p:sldLayoutId id="2147483700" r:id="rId10"/>
    <p:sldLayoutId id="2147483701" r:id="rId11"/>
    <p:sldLayoutId id="2147483696" r:id="rId12"/>
    <p:sldLayoutId id="2147483684" r:id="rId13"/>
    <p:sldLayoutId id="2147483685" r:id="rId14"/>
    <p:sldLayoutId id="2147483686" r:id="rId15"/>
    <p:sldLayoutId id="2147483687" r:id="rId16"/>
    <p:sldLayoutId id="2147483742" r:id="rId17"/>
    <p:sldLayoutId id="2147483743" r:id="rId18"/>
    <p:sldLayoutId id="2147483744" r:id="rId19"/>
    <p:sldLayoutId id="2147483745" r:id="rId20"/>
    <p:sldLayoutId id="2147483746" r:id="rId21"/>
    <p:sldLayoutId id="2147483776" r:id="rId22"/>
    <p:sldLayoutId id="2147483777" r:id="rId23"/>
    <p:sldLayoutId id="2147483778" r:id="rId24"/>
    <p:sldLayoutId id="2147483779" r:id="rId25"/>
    <p:sldLayoutId id="2147483780" r:id="rId26"/>
  </p:sldLayoutIdLst>
  <p:hf hdr="0" ftr="0" dt="0"/>
  <p:txStyles>
    <p:titleStyle>
      <a:lvl1pPr algn="l" defTabSz="914400" rtl="0" eaLnBrk="1" latinLnBrk="0" hangingPunct="1">
        <a:lnSpc>
          <a:spcPct val="90000"/>
        </a:lnSpc>
        <a:spcBef>
          <a:spcPct val="0"/>
        </a:spcBef>
        <a:buNone/>
        <a:defRPr sz="2600" b="1" i="0" kern="1200" baseline="0">
          <a:solidFill>
            <a:schemeClr val="tx1"/>
          </a:solidFill>
          <a:latin typeface="+mj-lt"/>
          <a:ea typeface="+mj-ea"/>
          <a:cs typeface="+mj-cs"/>
        </a:defRPr>
      </a:lvl1pPr>
    </p:titleStyle>
    <p:bodyStyle>
      <a:lvl1pPr marL="284400" indent="-2844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550800" indent="-250825" algn="l" defTabSz="914400" rtl="0" eaLnBrk="1" latinLnBrk="0" hangingPunct="1">
        <a:spcBef>
          <a:spcPts val="408"/>
        </a:spcBef>
        <a:buFont typeface="Arial" pitchFamily="34" charset="0"/>
        <a:buChar char="-"/>
        <a:defRPr sz="1600" kern="1200">
          <a:solidFill>
            <a:schemeClr val="tx1"/>
          </a:solidFill>
          <a:latin typeface="+mn-lt"/>
          <a:ea typeface="+mn-ea"/>
          <a:cs typeface="+mn-cs"/>
        </a:defRPr>
      </a:lvl2pPr>
      <a:lvl3pPr marL="802800" indent="-2520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3pPr>
      <a:lvl4pPr marL="802800" indent="-2520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802800" indent="-2520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gjensidige/analysts-trainings-g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4.xml"/><Relationship Id="rId5" Type="http://schemas.openxmlformats.org/officeDocument/2006/relationships/image" Target="../media/image9.sv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2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26.xml"/><Relationship Id="rId5" Type="http://schemas.openxmlformats.org/officeDocument/2006/relationships/image" Target="../media/image7.svg"/><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Git training</a:t>
            </a:r>
          </a:p>
        </p:txBody>
      </p:sp>
      <p:pic>
        <p:nvPicPr>
          <p:cNvPr id="1026" name="Picture 2" descr="Basic Tutorial for Git/GitHub for Beginners Part-1 | by Esat Kemal Ekren |  NSIstanbul | Medium">
            <a:extLst>
              <a:ext uri="{FF2B5EF4-FFF2-40B4-BE49-F238E27FC236}">
                <a16:creationId xmlns:a16="http://schemas.microsoft.com/office/drawing/2014/main" id="{C37F8C97-E0B2-4018-944C-DB5E0CB2F3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4152" y="4869160"/>
            <a:ext cx="3746202" cy="1564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469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ED582-9757-47F6-80A9-C70885309150}"/>
              </a:ext>
            </a:extLst>
          </p:cNvPr>
          <p:cNvSpPr>
            <a:spLocks noGrp="1"/>
          </p:cNvSpPr>
          <p:nvPr>
            <p:ph type="title"/>
          </p:nvPr>
        </p:nvSpPr>
        <p:spPr/>
        <p:txBody>
          <a:bodyPr/>
          <a:lstStyle/>
          <a:p>
            <a:r>
              <a:rPr lang="en-GB" dirty="0"/>
              <a:t>Getting started pt.1</a:t>
            </a:r>
          </a:p>
        </p:txBody>
      </p:sp>
      <p:sp>
        <p:nvSpPr>
          <p:cNvPr id="3" name="Slide Number Placeholder 2">
            <a:extLst>
              <a:ext uri="{FF2B5EF4-FFF2-40B4-BE49-F238E27FC236}">
                <a16:creationId xmlns:a16="http://schemas.microsoft.com/office/drawing/2014/main" id="{FB212C50-4B88-416B-B29A-F74DF60120F8}"/>
              </a:ext>
            </a:extLst>
          </p:cNvPr>
          <p:cNvSpPr>
            <a:spLocks noGrp="1"/>
          </p:cNvSpPr>
          <p:nvPr>
            <p:ph type="sldNum" sz="quarter" idx="13"/>
          </p:nvPr>
        </p:nvSpPr>
        <p:spPr/>
        <p:txBody>
          <a:bodyPr/>
          <a:lstStyle/>
          <a:p>
            <a:fld id="{EAA7EAFD-E21A-47DE-BA28-DE45041ECD0B}" type="slidenum">
              <a:rPr lang="en-GB" smtClean="0"/>
              <a:pPr/>
              <a:t>10</a:t>
            </a:fld>
            <a:endParaRPr lang="en-GB" dirty="0"/>
          </a:p>
        </p:txBody>
      </p:sp>
      <p:sp>
        <p:nvSpPr>
          <p:cNvPr id="4" name="Content Placeholder 3">
            <a:extLst>
              <a:ext uri="{FF2B5EF4-FFF2-40B4-BE49-F238E27FC236}">
                <a16:creationId xmlns:a16="http://schemas.microsoft.com/office/drawing/2014/main" id="{D5A27E6E-31C5-4831-9F91-9F0D52D71E0C}"/>
              </a:ext>
            </a:extLst>
          </p:cNvPr>
          <p:cNvSpPr>
            <a:spLocks noGrp="1"/>
          </p:cNvSpPr>
          <p:nvPr>
            <p:ph sz="quarter" idx="14"/>
          </p:nvPr>
        </p:nvSpPr>
        <p:spPr/>
        <p:txBody>
          <a:bodyPr/>
          <a:lstStyle/>
          <a:p>
            <a:pPr marL="0" indent="0">
              <a:buNone/>
            </a:pPr>
            <a:r>
              <a:rPr lang="en-GB" dirty="0"/>
              <a:t>Starting project from scratch:</a:t>
            </a:r>
          </a:p>
          <a:p>
            <a:pPr marL="457200" indent="-457200">
              <a:buAutoNum type="arabicPeriod"/>
            </a:pPr>
            <a:r>
              <a:rPr lang="en-GB" dirty="0"/>
              <a:t>Create new repo in github</a:t>
            </a:r>
          </a:p>
          <a:p>
            <a:pPr marL="457200" indent="-457200">
              <a:buAutoNum type="arabicPeriod"/>
            </a:pPr>
            <a:r>
              <a:rPr lang="en-GB" dirty="0"/>
              <a:t>Clone the repo on your machine </a:t>
            </a:r>
            <a:r>
              <a:rPr lang="en-GB" i="1" dirty="0">
                <a:solidFill>
                  <a:schemeClr val="tx2">
                    <a:lumMod val="60000"/>
                    <a:lumOff val="40000"/>
                  </a:schemeClr>
                </a:solidFill>
              </a:rPr>
              <a:t>git clone &lt;</a:t>
            </a:r>
            <a:r>
              <a:rPr lang="en-GB" i="1" dirty="0" err="1">
                <a:solidFill>
                  <a:schemeClr val="tx2">
                    <a:lumMod val="60000"/>
                    <a:lumOff val="40000"/>
                  </a:schemeClr>
                </a:solidFill>
              </a:rPr>
              <a:t>git_url</a:t>
            </a:r>
            <a:r>
              <a:rPr lang="en-GB" i="1" dirty="0">
                <a:solidFill>
                  <a:schemeClr val="tx2">
                    <a:lumMod val="60000"/>
                    <a:lumOff val="40000"/>
                  </a:schemeClr>
                </a:solidFill>
              </a:rPr>
              <a:t>&gt;</a:t>
            </a:r>
          </a:p>
          <a:p>
            <a:pPr marL="457200" indent="-457200">
              <a:buAutoNum type="arabicPeriod"/>
            </a:pPr>
            <a:r>
              <a:rPr lang="en-GB" dirty="0"/>
              <a:t>Start coding and committing</a:t>
            </a:r>
          </a:p>
          <a:p>
            <a:pPr marL="457200" indent="-457200">
              <a:buAutoNum type="arabicPeriod"/>
            </a:pPr>
            <a:r>
              <a:rPr lang="en-GB" dirty="0"/>
              <a:t>Enjoy benefits of code versioning.</a:t>
            </a:r>
          </a:p>
        </p:txBody>
      </p:sp>
    </p:spTree>
    <p:extLst>
      <p:ext uri="{BB962C8B-B14F-4D97-AF65-F5344CB8AC3E}">
        <p14:creationId xmlns:p14="http://schemas.microsoft.com/office/powerpoint/2010/main" val="134966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ED582-9757-47F6-80A9-C70885309150}"/>
              </a:ext>
            </a:extLst>
          </p:cNvPr>
          <p:cNvSpPr>
            <a:spLocks noGrp="1"/>
          </p:cNvSpPr>
          <p:nvPr>
            <p:ph type="title"/>
          </p:nvPr>
        </p:nvSpPr>
        <p:spPr/>
        <p:txBody>
          <a:bodyPr/>
          <a:lstStyle/>
          <a:p>
            <a:r>
              <a:rPr lang="en-GB" dirty="0"/>
              <a:t>Getting started pt.2</a:t>
            </a:r>
          </a:p>
        </p:txBody>
      </p:sp>
      <p:sp>
        <p:nvSpPr>
          <p:cNvPr id="3" name="Slide Number Placeholder 2">
            <a:extLst>
              <a:ext uri="{FF2B5EF4-FFF2-40B4-BE49-F238E27FC236}">
                <a16:creationId xmlns:a16="http://schemas.microsoft.com/office/drawing/2014/main" id="{FB212C50-4B88-416B-B29A-F74DF60120F8}"/>
              </a:ext>
            </a:extLst>
          </p:cNvPr>
          <p:cNvSpPr>
            <a:spLocks noGrp="1"/>
          </p:cNvSpPr>
          <p:nvPr>
            <p:ph type="sldNum" sz="quarter" idx="13"/>
          </p:nvPr>
        </p:nvSpPr>
        <p:spPr/>
        <p:txBody>
          <a:bodyPr/>
          <a:lstStyle/>
          <a:p>
            <a:fld id="{EAA7EAFD-E21A-47DE-BA28-DE45041ECD0B}" type="slidenum">
              <a:rPr lang="en-GB" smtClean="0"/>
              <a:pPr/>
              <a:t>11</a:t>
            </a:fld>
            <a:endParaRPr lang="en-GB" dirty="0"/>
          </a:p>
        </p:txBody>
      </p:sp>
      <p:sp>
        <p:nvSpPr>
          <p:cNvPr id="4" name="Content Placeholder 3">
            <a:extLst>
              <a:ext uri="{FF2B5EF4-FFF2-40B4-BE49-F238E27FC236}">
                <a16:creationId xmlns:a16="http://schemas.microsoft.com/office/drawing/2014/main" id="{D5A27E6E-31C5-4831-9F91-9F0D52D71E0C}"/>
              </a:ext>
            </a:extLst>
          </p:cNvPr>
          <p:cNvSpPr>
            <a:spLocks noGrp="1"/>
          </p:cNvSpPr>
          <p:nvPr>
            <p:ph sz="quarter" idx="14"/>
          </p:nvPr>
        </p:nvSpPr>
        <p:spPr/>
        <p:txBody>
          <a:bodyPr/>
          <a:lstStyle/>
          <a:p>
            <a:pPr marL="0" indent="0">
              <a:buNone/>
            </a:pPr>
            <a:r>
              <a:rPr lang="en-GB" dirty="0">
                <a:solidFill>
                  <a:srgbClr val="000000"/>
                </a:solidFill>
              </a:rPr>
              <a:t>Starting project from scratch:</a:t>
            </a:r>
          </a:p>
          <a:p>
            <a:pPr marL="457200" indent="-457200">
              <a:buAutoNum type="arabicPeriod"/>
            </a:pPr>
            <a:r>
              <a:rPr lang="en-GB" dirty="0"/>
              <a:t>Create new repo in </a:t>
            </a:r>
            <a:r>
              <a:rPr lang="en-GB" dirty="0" err="1"/>
              <a:t>Github</a:t>
            </a:r>
            <a:endParaRPr lang="en-GB" dirty="0"/>
          </a:p>
          <a:p>
            <a:pPr marL="457200" indent="-457200">
              <a:buAutoNum type="arabicPeriod"/>
            </a:pPr>
            <a:r>
              <a:rPr lang="en-GB" dirty="0">
                <a:solidFill>
                  <a:srgbClr val="000000"/>
                </a:solidFill>
              </a:rPr>
              <a:t>Clone created repo</a:t>
            </a:r>
          </a:p>
          <a:p>
            <a:pPr marL="457200" indent="-457200">
              <a:buAutoNum type="arabicPeriod"/>
            </a:pPr>
            <a:r>
              <a:rPr lang="en-GB" dirty="0">
                <a:solidFill>
                  <a:srgbClr val="000000"/>
                </a:solidFill>
              </a:rPr>
              <a:t>Copy the files from the project that you want to version</a:t>
            </a:r>
            <a:endParaRPr lang="en-GB" i="1" dirty="0">
              <a:solidFill>
                <a:schemeClr val="tx2">
                  <a:lumMod val="60000"/>
                  <a:lumOff val="40000"/>
                </a:schemeClr>
              </a:solidFill>
            </a:endParaRPr>
          </a:p>
          <a:p>
            <a:pPr marL="457200" indent="-457200">
              <a:buAutoNum type="arabicPeriod"/>
            </a:pPr>
            <a:r>
              <a:rPr lang="en-GB" dirty="0">
                <a:solidFill>
                  <a:srgbClr val="000000"/>
                </a:solidFill>
              </a:rPr>
              <a:t>Continue coding and committing</a:t>
            </a:r>
          </a:p>
          <a:p>
            <a:pPr marL="457200" indent="-457200">
              <a:buAutoNum type="arabicPeriod"/>
            </a:pPr>
            <a:r>
              <a:rPr lang="en-GB" dirty="0"/>
              <a:t>Enjoy benefits of code versioning once more</a:t>
            </a:r>
          </a:p>
          <a:p>
            <a:pPr marL="0" indent="0">
              <a:buNone/>
            </a:pPr>
            <a:endParaRPr lang="en-US" dirty="0"/>
          </a:p>
        </p:txBody>
      </p:sp>
    </p:spTree>
    <p:extLst>
      <p:ext uri="{BB962C8B-B14F-4D97-AF65-F5344CB8AC3E}">
        <p14:creationId xmlns:p14="http://schemas.microsoft.com/office/powerpoint/2010/main" val="59655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77797-82FD-4093-B8CA-8FAE14F94DA9}"/>
              </a:ext>
            </a:extLst>
          </p:cNvPr>
          <p:cNvSpPr>
            <a:spLocks noGrp="1"/>
          </p:cNvSpPr>
          <p:nvPr>
            <p:ph type="title"/>
          </p:nvPr>
        </p:nvSpPr>
        <p:spPr/>
        <p:txBody>
          <a:bodyPr/>
          <a:lstStyle/>
          <a:p>
            <a:r>
              <a:rPr lang="en-GB" dirty="0"/>
              <a:t>Repo creation at </a:t>
            </a:r>
            <a:r>
              <a:rPr lang="en-GB" dirty="0" err="1"/>
              <a:t>Gjensidige</a:t>
            </a:r>
            <a:endParaRPr lang="en-GB" dirty="0"/>
          </a:p>
        </p:txBody>
      </p:sp>
      <p:sp>
        <p:nvSpPr>
          <p:cNvPr id="3" name="Slide Number Placeholder 2">
            <a:extLst>
              <a:ext uri="{FF2B5EF4-FFF2-40B4-BE49-F238E27FC236}">
                <a16:creationId xmlns:a16="http://schemas.microsoft.com/office/drawing/2014/main" id="{11C2906D-D2A6-49D4-8858-DB2F5C4A5F05}"/>
              </a:ext>
            </a:extLst>
          </p:cNvPr>
          <p:cNvSpPr>
            <a:spLocks noGrp="1"/>
          </p:cNvSpPr>
          <p:nvPr>
            <p:ph type="sldNum" sz="quarter" idx="13"/>
          </p:nvPr>
        </p:nvSpPr>
        <p:spPr/>
        <p:txBody>
          <a:bodyPr/>
          <a:lstStyle/>
          <a:p>
            <a:fld id="{EAA7EAFD-E21A-47DE-BA28-DE45041ECD0B}" type="slidenum">
              <a:rPr lang="en-GB" smtClean="0"/>
              <a:pPr/>
              <a:t>12</a:t>
            </a:fld>
            <a:endParaRPr lang="en-GB" dirty="0"/>
          </a:p>
        </p:txBody>
      </p:sp>
      <p:sp>
        <p:nvSpPr>
          <p:cNvPr id="4" name="Content Placeholder 3">
            <a:extLst>
              <a:ext uri="{FF2B5EF4-FFF2-40B4-BE49-F238E27FC236}">
                <a16:creationId xmlns:a16="http://schemas.microsoft.com/office/drawing/2014/main" id="{A9DCFD44-D39B-499B-8ECD-C2C4AB141502}"/>
              </a:ext>
            </a:extLst>
          </p:cNvPr>
          <p:cNvSpPr>
            <a:spLocks noGrp="1"/>
          </p:cNvSpPr>
          <p:nvPr>
            <p:ph sz="quarter" idx="14"/>
          </p:nvPr>
        </p:nvSpPr>
        <p:spPr/>
        <p:txBody>
          <a:bodyPr/>
          <a:lstStyle/>
          <a:p>
            <a:pPr marL="0" indent="0">
              <a:buNone/>
            </a:pPr>
            <a:r>
              <a:rPr lang="en-GB" dirty="0"/>
              <a:t>Currently repo creation due to security reasons is created via bot at Slack channel </a:t>
            </a:r>
          </a:p>
          <a:p>
            <a:pPr marL="0" indent="0">
              <a:buNone/>
            </a:pPr>
            <a:r>
              <a:rPr lang="en-GB" dirty="0"/>
              <a:t>#</a:t>
            </a:r>
            <a:r>
              <a:rPr lang="en-GB" dirty="0" err="1"/>
              <a:t>github</a:t>
            </a:r>
            <a:r>
              <a:rPr lang="en-GB" dirty="0"/>
              <a:t>-at-</a:t>
            </a:r>
            <a:r>
              <a:rPr lang="en-GB" dirty="0" err="1"/>
              <a:t>gjensidige</a:t>
            </a:r>
            <a:r>
              <a:rPr lang="en-GB" dirty="0"/>
              <a:t>.</a:t>
            </a:r>
          </a:p>
          <a:p>
            <a:pPr marL="0" indent="0">
              <a:buNone/>
            </a:pPr>
            <a:r>
              <a:rPr lang="en-GB" dirty="0"/>
              <a:t>Ideally each team will have 1-2 people who will be on Slack – to create repos etc.</a:t>
            </a:r>
          </a:p>
        </p:txBody>
      </p:sp>
      <p:pic>
        <p:nvPicPr>
          <p:cNvPr id="5" name="Picture 4">
            <a:extLst>
              <a:ext uri="{FF2B5EF4-FFF2-40B4-BE49-F238E27FC236}">
                <a16:creationId xmlns:a16="http://schemas.microsoft.com/office/drawing/2014/main" id="{A414519F-F043-44AB-B3E6-940F28F016EC}"/>
              </a:ext>
            </a:extLst>
          </p:cNvPr>
          <p:cNvPicPr>
            <a:picLocks noChangeAspect="1"/>
          </p:cNvPicPr>
          <p:nvPr/>
        </p:nvPicPr>
        <p:blipFill>
          <a:blip r:embed="rId3"/>
          <a:stretch>
            <a:fillRect/>
          </a:stretch>
        </p:blipFill>
        <p:spPr>
          <a:xfrm>
            <a:off x="658633" y="3136900"/>
            <a:ext cx="10601325" cy="2019300"/>
          </a:xfrm>
          <a:prstGeom prst="rect">
            <a:avLst/>
          </a:prstGeom>
        </p:spPr>
      </p:pic>
    </p:spTree>
    <p:extLst>
      <p:ext uri="{BB962C8B-B14F-4D97-AF65-F5344CB8AC3E}">
        <p14:creationId xmlns:p14="http://schemas.microsoft.com/office/powerpoint/2010/main" val="2284942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EC7A-4E80-4A57-8590-565894A2AA93}"/>
              </a:ext>
            </a:extLst>
          </p:cNvPr>
          <p:cNvSpPr>
            <a:spLocks noGrp="1"/>
          </p:cNvSpPr>
          <p:nvPr>
            <p:ph type="title"/>
          </p:nvPr>
        </p:nvSpPr>
        <p:spPr/>
        <p:txBody>
          <a:bodyPr/>
          <a:lstStyle/>
          <a:p>
            <a:r>
              <a:rPr lang="en-GB" dirty="0"/>
              <a:t>Creating repo</a:t>
            </a:r>
          </a:p>
        </p:txBody>
      </p:sp>
      <p:sp>
        <p:nvSpPr>
          <p:cNvPr id="3" name="Slide Number Placeholder 2">
            <a:extLst>
              <a:ext uri="{FF2B5EF4-FFF2-40B4-BE49-F238E27FC236}">
                <a16:creationId xmlns:a16="http://schemas.microsoft.com/office/drawing/2014/main" id="{7E4DF3DA-EBE8-4D24-BC29-81CA39E56D26}"/>
              </a:ext>
            </a:extLst>
          </p:cNvPr>
          <p:cNvSpPr>
            <a:spLocks noGrp="1"/>
          </p:cNvSpPr>
          <p:nvPr>
            <p:ph type="sldNum" sz="quarter" idx="13"/>
          </p:nvPr>
        </p:nvSpPr>
        <p:spPr/>
        <p:txBody>
          <a:bodyPr/>
          <a:lstStyle/>
          <a:p>
            <a:fld id="{EAA7EAFD-E21A-47DE-BA28-DE45041ECD0B}" type="slidenum">
              <a:rPr lang="en-GB" smtClean="0"/>
              <a:pPr/>
              <a:t>13</a:t>
            </a:fld>
            <a:endParaRPr lang="en-GB" dirty="0"/>
          </a:p>
        </p:txBody>
      </p:sp>
      <p:pic>
        <p:nvPicPr>
          <p:cNvPr id="5" name="Picture 4">
            <a:extLst>
              <a:ext uri="{FF2B5EF4-FFF2-40B4-BE49-F238E27FC236}">
                <a16:creationId xmlns:a16="http://schemas.microsoft.com/office/drawing/2014/main" id="{89AC9DFC-D5B5-4654-8D13-84B264E148CE}"/>
              </a:ext>
            </a:extLst>
          </p:cNvPr>
          <p:cNvPicPr>
            <a:picLocks noChangeAspect="1"/>
          </p:cNvPicPr>
          <p:nvPr/>
        </p:nvPicPr>
        <p:blipFill>
          <a:blip r:embed="rId3"/>
          <a:stretch>
            <a:fillRect/>
          </a:stretch>
        </p:blipFill>
        <p:spPr>
          <a:xfrm>
            <a:off x="3791744" y="489332"/>
            <a:ext cx="5048250" cy="5829300"/>
          </a:xfrm>
          <a:prstGeom prst="rect">
            <a:avLst/>
          </a:prstGeom>
        </p:spPr>
      </p:pic>
    </p:spTree>
    <p:extLst>
      <p:ext uri="{BB962C8B-B14F-4D97-AF65-F5344CB8AC3E}">
        <p14:creationId xmlns:p14="http://schemas.microsoft.com/office/powerpoint/2010/main" val="2618902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E5FED-B581-487F-A22B-CA0F685BB3A0}"/>
              </a:ext>
            </a:extLst>
          </p:cNvPr>
          <p:cNvSpPr>
            <a:spLocks noGrp="1"/>
          </p:cNvSpPr>
          <p:nvPr>
            <p:ph type="title"/>
          </p:nvPr>
        </p:nvSpPr>
        <p:spPr/>
        <p:txBody>
          <a:bodyPr/>
          <a:lstStyle/>
          <a:p>
            <a:r>
              <a:rPr lang="en-GB" dirty="0">
                <a:solidFill>
                  <a:srgbClr val="FF0000"/>
                </a:solidFill>
              </a:rPr>
              <a:t>!!!Creating repo caution!!!</a:t>
            </a:r>
          </a:p>
        </p:txBody>
      </p:sp>
      <p:sp>
        <p:nvSpPr>
          <p:cNvPr id="3" name="Slide Number Placeholder 2">
            <a:extLst>
              <a:ext uri="{FF2B5EF4-FFF2-40B4-BE49-F238E27FC236}">
                <a16:creationId xmlns:a16="http://schemas.microsoft.com/office/drawing/2014/main" id="{EB677A16-A824-4716-BE55-4DDE139A0A8D}"/>
              </a:ext>
            </a:extLst>
          </p:cNvPr>
          <p:cNvSpPr>
            <a:spLocks noGrp="1"/>
          </p:cNvSpPr>
          <p:nvPr>
            <p:ph type="sldNum" sz="quarter" idx="13"/>
          </p:nvPr>
        </p:nvSpPr>
        <p:spPr/>
        <p:txBody>
          <a:bodyPr/>
          <a:lstStyle/>
          <a:p>
            <a:fld id="{EAA7EAFD-E21A-47DE-BA28-DE45041ECD0B}" type="slidenum">
              <a:rPr lang="en-GB" smtClean="0"/>
              <a:pPr/>
              <a:t>14</a:t>
            </a:fld>
            <a:endParaRPr lang="en-GB" dirty="0"/>
          </a:p>
        </p:txBody>
      </p:sp>
      <p:sp>
        <p:nvSpPr>
          <p:cNvPr id="4" name="Content Placeholder 3">
            <a:extLst>
              <a:ext uri="{FF2B5EF4-FFF2-40B4-BE49-F238E27FC236}">
                <a16:creationId xmlns:a16="http://schemas.microsoft.com/office/drawing/2014/main" id="{0F75BA27-28AF-4271-AD43-812147ACCFA5}"/>
              </a:ext>
            </a:extLst>
          </p:cNvPr>
          <p:cNvSpPr>
            <a:spLocks noGrp="1"/>
          </p:cNvSpPr>
          <p:nvPr>
            <p:ph sz="quarter" idx="14"/>
          </p:nvPr>
        </p:nvSpPr>
        <p:spPr/>
        <p:txBody>
          <a:bodyPr/>
          <a:lstStyle/>
          <a:p>
            <a:r>
              <a:rPr lang="en-GB" dirty="0"/>
              <a:t>No data</a:t>
            </a:r>
          </a:p>
          <a:p>
            <a:r>
              <a:rPr lang="en-GB" dirty="0"/>
              <a:t>No sensitive info</a:t>
            </a:r>
          </a:p>
          <a:p>
            <a:r>
              <a:rPr lang="en-GB" dirty="0"/>
              <a:t>No credentials</a:t>
            </a:r>
          </a:p>
        </p:txBody>
      </p:sp>
    </p:spTree>
    <p:extLst>
      <p:ext uri="{BB962C8B-B14F-4D97-AF65-F5344CB8AC3E}">
        <p14:creationId xmlns:p14="http://schemas.microsoft.com/office/powerpoint/2010/main" val="789886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80A7D-98FD-4983-A8BC-FF44F5486599}"/>
              </a:ext>
            </a:extLst>
          </p:cNvPr>
          <p:cNvSpPr>
            <a:spLocks noGrp="1"/>
          </p:cNvSpPr>
          <p:nvPr>
            <p:ph type="ctrTitle"/>
          </p:nvPr>
        </p:nvSpPr>
        <p:spPr/>
        <p:txBody>
          <a:bodyPr/>
          <a:lstStyle/>
          <a:p>
            <a:r>
              <a:rPr lang="en-GB" dirty="0"/>
              <a:t>Usual drill with git</a:t>
            </a:r>
          </a:p>
        </p:txBody>
      </p:sp>
    </p:spTree>
    <p:extLst>
      <p:ext uri="{BB962C8B-B14F-4D97-AF65-F5344CB8AC3E}">
        <p14:creationId xmlns:p14="http://schemas.microsoft.com/office/powerpoint/2010/main" val="3926346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05488-3214-407E-AB34-8AC53EECD6B0}"/>
              </a:ext>
            </a:extLst>
          </p:cNvPr>
          <p:cNvSpPr>
            <a:spLocks noGrp="1"/>
          </p:cNvSpPr>
          <p:nvPr>
            <p:ph type="title"/>
          </p:nvPr>
        </p:nvSpPr>
        <p:spPr/>
        <p:txBody>
          <a:bodyPr/>
          <a:lstStyle/>
          <a:p>
            <a:r>
              <a:rPr lang="en-GB" dirty="0"/>
              <a:t>git remote</a:t>
            </a:r>
          </a:p>
        </p:txBody>
      </p:sp>
      <p:sp>
        <p:nvSpPr>
          <p:cNvPr id="3" name="Slide Number Placeholder 2">
            <a:extLst>
              <a:ext uri="{FF2B5EF4-FFF2-40B4-BE49-F238E27FC236}">
                <a16:creationId xmlns:a16="http://schemas.microsoft.com/office/drawing/2014/main" id="{B63566B6-CED7-41F2-9BC7-CF55B4C85698}"/>
              </a:ext>
            </a:extLst>
          </p:cNvPr>
          <p:cNvSpPr>
            <a:spLocks noGrp="1"/>
          </p:cNvSpPr>
          <p:nvPr>
            <p:ph type="sldNum" sz="quarter" idx="13"/>
          </p:nvPr>
        </p:nvSpPr>
        <p:spPr/>
        <p:txBody>
          <a:bodyPr/>
          <a:lstStyle/>
          <a:p>
            <a:fld id="{EAA7EAFD-E21A-47DE-BA28-DE45041ECD0B}" type="slidenum">
              <a:rPr lang="en-GB" smtClean="0"/>
              <a:pPr/>
              <a:t>16</a:t>
            </a:fld>
            <a:endParaRPr lang="en-GB" dirty="0"/>
          </a:p>
        </p:txBody>
      </p:sp>
      <p:sp>
        <p:nvSpPr>
          <p:cNvPr id="4" name="Content Placeholder 3">
            <a:extLst>
              <a:ext uri="{FF2B5EF4-FFF2-40B4-BE49-F238E27FC236}">
                <a16:creationId xmlns:a16="http://schemas.microsoft.com/office/drawing/2014/main" id="{F5A4E0FD-4EBE-470E-8504-76996690B63B}"/>
              </a:ext>
            </a:extLst>
          </p:cNvPr>
          <p:cNvSpPr>
            <a:spLocks noGrp="1"/>
          </p:cNvSpPr>
          <p:nvPr>
            <p:ph sz="quarter" idx="14"/>
          </p:nvPr>
        </p:nvSpPr>
        <p:spPr/>
        <p:txBody>
          <a:bodyPr/>
          <a:lstStyle/>
          <a:p>
            <a:pPr marL="0" indent="0">
              <a:buNone/>
            </a:pPr>
            <a:r>
              <a:rPr lang="en-GB" dirty="0"/>
              <a:t>For collaboration we require to have a remote – a place where we store/push or get the code from. Storage with all the history with the changes.</a:t>
            </a:r>
          </a:p>
          <a:p>
            <a:pPr marL="0" indent="0">
              <a:buNone/>
            </a:pPr>
            <a:endParaRPr lang="en-GB" dirty="0"/>
          </a:p>
          <a:p>
            <a:pPr marL="0" indent="0">
              <a:buNone/>
            </a:pPr>
            <a:r>
              <a:rPr lang="en-GB" dirty="0"/>
              <a:t>Currently at </a:t>
            </a:r>
            <a:r>
              <a:rPr lang="en-GB" dirty="0" err="1"/>
              <a:t>Gjensidige</a:t>
            </a:r>
            <a:r>
              <a:rPr lang="en-GB" dirty="0"/>
              <a:t> we store code at </a:t>
            </a:r>
            <a:r>
              <a:rPr lang="en-GB" dirty="0" err="1"/>
              <a:t>Github</a:t>
            </a:r>
            <a:r>
              <a:rPr lang="en-GB" dirty="0"/>
              <a:t>.</a:t>
            </a:r>
          </a:p>
        </p:txBody>
      </p:sp>
    </p:spTree>
    <p:extLst>
      <p:ext uri="{BB962C8B-B14F-4D97-AF65-F5344CB8AC3E}">
        <p14:creationId xmlns:p14="http://schemas.microsoft.com/office/powerpoint/2010/main" val="4026790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8C347-BBAA-4970-BDFC-AE1C73FD7D94}"/>
              </a:ext>
            </a:extLst>
          </p:cNvPr>
          <p:cNvSpPr>
            <a:spLocks noGrp="1"/>
          </p:cNvSpPr>
          <p:nvPr>
            <p:ph type="title"/>
          </p:nvPr>
        </p:nvSpPr>
        <p:spPr/>
        <p:txBody>
          <a:bodyPr/>
          <a:lstStyle/>
          <a:p>
            <a:r>
              <a:rPr lang="en-GB" dirty="0"/>
              <a:t>git remote</a:t>
            </a:r>
          </a:p>
        </p:txBody>
      </p:sp>
      <p:sp>
        <p:nvSpPr>
          <p:cNvPr id="3" name="Slide Number Placeholder 2">
            <a:extLst>
              <a:ext uri="{FF2B5EF4-FFF2-40B4-BE49-F238E27FC236}">
                <a16:creationId xmlns:a16="http://schemas.microsoft.com/office/drawing/2014/main" id="{1D9A2CD5-0A39-4768-8F5E-6E0135F1A692}"/>
              </a:ext>
            </a:extLst>
          </p:cNvPr>
          <p:cNvSpPr>
            <a:spLocks noGrp="1"/>
          </p:cNvSpPr>
          <p:nvPr>
            <p:ph type="sldNum" sz="quarter" idx="13"/>
          </p:nvPr>
        </p:nvSpPr>
        <p:spPr/>
        <p:txBody>
          <a:bodyPr/>
          <a:lstStyle/>
          <a:p>
            <a:fld id="{EAA7EAFD-E21A-47DE-BA28-DE45041ECD0B}" type="slidenum">
              <a:rPr lang="en-GB" smtClean="0"/>
              <a:pPr/>
              <a:t>17</a:t>
            </a:fld>
            <a:endParaRPr lang="en-GB" dirty="0"/>
          </a:p>
        </p:txBody>
      </p:sp>
      <p:pic>
        <p:nvPicPr>
          <p:cNvPr id="8" name="Graphic 7" descr="Box">
            <a:extLst>
              <a:ext uri="{FF2B5EF4-FFF2-40B4-BE49-F238E27FC236}">
                <a16:creationId xmlns:a16="http://schemas.microsoft.com/office/drawing/2014/main" id="{DFCEB379-82A0-4906-8487-1E0D760B4C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53831" y="1967759"/>
            <a:ext cx="914400" cy="914400"/>
          </a:xfrm>
          <a:prstGeom prst="rect">
            <a:avLst/>
          </a:prstGeom>
        </p:spPr>
      </p:pic>
      <p:sp>
        <p:nvSpPr>
          <p:cNvPr id="11" name="TextBox 10">
            <a:extLst>
              <a:ext uri="{FF2B5EF4-FFF2-40B4-BE49-F238E27FC236}">
                <a16:creationId xmlns:a16="http://schemas.microsoft.com/office/drawing/2014/main" id="{3F4A0178-3A21-4C3E-9C8E-3A5722F30E89}"/>
              </a:ext>
            </a:extLst>
          </p:cNvPr>
          <p:cNvSpPr txBox="1"/>
          <p:nvPr/>
        </p:nvSpPr>
        <p:spPr>
          <a:xfrm>
            <a:off x="3143672" y="1369672"/>
            <a:ext cx="6192688" cy="743995"/>
          </a:xfrm>
          <a:prstGeom prst="rect">
            <a:avLst/>
          </a:prstGeom>
          <a:noFill/>
        </p:spPr>
        <p:txBody>
          <a:bodyPr wrap="square" lIns="216000" tIns="216000" rIns="216000" bIns="216000" rtlCol="0">
            <a:spAutoFit/>
          </a:bodyPr>
          <a:lstStyle/>
          <a:p>
            <a:r>
              <a:rPr lang="en-GB" sz="2000" dirty="0"/>
              <a:t>github.com/</a:t>
            </a:r>
            <a:r>
              <a:rPr lang="en-GB" sz="2000" dirty="0" err="1"/>
              <a:t>gjensidige</a:t>
            </a:r>
            <a:r>
              <a:rPr lang="en-GB" sz="2000" dirty="0"/>
              <a:t>/</a:t>
            </a:r>
            <a:r>
              <a:rPr lang="en-GB" sz="2000" dirty="0" err="1"/>
              <a:t>your_project</a:t>
            </a:r>
            <a:endParaRPr lang="en-GB" sz="2000" dirty="0"/>
          </a:p>
        </p:txBody>
      </p:sp>
      <p:pic>
        <p:nvPicPr>
          <p:cNvPr id="13" name="Graphic 12" descr="Male profile">
            <a:extLst>
              <a:ext uri="{FF2B5EF4-FFF2-40B4-BE49-F238E27FC236}">
                <a16:creationId xmlns:a16="http://schemas.microsoft.com/office/drawing/2014/main" id="{4EEA5A9C-83BD-446E-94A1-079D6C55B4E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63552" y="3760474"/>
            <a:ext cx="914400" cy="914400"/>
          </a:xfrm>
          <a:prstGeom prst="rect">
            <a:avLst/>
          </a:prstGeom>
        </p:spPr>
      </p:pic>
      <p:pic>
        <p:nvPicPr>
          <p:cNvPr id="14" name="Graphic 13" descr="Male profile">
            <a:extLst>
              <a:ext uri="{FF2B5EF4-FFF2-40B4-BE49-F238E27FC236}">
                <a16:creationId xmlns:a16="http://schemas.microsoft.com/office/drawing/2014/main" id="{DEED2AB4-09B0-450B-82BA-F07731009C0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53831" y="3760474"/>
            <a:ext cx="914400" cy="914400"/>
          </a:xfrm>
          <a:prstGeom prst="rect">
            <a:avLst/>
          </a:prstGeom>
        </p:spPr>
      </p:pic>
      <p:pic>
        <p:nvPicPr>
          <p:cNvPr id="15" name="Graphic 14" descr="Male profile">
            <a:extLst>
              <a:ext uri="{FF2B5EF4-FFF2-40B4-BE49-F238E27FC236}">
                <a16:creationId xmlns:a16="http://schemas.microsoft.com/office/drawing/2014/main" id="{290FB4F8-2478-4CF2-9310-122904A2B43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84232" y="3760474"/>
            <a:ext cx="914400" cy="914400"/>
          </a:xfrm>
          <a:prstGeom prst="rect">
            <a:avLst/>
          </a:prstGeom>
        </p:spPr>
      </p:pic>
      <p:cxnSp>
        <p:nvCxnSpPr>
          <p:cNvPr id="17" name="Straight Arrow Connector 16">
            <a:extLst>
              <a:ext uri="{FF2B5EF4-FFF2-40B4-BE49-F238E27FC236}">
                <a16:creationId xmlns:a16="http://schemas.microsoft.com/office/drawing/2014/main" id="{D526DF33-5637-4DA9-9EE5-80B69A78E317}"/>
              </a:ext>
            </a:extLst>
          </p:cNvPr>
          <p:cNvCxnSpPr/>
          <p:nvPr/>
        </p:nvCxnSpPr>
        <p:spPr>
          <a:xfrm flipH="1">
            <a:off x="2977952" y="2708920"/>
            <a:ext cx="1749896" cy="93610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2897587-2473-43AB-A914-412DB76ADF66}"/>
              </a:ext>
            </a:extLst>
          </p:cNvPr>
          <p:cNvCxnSpPr>
            <a:cxnSpLocks/>
            <a:endCxn id="14" idx="0"/>
          </p:cNvCxnSpPr>
          <p:nvPr/>
        </p:nvCxnSpPr>
        <p:spPr>
          <a:xfrm>
            <a:off x="5411031" y="2884782"/>
            <a:ext cx="0" cy="87569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44BE990-3D8E-4D67-A4E3-DB599FC34D55}"/>
              </a:ext>
            </a:extLst>
          </p:cNvPr>
          <p:cNvCxnSpPr>
            <a:cxnSpLocks/>
            <a:endCxn id="15" idx="0"/>
          </p:cNvCxnSpPr>
          <p:nvPr/>
        </p:nvCxnSpPr>
        <p:spPr>
          <a:xfrm>
            <a:off x="6096000" y="2722537"/>
            <a:ext cx="2545432" cy="103793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23" name="Graphic 22" descr="Laptop">
            <a:extLst>
              <a:ext uri="{FF2B5EF4-FFF2-40B4-BE49-F238E27FC236}">
                <a16:creationId xmlns:a16="http://schemas.microsoft.com/office/drawing/2014/main" id="{988A13A8-DEDE-4B6E-808C-06AC0B2CA35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063552" y="4509120"/>
            <a:ext cx="914400" cy="914400"/>
          </a:xfrm>
          <a:prstGeom prst="rect">
            <a:avLst/>
          </a:prstGeom>
        </p:spPr>
      </p:pic>
      <p:pic>
        <p:nvPicPr>
          <p:cNvPr id="24" name="Graphic 23" descr="Laptop">
            <a:extLst>
              <a:ext uri="{FF2B5EF4-FFF2-40B4-BE49-F238E27FC236}">
                <a16:creationId xmlns:a16="http://schemas.microsoft.com/office/drawing/2014/main" id="{3026AFD7-E8AA-4CD9-B223-668077E57AD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65798" y="4508498"/>
            <a:ext cx="914400" cy="914400"/>
          </a:xfrm>
          <a:prstGeom prst="rect">
            <a:avLst/>
          </a:prstGeom>
        </p:spPr>
      </p:pic>
      <p:pic>
        <p:nvPicPr>
          <p:cNvPr id="25" name="Graphic 24" descr="Laptop">
            <a:extLst>
              <a:ext uri="{FF2B5EF4-FFF2-40B4-BE49-F238E27FC236}">
                <a16:creationId xmlns:a16="http://schemas.microsoft.com/office/drawing/2014/main" id="{BD559FC0-F283-4305-9A87-CD3338B065E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05030" y="4525293"/>
            <a:ext cx="914400" cy="914400"/>
          </a:xfrm>
          <a:prstGeom prst="rect">
            <a:avLst/>
          </a:prstGeom>
        </p:spPr>
      </p:pic>
      <p:sp>
        <p:nvSpPr>
          <p:cNvPr id="26" name="TextBox 25">
            <a:extLst>
              <a:ext uri="{FF2B5EF4-FFF2-40B4-BE49-F238E27FC236}">
                <a16:creationId xmlns:a16="http://schemas.microsoft.com/office/drawing/2014/main" id="{188A463F-9D20-4374-B214-A8F091BF74BF}"/>
              </a:ext>
            </a:extLst>
          </p:cNvPr>
          <p:cNvSpPr txBox="1"/>
          <p:nvPr/>
        </p:nvSpPr>
        <p:spPr>
          <a:xfrm>
            <a:off x="3689674" y="3091112"/>
            <a:ext cx="2808310" cy="1051772"/>
          </a:xfrm>
          <a:prstGeom prst="rect">
            <a:avLst/>
          </a:prstGeom>
          <a:noFill/>
        </p:spPr>
        <p:txBody>
          <a:bodyPr wrap="square" lIns="216000" tIns="216000" rIns="216000" bIns="216000" rtlCol="0">
            <a:spAutoFit/>
          </a:bodyPr>
          <a:lstStyle/>
          <a:p>
            <a:r>
              <a:rPr lang="en-GB" sz="2000" dirty="0">
                <a:solidFill>
                  <a:schemeClr val="bg2">
                    <a:lumMod val="50000"/>
                  </a:schemeClr>
                </a:solidFill>
              </a:rPr>
              <a:t>git clone/</a:t>
            </a:r>
          </a:p>
          <a:p>
            <a:r>
              <a:rPr lang="en-GB" sz="2000" dirty="0">
                <a:solidFill>
                  <a:schemeClr val="bg2">
                    <a:lumMod val="50000"/>
                  </a:schemeClr>
                </a:solidFill>
              </a:rPr>
              <a:t>git pull</a:t>
            </a:r>
          </a:p>
        </p:txBody>
      </p:sp>
      <p:cxnSp>
        <p:nvCxnSpPr>
          <p:cNvPr id="16" name="Straight Arrow Connector 15">
            <a:extLst>
              <a:ext uri="{FF2B5EF4-FFF2-40B4-BE49-F238E27FC236}">
                <a16:creationId xmlns:a16="http://schemas.microsoft.com/office/drawing/2014/main" id="{29D05A8A-ABA6-44DB-A1C2-8C24850539D9}"/>
              </a:ext>
            </a:extLst>
          </p:cNvPr>
          <p:cNvCxnSpPr>
            <a:cxnSpLocks/>
          </p:cNvCxnSpPr>
          <p:nvPr/>
        </p:nvCxnSpPr>
        <p:spPr>
          <a:xfrm flipV="1">
            <a:off x="2765184" y="2469233"/>
            <a:ext cx="1944216" cy="103793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D3296A9-CFBD-4D36-8BD7-C5079474154C}"/>
              </a:ext>
            </a:extLst>
          </p:cNvPr>
          <p:cNvSpPr txBox="1"/>
          <p:nvPr/>
        </p:nvSpPr>
        <p:spPr>
          <a:xfrm>
            <a:off x="2333137" y="2253614"/>
            <a:ext cx="2808310" cy="743995"/>
          </a:xfrm>
          <a:prstGeom prst="rect">
            <a:avLst/>
          </a:prstGeom>
          <a:noFill/>
        </p:spPr>
        <p:txBody>
          <a:bodyPr wrap="square" lIns="216000" tIns="216000" rIns="216000" bIns="216000" rtlCol="0">
            <a:spAutoFit/>
          </a:bodyPr>
          <a:lstStyle/>
          <a:p>
            <a:r>
              <a:rPr lang="en-GB" sz="2000" dirty="0">
                <a:solidFill>
                  <a:schemeClr val="bg2">
                    <a:lumMod val="50000"/>
                  </a:schemeClr>
                </a:solidFill>
              </a:rPr>
              <a:t>git push</a:t>
            </a:r>
          </a:p>
        </p:txBody>
      </p:sp>
      <p:cxnSp>
        <p:nvCxnSpPr>
          <p:cNvPr id="22" name="Straight Arrow Connector 21">
            <a:extLst>
              <a:ext uri="{FF2B5EF4-FFF2-40B4-BE49-F238E27FC236}">
                <a16:creationId xmlns:a16="http://schemas.microsoft.com/office/drawing/2014/main" id="{C7CACF51-AD78-4CC7-A799-E1A1E1AAE1A2}"/>
              </a:ext>
            </a:extLst>
          </p:cNvPr>
          <p:cNvCxnSpPr>
            <a:cxnSpLocks/>
          </p:cNvCxnSpPr>
          <p:nvPr/>
        </p:nvCxnSpPr>
        <p:spPr>
          <a:xfrm flipV="1">
            <a:off x="5535922" y="2822066"/>
            <a:ext cx="1" cy="93840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C00FA68-C794-414D-816F-EEA9BF998A02}"/>
              </a:ext>
            </a:extLst>
          </p:cNvPr>
          <p:cNvCxnSpPr>
            <a:cxnSpLocks/>
          </p:cNvCxnSpPr>
          <p:nvPr/>
        </p:nvCxnSpPr>
        <p:spPr>
          <a:xfrm flipH="1" flipV="1">
            <a:off x="6023993" y="2925589"/>
            <a:ext cx="2304255" cy="92838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4208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838D6-C80A-45B5-86B6-9627BC0837AB}"/>
              </a:ext>
            </a:extLst>
          </p:cNvPr>
          <p:cNvSpPr>
            <a:spLocks noGrp="1"/>
          </p:cNvSpPr>
          <p:nvPr>
            <p:ph type="title"/>
          </p:nvPr>
        </p:nvSpPr>
        <p:spPr/>
        <p:txBody>
          <a:bodyPr/>
          <a:lstStyle/>
          <a:p>
            <a:r>
              <a:rPr lang="en-GB" dirty="0"/>
              <a:t>HEAD</a:t>
            </a:r>
          </a:p>
        </p:txBody>
      </p:sp>
      <p:sp>
        <p:nvSpPr>
          <p:cNvPr id="3" name="Slide Number Placeholder 2">
            <a:extLst>
              <a:ext uri="{FF2B5EF4-FFF2-40B4-BE49-F238E27FC236}">
                <a16:creationId xmlns:a16="http://schemas.microsoft.com/office/drawing/2014/main" id="{87C46C95-ABB0-4966-B7D1-C6AB7E6B370E}"/>
              </a:ext>
            </a:extLst>
          </p:cNvPr>
          <p:cNvSpPr>
            <a:spLocks noGrp="1"/>
          </p:cNvSpPr>
          <p:nvPr>
            <p:ph type="sldNum" sz="quarter" idx="13"/>
          </p:nvPr>
        </p:nvSpPr>
        <p:spPr/>
        <p:txBody>
          <a:bodyPr/>
          <a:lstStyle/>
          <a:p>
            <a:fld id="{EAA7EAFD-E21A-47DE-BA28-DE45041ECD0B}" type="slidenum">
              <a:rPr lang="en-GB" smtClean="0"/>
              <a:pPr/>
              <a:t>18</a:t>
            </a:fld>
            <a:endParaRPr lang="en-GB" dirty="0"/>
          </a:p>
        </p:txBody>
      </p:sp>
      <p:sp>
        <p:nvSpPr>
          <p:cNvPr id="4" name="Content Placeholder 3">
            <a:extLst>
              <a:ext uri="{FF2B5EF4-FFF2-40B4-BE49-F238E27FC236}">
                <a16:creationId xmlns:a16="http://schemas.microsoft.com/office/drawing/2014/main" id="{A4218611-BA8B-4D74-949D-4B2DF1DFBC26}"/>
              </a:ext>
            </a:extLst>
          </p:cNvPr>
          <p:cNvSpPr>
            <a:spLocks noGrp="1"/>
          </p:cNvSpPr>
          <p:nvPr>
            <p:ph sz="quarter" idx="14"/>
          </p:nvPr>
        </p:nvSpPr>
        <p:spPr/>
        <p:txBody>
          <a:bodyPr/>
          <a:lstStyle/>
          <a:p>
            <a:pPr marL="0" indent="0">
              <a:buNone/>
            </a:pPr>
            <a:r>
              <a:rPr lang="en-US" dirty="0"/>
              <a:t>Git’s way of referring to the current snapshot. Internally, the git checkout command simply updates the HEAD to point to either the specified branch or commit. When it points to a branch, Git doesn't complain, but when you check out a commit, it switches into a “detached HEAD” state.</a:t>
            </a:r>
            <a:endParaRPr lang="en-GB" dirty="0"/>
          </a:p>
        </p:txBody>
      </p:sp>
      <p:pic>
        <p:nvPicPr>
          <p:cNvPr id="8" name="Picture 7">
            <a:extLst>
              <a:ext uri="{FF2B5EF4-FFF2-40B4-BE49-F238E27FC236}">
                <a16:creationId xmlns:a16="http://schemas.microsoft.com/office/drawing/2014/main" id="{D7878B89-6691-4676-9DF4-239186014A66}"/>
              </a:ext>
            </a:extLst>
          </p:cNvPr>
          <p:cNvPicPr>
            <a:picLocks noChangeAspect="1"/>
          </p:cNvPicPr>
          <p:nvPr/>
        </p:nvPicPr>
        <p:blipFill>
          <a:blip r:embed="rId3"/>
          <a:stretch>
            <a:fillRect/>
          </a:stretch>
        </p:blipFill>
        <p:spPr>
          <a:xfrm>
            <a:off x="3283181" y="3002384"/>
            <a:ext cx="5625637" cy="3436240"/>
          </a:xfrm>
          <a:prstGeom prst="rect">
            <a:avLst/>
          </a:prstGeom>
        </p:spPr>
      </p:pic>
    </p:spTree>
    <p:extLst>
      <p:ext uri="{BB962C8B-B14F-4D97-AF65-F5344CB8AC3E}">
        <p14:creationId xmlns:p14="http://schemas.microsoft.com/office/powerpoint/2010/main" val="1429283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5FA45-65DD-4A63-BDAB-11451332E618}"/>
              </a:ext>
            </a:extLst>
          </p:cNvPr>
          <p:cNvSpPr>
            <a:spLocks noGrp="1"/>
          </p:cNvSpPr>
          <p:nvPr>
            <p:ph type="title"/>
          </p:nvPr>
        </p:nvSpPr>
        <p:spPr/>
        <p:txBody>
          <a:bodyPr/>
          <a:lstStyle/>
          <a:p>
            <a:r>
              <a:rPr lang="en-GB" dirty="0">
                <a:solidFill>
                  <a:schemeClr val="bg2">
                    <a:lumMod val="50000"/>
                  </a:schemeClr>
                </a:solidFill>
              </a:rPr>
              <a:t>git clone</a:t>
            </a:r>
          </a:p>
        </p:txBody>
      </p:sp>
      <p:sp>
        <p:nvSpPr>
          <p:cNvPr id="3" name="Slide Number Placeholder 2">
            <a:extLst>
              <a:ext uri="{FF2B5EF4-FFF2-40B4-BE49-F238E27FC236}">
                <a16:creationId xmlns:a16="http://schemas.microsoft.com/office/drawing/2014/main" id="{94CE59F8-3FE9-4132-8423-FFAB3CDE59A4}"/>
              </a:ext>
            </a:extLst>
          </p:cNvPr>
          <p:cNvSpPr>
            <a:spLocks noGrp="1"/>
          </p:cNvSpPr>
          <p:nvPr>
            <p:ph type="sldNum" sz="quarter" idx="13"/>
          </p:nvPr>
        </p:nvSpPr>
        <p:spPr/>
        <p:txBody>
          <a:bodyPr/>
          <a:lstStyle/>
          <a:p>
            <a:fld id="{EAA7EAFD-E21A-47DE-BA28-DE45041ECD0B}" type="slidenum">
              <a:rPr lang="en-GB" smtClean="0"/>
              <a:pPr/>
              <a:t>19</a:t>
            </a:fld>
            <a:endParaRPr lang="en-GB" dirty="0"/>
          </a:p>
        </p:txBody>
      </p:sp>
      <p:sp>
        <p:nvSpPr>
          <p:cNvPr id="4" name="Content Placeholder 3">
            <a:extLst>
              <a:ext uri="{FF2B5EF4-FFF2-40B4-BE49-F238E27FC236}">
                <a16:creationId xmlns:a16="http://schemas.microsoft.com/office/drawing/2014/main" id="{8C007116-739C-48DE-B2AC-C57101CCB4EB}"/>
              </a:ext>
            </a:extLst>
          </p:cNvPr>
          <p:cNvSpPr>
            <a:spLocks noGrp="1"/>
          </p:cNvSpPr>
          <p:nvPr>
            <p:ph sz="quarter" idx="14"/>
          </p:nvPr>
        </p:nvSpPr>
        <p:spPr/>
        <p:txBody>
          <a:bodyPr>
            <a:normAutofit/>
          </a:bodyPr>
          <a:lstStyle/>
          <a:p>
            <a:pPr marL="0" indent="0">
              <a:buNone/>
            </a:pPr>
            <a:r>
              <a:rPr lang="en-US" dirty="0"/>
              <a:t>If a project has already been set up in a central repository, the git clone command is the most common way for users to obtain a development copy.</a:t>
            </a:r>
          </a:p>
          <a:p>
            <a:pPr marL="0" indent="0">
              <a:buNone/>
            </a:pPr>
            <a:endParaRPr lang="en-GB" dirty="0"/>
          </a:p>
          <a:p>
            <a:pPr marL="0" indent="0">
              <a:buNone/>
            </a:pPr>
            <a:r>
              <a:rPr lang="en-GB" dirty="0"/>
              <a:t>Within this training session we will use repo: </a:t>
            </a:r>
          </a:p>
          <a:p>
            <a:pPr marL="0" indent="0">
              <a:buNone/>
            </a:pPr>
            <a:r>
              <a:rPr lang="en-GB" dirty="0">
                <a:hlinkClick r:id="rId3"/>
              </a:rPr>
              <a:t>https://github.com/gjensidige/analysts-trainings-git</a:t>
            </a:r>
            <a:endParaRPr lang="en-GB" dirty="0"/>
          </a:p>
          <a:p>
            <a:pPr marL="0" indent="0">
              <a:buNone/>
            </a:pPr>
            <a:endParaRPr lang="en-GB" dirty="0"/>
          </a:p>
          <a:p>
            <a:pPr marL="0" indent="0">
              <a:buNone/>
            </a:pPr>
            <a:r>
              <a:rPr lang="en-GB" dirty="0"/>
              <a:t>To clone the repo we can simply do:</a:t>
            </a:r>
          </a:p>
          <a:p>
            <a:pPr marL="0" indent="0">
              <a:buNone/>
            </a:pPr>
            <a:endParaRPr lang="en-GB" dirty="0"/>
          </a:p>
          <a:p>
            <a:pPr marL="0" indent="0">
              <a:buNone/>
            </a:pPr>
            <a:r>
              <a:rPr lang="en-GB" dirty="0">
                <a:solidFill>
                  <a:schemeClr val="bg2">
                    <a:lumMod val="50000"/>
                  </a:schemeClr>
                </a:solidFill>
              </a:rPr>
              <a:t>git clone https://github.com/gjensidige/analysts-trainings-git.git</a:t>
            </a:r>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4260955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5171D-A4D1-4D14-A3DB-53530121A952}"/>
              </a:ext>
            </a:extLst>
          </p:cNvPr>
          <p:cNvSpPr>
            <a:spLocks noGrp="1"/>
          </p:cNvSpPr>
          <p:nvPr>
            <p:ph type="title"/>
          </p:nvPr>
        </p:nvSpPr>
        <p:spPr/>
        <p:txBody>
          <a:bodyPr/>
          <a:lstStyle/>
          <a:p>
            <a:r>
              <a:rPr lang="en-GB" dirty="0"/>
              <a:t>Flow of the course</a:t>
            </a:r>
          </a:p>
        </p:txBody>
      </p:sp>
      <p:sp>
        <p:nvSpPr>
          <p:cNvPr id="3" name="Slide Number Placeholder 2">
            <a:extLst>
              <a:ext uri="{FF2B5EF4-FFF2-40B4-BE49-F238E27FC236}">
                <a16:creationId xmlns:a16="http://schemas.microsoft.com/office/drawing/2014/main" id="{70D48024-8B8B-4708-BBE4-D1AB92D25892}"/>
              </a:ext>
            </a:extLst>
          </p:cNvPr>
          <p:cNvSpPr>
            <a:spLocks noGrp="1"/>
          </p:cNvSpPr>
          <p:nvPr>
            <p:ph type="sldNum" sz="quarter" idx="13"/>
          </p:nvPr>
        </p:nvSpPr>
        <p:spPr/>
        <p:txBody>
          <a:bodyPr/>
          <a:lstStyle/>
          <a:p>
            <a:fld id="{EAA7EAFD-E21A-47DE-BA28-DE45041ECD0B}" type="slidenum">
              <a:rPr lang="en-GB" smtClean="0"/>
              <a:pPr/>
              <a:t>2</a:t>
            </a:fld>
            <a:endParaRPr lang="en-GB" dirty="0"/>
          </a:p>
        </p:txBody>
      </p:sp>
      <p:sp>
        <p:nvSpPr>
          <p:cNvPr id="4" name="Content Placeholder 3">
            <a:extLst>
              <a:ext uri="{FF2B5EF4-FFF2-40B4-BE49-F238E27FC236}">
                <a16:creationId xmlns:a16="http://schemas.microsoft.com/office/drawing/2014/main" id="{95EB7FC2-72E7-4A8E-8546-57CEA6C55946}"/>
              </a:ext>
            </a:extLst>
          </p:cNvPr>
          <p:cNvSpPr>
            <a:spLocks noGrp="1"/>
          </p:cNvSpPr>
          <p:nvPr>
            <p:ph sz="quarter" idx="14"/>
          </p:nvPr>
        </p:nvSpPr>
        <p:spPr/>
        <p:txBody>
          <a:bodyPr/>
          <a:lstStyle/>
          <a:p>
            <a:pPr marL="0" indent="0">
              <a:buNone/>
            </a:pPr>
            <a:r>
              <a:rPr lang="en-GB" dirty="0"/>
              <a:t>General questions? Raise hand in teams, teacher will answer after each topic.</a:t>
            </a:r>
          </a:p>
          <a:p>
            <a:pPr marL="0" indent="0">
              <a:buNone/>
            </a:pPr>
            <a:r>
              <a:rPr lang="en-GB" dirty="0"/>
              <a:t>Having problems or questions? – Ask in chat.</a:t>
            </a:r>
          </a:p>
          <a:p>
            <a:pPr marL="0" indent="0">
              <a:buNone/>
            </a:pPr>
            <a:r>
              <a:rPr lang="en-GB" dirty="0"/>
              <a:t>Problems following examples? Join another room, assistant will follow to help you out.</a:t>
            </a:r>
          </a:p>
          <a:p>
            <a:pPr marL="0" indent="0">
              <a:buNone/>
            </a:pPr>
            <a:endParaRPr lang="en-GB" dirty="0"/>
          </a:p>
          <a:p>
            <a:pPr marL="0" indent="0">
              <a:buNone/>
            </a:pPr>
            <a:r>
              <a:rPr lang="en-GB" dirty="0"/>
              <a:t>Breaks planned for every 45-50 minutes for 10-15 minute break</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654796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F9CA0-D977-4762-B25E-53F7AD8E212F}"/>
              </a:ext>
            </a:extLst>
          </p:cNvPr>
          <p:cNvSpPr>
            <a:spLocks noGrp="1"/>
          </p:cNvSpPr>
          <p:nvPr>
            <p:ph type="title"/>
          </p:nvPr>
        </p:nvSpPr>
        <p:spPr/>
        <p:txBody>
          <a:bodyPr/>
          <a:lstStyle/>
          <a:p>
            <a:r>
              <a:rPr lang="en-GB" dirty="0"/>
              <a:t>Before starting</a:t>
            </a:r>
          </a:p>
        </p:txBody>
      </p:sp>
      <p:sp>
        <p:nvSpPr>
          <p:cNvPr id="3" name="Slide Number Placeholder 2">
            <a:extLst>
              <a:ext uri="{FF2B5EF4-FFF2-40B4-BE49-F238E27FC236}">
                <a16:creationId xmlns:a16="http://schemas.microsoft.com/office/drawing/2014/main" id="{E6FAE5E1-8B40-49C0-BF5A-BCEF4F38650D}"/>
              </a:ext>
            </a:extLst>
          </p:cNvPr>
          <p:cNvSpPr>
            <a:spLocks noGrp="1"/>
          </p:cNvSpPr>
          <p:nvPr>
            <p:ph type="sldNum" sz="quarter" idx="13"/>
          </p:nvPr>
        </p:nvSpPr>
        <p:spPr/>
        <p:txBody>
          <a:bodyPr/>
          <a:lstStyle/>
          <a:p>
            <a:fld id="{EAA7EAFD-E21A-47DE-BA28-DE45041ECD0B}" type="slidenum">
              <a:rPr lang="en-GB" smtClean="0"/>
              <a:pPr/>
              <a:t>20</a:t>
            </a:fld>
            <a:endParaRPr lang="en-GB" dirty="0"/>
          </a:p>
        </p:txBody>
      </p:sp>
      <p:sp>
        <p:nvSpPr>
          <p:cNvPr id="4" name="Content Placeholder 3">
            <a:extLst>
              <a:ext uri="{FF2B5EF4-FFF2-40B4-BE49-F238E27FC236}">
                <a16:creationId xmlns:a16="http://schemas.microsoft.com/office/drawing/2014/main" id="{EF494AE3-AB4B-47F8-8FEB-D1E359296845}"/>
              </a:ext>
            </a:extLst>
          </p:cNvPr>
          <p:cNvSpPr>
            <a:spLocks noGrp="1"/>
          </p:cNvSpPr>
          <p:nvPr>
            <p:ph sz="quarter" idx="14"/>
          </p:nvPr>
        </p:nvSpPr>
        <p:spPr/>
        <p:txBody>
          <a:bodyPr/>
          <a:lstStyle/>
          <a:p>
            <a:pPr marL="0" indent="0">
              <a:buNone/>
            </a:pPr>
            <a:r>
              <a:rPr lang="en-US" dirty="0"/>
              <a:t>git config --global </a:t>
            </a:r>
            <a:r>
              <a:rPr lang="en-US" dirty="0" err="1"/>
              <a:t>pull.rebase</a:t>
            </a:r>
            <a:r>
              <a:rPr lang="en-US" dirty="0"/>
              <a:t> true</a:t>
            </a:r>
          </a:p>
          <a:p>
            <a:pPr marL="0" indent="0">
              <a:buNone/>
            </a:pPr>
            <a:r>
              <a:rPr lang="lt-LT" dirty="0" err="1"/>
              <a:t>git</a:t>
            </a:r>
            <a:r>
              <a:rPr lang="lt-LT" dirty="0"/>
              <a:t> </a:t>
            </a:r>
            <a:r>
              <a:rPr lang="lt-LT" dirty="0" err="1"/>
              <a:t>config</a:t>
            </a:r>
            <a:r>
              <a:rPr lang="lt-LT" dirty="0"/>
              <a:t> --</a:t>
            </a:r>
            <a:r>
              <a:rPr lang="lt-LT" dirty="0" err="1"/>
              <a:t>global</a:t>
            </a:r>
            <a:r>
              <a:rPr lang="lt-LT" dirty="0"/>
              <a:t> </a:t>
            </a:r>
            <a:r>
              <a:rPr lang="lt-LT" dirty="0" err="1"/>
              <a:t>user.nam</a:t>
            </a:r>
            <a:r>
              <a:rPr lang="en-US" dirty="0"/>
              <a:t>e ‘Name Surname’</a:t>
            </a:r>
          </a:p>
          <a:p>
            <a:pPr marL="0" indent="0">
              <a:buNone/>
            </a:pPr>
            <a:r>
              <a:rPr lang="lt-LT" dirty="0" err="1"/>
              <a:t>git</a:t>
            </a:r>
            <a:r>
              <a:rPr lang="lt-LT" dirty="0"/>
              <a:t> </a:t>
            </a:r>
            <a:r>
              <a:rPr lang="lt-LT" dirty="0" err="1"/>
              <a:t>config</a:t>
            </a:r>
            <a:r>
              <a:rPr lang="lt-LT" dirty="0"/>
              <a:t> --</a:t>
            </a:r>
            <a:r>
              <a:rPr lang="lt-LT" dirty="0" err="1"/>
              <a:t>global</a:t>
            </a:r>
            <a:r>
              <a:rPr lang="lt-LT" dirty="0"/>
              <a:t> </a:t>
            </a:r>
            <a:r>
              <a:rPr lang="lt-LT" dirty="0" err="1"/>
              <a:t>user.email</a:t>
            </a:r>
            <a:r>
              <a:rPr lang="en-US" dirty="0"/>
              <a:t> ‘name.surname@gjensidige.no’</a:t>
            </a:r>
            <a:endParaRPr lang="en-GB" dirty="0"/>
          </a:p>
        </p:txBody>
      </p:sp>
    </p:spTree>
    <p:extLst>
      <p:ext uri="{BB962C8B-B14F-4D97-AF65-F5344CB8AC3E}">
        <p14:creationId xmlns:p14="http://schemas.microsoft.com/office/powerpoint/2010/main" val="332258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9E9CB-C610-4B7D-8E12-4199B7316461}"/>
              </a:ext>
            </a:extLst>
          </p:cNvPr>
          <p:cNvSpPr>
            <a:spLocks noGrp="1"/>
          </p:cNvSpPr>
          <p:nvPr>
            <p:ph type="title"/>
          </p:nvPr>
        </p:nvSpPr>
        <p:spPr/>
        <p:txBody>
          <a:bodyPr/>
          <a:lstStyle/>
          <a:p>
            <a:r>
              <a:rPr lang="en-GB" dirty="0">
                <a:solidFill>
                  <a:schemeClr val="bg2">
                    <a:lumMod val="50000"/>
                  </a:schemeClr>
                </a:solidFill>
              </a:rPr>
              <a:t>git pull/ git fetch</a:t>
            </a:r>
          </a:p>
        </p:txBody>
      </p:sp>
      <p:sp>
        <p:nvSpPr>
          <p:cNvPr id="3" name="Slide Number Placeholder 2">
            <a:extLst>
              <a:ext uri="{FF2B5EF4-FFF2-40B4-BE49-F238E27FC236}">
                <a16:creationId xmlns:a16="http://schemas.microsoft.com/office/drawing/2014/main" id="{4137A397-79E6-4659-B6D6-DCFEF2C7E74E}"/>
              </a:ext>
            </a:extLst>
          </p:cNvPr>
          <p:cNvSpPr>
            <a:spLocks noGrp="1"/>
          </p:cNvSpPr>
          <p:nvPr>
            <p:ph type="sldNum" sz="quarter" idx="13"/>
          </p:nvPr>
        </p:nvSpPr>
        <p:spPr/>
        <p:txBody>
          <a:bodyPr/>
          <a:lstStyle/>
          <a:p>
            <a:fld id="{EAA7EAFD-E21A-47DE-BA28-DE45041ECD0B}" type="slidenum">
              <a:rPr lang="en-GB" smtClean="0"/>
              <a:pPr/>
              <a:t>21</a:t>
            </a:fld>
            <a:endParaRPr lang="en-GB" dirty="0"/>
          </a:p>
        </p:txBody>
      </p:sp>
      <p:sp>
        <p:nvSpPr>
          <p:cNvPr id="4" name="Content Placeholder 3">
            <a:extLst>
              <a:ext uri="{FF2B5EF4-FFF2-40B4-BE49-F238E27FC236}">
                <a16:creationId xmlns:a16="http://schemas.microsoft.com/office/drawing/2014/main" id="{7ECC193A-732B-4A53-AD43-56073F4827E2}"/>
              </a:ext>
            </a:extLst>
          </p:cNvPr>
          <p:cNvSpPr>
            <a:spLocks noGrp="1"/>
          </p:cNvSpPr>
          <p:nvPr>
            <p:ph sz="quarter" idx="14"/>
          </p:nvPr>
        </p:nvSpPr>
        <p:spPr/>
        <p:txBody>
          <a:bodyPr/>
          <a:lstStyle/>
          <a:p>
            <a:pPr marL="0" indent="0">
              <a:buNone/>
            </a:pPr>
            <a:r>
              <a:rPr lang="en-US" dirty="0"/>
              <a:t>The </a:t>
            </a:r>
            <a:r>
              <a:rPr lang="en-US" dirty="0">
                <a:solidFill>
                  <a:schemeClr val="bg2">
                    <a:lumMod val="50000"/>
                  </a:schemeClr>
                </a:solidFill>
              </a:rPr>
              <a:t>git fetch </a:t>
            </a:r>
            <a:r>
              <a:rPr lang="en-US" dirty="0"/>
              <a:t>command downloads commits, files, and refs from a remote repository into your local repo. Fetching is what you do when you want to see what everybody else has been working on.</a:t>
            </a:r>
            <a:endParaRPr lang="en-GB" dirty="0"/>
          </a:p>
          <a:p>
            <a:pPr marL="0" indent="0">
              <a:buNone/>
            </a:pPr>
            <a:endParaRPr lang="en-GB" dirty="0"/>
          </a:p>
          <a:p>
            <a:pPr marL="0" indent="0">
              <a:buNone/>
            </a:pPr>
            <a:r>
              <a:rPr lang="en-US" dirty="0"/>
              <a:t>The </a:t>
            </a:r>
            <a:r>
              <a:rPr lang="en-US" dirty="0">
                <a:solidFill>
                  <a:schemeClr val="bg2">
                    <a:lumMod val="50000"/>
                  </a:schemeClr>
                </a:solidFill>
              </a:rPr>
              <a:t>git pull </a:t>
            </a:r>
            <a:r>
              <a:rPr lang="en-US" dirty="0"/>
              <a:t>command is used to fetch and download content from a remote repository and immediately update the local repository to match that content. Merging remote upstream changes into your local repository is a common task in Git-based collaboration work flows. The git pull command is actually a combination of two other commands, git fetch followed by git merge.</a:t>
            </a:r>
          </a:p>
          <a:p>
            <a:pPr marL="0" indent="0">
              <a:buNone/>
            </a:pPr>
            <a:endParaRPr lang="en-GB" dirty="0"/>
          </a:p>
        </p:txBody>
      </p:sp>
    </p:spTree>
    <p:extLst>
      <p:ext uri="{BB962C8B-B14F-4D97-AF65-F5344CB8AC3E}">
        <p14:creationId xmlns:p14="http://schemas.microsoft.com/office/powerpoint/2010/main" val="2005068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C6491-ECF3-4C2B-8037-D7EE205F92C5}"/>
              </a:ext>
            </a:extLst>
          </p:cNvPr>
          <p:cNvSpPr>
            <a:spLocks noGrp="1"/>
          </p:cNvSpPr>
          <p:nvPr>
            <p:ph type="title"/>
          </p:nvPr>
        </p:nvSpPr>
        <p:spPr/>
        <p:txBody>
          <a:bodyPr/>
          <a:lstStyle/>
          <a:p>
            <a:r>
              <a:rPr lang="en-GB" dirty="0"/>
              <a:t>README.md What is it?</a:t>
            </a:r>
          </a:p>
        </p:txBody>
      </p:sp>
      <p:sp>
        <p:nvSpPr>
          <p:cNvPr id="3" name="Slide Number Placeholder 2">
            <a:extLst>
              <a:ext uri="{FF2B5EF4-FFF2-40B4-BE49-F238E27FC236}">
                <a16:creationId xmlns:a16="http://schemas.microsoft.com/office/drawing/2014/main" id="{A6AC963F-2603-430F-B366-DBFBA1ABE298}"/>
              </a:ext>
            </a:extLst>
          </p:cNvPr>
          <p:cNvSpPr>
            <a:spLocks noGrp="1"/>
          </p:cNvSpPr>
          <p:nvPr>
            <p:ph type="sldNum" sz="quarter" idx="13"/>
          </p:nvPr>
        </p:nvSpPr>
        <p:spPr/>
        <p:txBody>
          <a:bodyPr/>
          <a:lstStyle/>
          <a:p>
            <a:fld id="{EAA7EAFD-E21A-47DE-BA28-DE45041ECD0B}" type="slidenum">
              <a:rPr lang="en-GB" smtClean="0"/>
              <a:pPr/>
              <a:t>22</a:t>
            </a:fld>
            <a:endParaRPr lang="en-GB" dirty="0"/>
          </a:p>
        </p:txBody>
      </p:sp>
      <p:sp>
        <p:nvSpPr>
          <p:cNvPr id="4" name="Content Placeholder 3">
            <a:extLst>
              <a:ext uri="{FF2B5EF4-FFF2-40B4-BE49-F238E27FC236}">
                <a16:creationId xmlns:a16="http://schemas.microsoft.com/office/drawing/2014/main" id="{B115719C-BEF1-42B9-BEFC-949EC706CFA4}"/>
              </a:ext>
            </a:extLst>
          </p:cNvPr>
          <p:cNvSpPr>
            <a:spLocks noGrp="1"/>
          </p:cNvSpPr>
          <p:nvPr>
            <p:ph sz="quarter" idx="14"/>
          </p:nvPr>
        </p:nvSpPr>
        <p:spPr>
          <a:xfrm>
            <a:off x="910167" y="1701800"/>
            <a:ext cx="4249730" cy="4803400"/>
          </a:xfrm>
        </p:spPr>
        <p:txBody>
          <a:bodyPr/>
          <a:lstStyle/>
          <a:p>
            <a:pPr marL="0" indent="0">
              <a:buNone/>
            </a:pPr>
            <a:r>
              <a:rPr lang="en-US" dirty="0"/>
              <a:t>A README is a text file that introduces and explains a project. It contains information that is commonly required to understand what the project is about.</a:t>
            </a:r>
          </a:p>
          <a:p>
            <a:pPr marL="0" indent="0">
              <a:buNone/>
            </a:pPr>
            <a:endParaRPr lang="en-US" dirty="0"/>
          </a:p>
          <a:p>
            <a:pPr marL="0" indent="0">
              <a:buNone/>
            </a:pPr>
            <a:endParaRPr lang="en-GB" dirty="0"/>
          </a:p>
        </p:txBody>
      </p:sp>
      <p:pic>
        <p:nvPicPr>
          <p:cNvPr id="5" name="Picture 4">
            <a:extLst>
              <a:ext uri="{FF2B5EF4-FFF2-40B4-BE49-F238E27FC236}">
                <a16:creationId xmlns:a16="http://schemas.microsoft.com/office/drawing/2014/main" id="{68DE8DE9-3D99-418E-8B1A-FE41ED624071}"/>
              </a:ext>
            </a:extLst>
          </p:cNvPr>
          <p:cNvPicPr>
            <a:picLocks noChangeAspect="1"/>
          </p:cNvPicPr>
          <p:nvPr/>
        </p:nvPicPr>
        <p:blipFill>
          <a:blip r:embed="rId3"/>
          <a:stretch>
            <a:fillRect/>
          </a:stretch>
        </p:blipFill>
        <p:spPr>
          <a:xfrm>
            <a:off x="5159896" y="253257"/>
            <a:ext cx="5896867" cy="6351485"/>
          </a:xfrm>
          <a:prstGeom prst="rect">
            <a:avLst/>
          </a:prstGeom>
        </p:spPr>
      </p:pic>
    </p:spTree>
    <p:extLst>
      <p:ext uri="{BB962C8B-B14F-4D97-AF65-F5344CB8AC3E}">
        <p14:creationId xmlns:p14="http://schemas.microsoft.com/office/powerpoint/2010/main" val="3988064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2EF96-B7D7-49B5-84AC-EEE765361668}"/>
              </a:ext>
            </a:extLst>
          </p:cNvPr>
          <p:cNvSpPr>
            <a:spLocks noGrp="1"/>
          </p:cNvSpPr>
          <p:nvPr>
            <p:ph type="title"/>
          </p:nvPr>
        </p:nvSpPr>
        <p:spPr/>
        <p:txBody>
          <a:bodyPr/>
          <a:lstStyle/>
          <a:p>
            <a:r>
              <a:rPr lang="en-US" dirty="0"/>
              <a:t>README.md Why should I make it?</a:t>
            </a:r>
            <a:endParaRPr lang="en-GB" dirty="0"/>
          </a:p>
        </p:txBody>
      </p:sp>
      <p:sp>
        <p:nvSpPr>
          <p:cNvPr id="3" name="Slide Number Placeholder 2">
            <a:extLst>
              <a:ext uri="{FF2B5EF4-FFF2-40B4-BE49-F238E27FC236}">
                <a16:creationId xmlns:a16="http://schemas.microsoft.com/office/drawing/2014/main" id="{069E40F4-7523-49DA-A5F9-5AF0515FFB9B}"/>
              </a:ext>
            </a:extLst>
          </p:cNvPr>
          <p:cNvSpPr>
            <a:spLocks noGrp="1"/>
          </p:cNvSpPr>
          <p:nvPr>
            <p:ph type="sldNum" sz="quarter" idx="13"/>
          </p:nvPr>
        </p:nvSpPr>
        <p:spPr/>
        <p:txBody>
          <a:bodyPr/>
          <a:lstStyle/>
          <a:p>
            <a:fld id="{EAA7EAFD-E21A-47DE-BA28-DE45041ECD0B}" type="slidenum">
              <a:rPr lang="en-GB" smtClean="0"/>
              <a:pPr/>
              <a:t>23</a:t>
            </a:fld>
            <a:endParaRPr lang="en-GB" dirty="0"/>
          </a:p>
        </p:txBody>
      </p:sp>
      <p:sp>
        <p:nvSpPr>
          <p:cNvPr id="4" name="Content Placeholder 3">
            <a:extLst>
              <a:ext uri="{FF2B5EF4-FFF2-40B4-BE49-F238E27FC236}">
                <a16:creationId xmlns:a16="http://schemas.microsoft.com/office/drawing/2014/main" id="{1418B9B6-9BFA-4621-A60A-2C92E2B4FEC8}"/>
              </a:ext>
            </a:extLst>
          </p:cNvPr>
          <p:cNvSpPr>
            <a:spLocks noGrp="1"/>
          </p:cNvSpPr>
          <p:nvPr>
            <p:ph sz="quarter" idx="14"/>
          </p:nvPr>
        </p:nvSpPr>
        <p:spPr/>
        <p:txBody>
          <a:bodyPr/>
          <a:lstStyle/>
          <a:p>
            <a:pPr marL="0" indent="0">
              <a:buNone/>
            </a:pPr>
            <a:r>
              <a:rPr lang="en-US" dirty="0"/>
              <a:t>It's an easy way to answer questions that your audience will likely have regarding how to install and use your project and also how to collaborate with you.</a:t>
            </a:r>
          </a:p>
          <a:p>
            <a:pPr marL="0" indent="0">
              <a:buNone/>
            </a:pPr>
            <a:endParaRPr lang="en-US" dirty="0"/>
          </a:p>
          <a:p>
            <a:pPr marL="0" indent="0">
              <a:buNone/>
            </a:pPr>
            <a:endParaRPr lang="en-US" dirty="0"/>
          </a:p>
          <a:p>
            <a:pPr marL="0" indent="0">
              <a:buNone/>
            </a:pPr>
            <a:endParaRPr lang="en-US" dirty="0"/>
          </a:p>
          <a:p>
            <a:pPr marL="0" indent="0">
              <a:buNone/>
            </a:pPr>
            <a:r>
              <a:rPr lang="en-US" dirty="0"/>
              <a:t>Tips how to make one:</a:t>
            </a:r>
          </a:p>
          <a:p>
            <a:pPr marL="0" indent="0">
              <a:buNone/>
            </a:pPr>
            <a:endParaRPr lang="en-US" dirty="0"/>
          </a:p>
          <a:p>
            <a:pPr marL="0" indent="0">
              <a:buNone/>
            </a:pPr>
            <a:r>
              <a:rPr lang="en-GB" dirty="0"/>
              <a:t>https://commonmark.org/help/</a:t>
            </a:r>
          </a:p>
        </p:txBody>
      </p:sp>
    </p:spTree>
    <p:extLst>
      <p:ext uri="{BB962C8B-B14F-4D97-AF65-F5344CB8AC3E}">
        <p14:creationId xmlns:p14="http://schemas.microsoft.com/office/powerpoint/2010/main" val="1251557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BACC4-EAC0-4071-BC78-DE9453BFFF1C}"/>
              </a:ext>
            </a:extLst>
          </p:cNvPr>
          <p:cNvSpPr>
            <a:spLocks noGrp="1"/>
          </p:cNvSpPr>
          <p:nvPr>
            <p:ph type="title"/>
          </p:nvPr>
        </p:nvSpPr>
        <p:spPr/>
        <p:txBody>
          <a:bodyPr/>
          <a:lstStyle/>
          <a:p>
            <a:r>
              <a:rPr lang="en-GB" dirty="0"/>
              <a:t>CHANGELOG.md</a:t>
            </a:r>
          </a:p>
        </p:txBody>
      </p:sp>
      <p:sp>
        <p:nvSpPr>
          <p:cNvPr id="3" name="Slide Number Placeholder 2">
            <a:extLst>
              <a:ext uri="{FF2B5EF4-FFF2-40B4-BE49-F238E27FC236}">
                <a16:creationId xmlns:a16="http://schemas.microsoft.com/office/drawing/2014/main" id="{D6D3845F-AC80-4BDA-83D0-0BF2A56C840B}"/>
              </a:ext>
            </a:extLst>
          </p:cNvPr>
          <p:cNvSpPr>
            <a:spLocks noGrp="1"/>
          </p:cNvSpPr>
          <p:nvPr>
            <p:ph type="sldNum" sz="quarter" idx="13"/>
          </p:nvPr>
        </p:nvSpPr>
        <p:spPr/>
        <p:txBody>
          <a:bodyPr/>
          <a:lstStyle/>
          <a:p>
            <a:fld id="{EAA7EAFD-E21A-47DE-BA28-DE45041ECD0B}" type="slidenum">
              <a:rPr lang="en-GB" smtClean="0"/>
              <a:pPr/>
              <a:t>24</a:t>
            </a:fld>
            <a:endParaRPr lang="en-GB" dirty="0"/>
          </a:p>
        </p:txBody>
      </p:sp>
      <p:sp>
        <p:nvSpPr>
          <p:cNvPr id="4" name="Content Placeholder 3">
            <a:extLst>
              <a:ext uri="{FF2B5EF4-FFF2-40B4-BE49-F238E27FC236}">
                <a16:creationId xmlns:a16="http://schemas.microsoft.com/office/drawing/2014/main" id="{FE4001D6-D59F-4B3D-832D-05AB9F5BA5D6}"/>
              </a:ext>
            </a:extLst>
          </p:cNvPr>
          <p:cNvSpPr>
            <a:spLocks noGrp="1"/>
          </p:cNvSpPr>
          <p:nvPr>
            <p:ph sz="quarter" idx="14"/>
          </p:nvPr>
        </p:nvSpPr>
        <p:spPr>
          <a:xfrm>
            <a:off x="767408" y="1483930"/>
            <a:ext cx="6265954" cy="3601963"/>
          </a:xfrm>
        </p:spPr>
        <p:txBody>
          <a:bodyPr/>
          <a:lstStyle/>
          <a:p>
            <a:pPr marL="0" indent="0">
              <a:buNone/>
            </a:pPr>
            <a:r>
              <a:rPr lang="en-US" b="1" dirty="0"/>
              <a:t>What is a changelog?</a:t>
            </a:r>
          </a:p>
          <a:p>
            <a:r>
              <a:rPr lang="en-US" dirty="0"/>
              <a:t>A changelog is a file which contains a curated, chronologically ordered list of notable changes for each version of a project.</a:t>
            </a:r>
          </a:p>
          <a:p>
            <a:pPr marL="0" indent="0">
              <a:buNone/>
            </a:pPr>
            <a:r>
              <a:rPr lang="en-US" b="1" dirty="0"/>
              <a:t>Why keep a changelog?</a:t>
            </a:r>
          </a:p>
          <a:p>
            <a:r>
              <a:rPr lang="en-US" dirty="0"/>
              <a:t>To make it easier for users and contributors to see precisely what notable changes have been made between each release (or version) of the project.</a:t>
            </a:r>
          </a:p>
          <a:p>
            <a:pPr marL="0" indent="0">
              <a:buNone/>
            </a:pPr>
            <a:r>
              <a:rPr lang="en-US" b="1" dirty="0"/>
              <a:t>Who needs a changelog?</a:t>
            </a:r>
          </a:p>
          <a:p>
            <a:r>
              <a:rPr lang="en-US" dirty="0"/>
              <a:t>People do. Whether consumers or developers, the end users of software are human beings who care about what's in the software. When the software changes, people want to know why and how.</a:t>
            </a:r>
          </a:p>
          <a:p>
            <a:pPr marL="0" indent="0">
              <a:buNone/>
            </a:pPr>
            <a:r>
              <a:rPr lang="en-US" dirty="0"/>
              <a:t>https://keepachangelog.com/en/1.0.0/</a:t>
            </a:r>
          </a:p>
        </p:txBody>
      </p:sp>
      <p:pic>
        <p:nvPicPr>
          <p:cNvPr id="6" name="Picture 5">
            <a:extLst>
              <a:ext uri="{FF2B5EF4-FFF2-40B4-BE49-F238E27FC236}">
                <a16:creationId xmlns:a16="http://schemas.microsoft.com/office/drawing/2014/main" id="{B4467F30-062F-4E0B-AD38-0E73CFEEB9F6}"/>
              </a:ext>
            </a:extLst>
          </p:cNvPr>
          <p:cNvPicPr>
            <a:picLocks noChangeAspect="1"/>
          </p:cNvPicPr>
          <p:nvPr/>
        </p:nvPicPr>
        <p:blipFill>
          <a:blip r:embed="rId3"/>
          <a:stretch>
            <a:fillRect/>
          </a:stretch>
        </p:blipFill>
        <p:spPr>
          <a:xfrm>
            <a:off x="7176120" y="1494078"/>
            <a:ext cx="4876794" cy="2294962"/>
          </a:xfrm>
          <a:prstGeom prst="rect">
            <a:avLst/>
          </a:prstGeom>
        </p:spPr>
      </p:pic>
    </p:spTree>
    <p:extLst>
      <p:ext uri="{BB962C8B-B14F-4D97-AF65-F5344CB8AC3E}">
        <p14:creationId xmlns:p14="http://schemas.microsoft.com/office/powerpoint/2010/main" val="1975887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3170-7EF8-4FB5-B15A-1EBDBFEA64D0}"/>
              </a:ext>
            </a:extLst>
          </p:cNvPr>
          <p:cNvSpPr>
            <a:spLocks noGrp="1"/>
          </p:cNvSpPr>
          <p:nvPr>
            <p:ph type="title"/>
          </p:nvPr>
        </p:nvSpPr>
        <p:spPr/>
        <p:txBody>
          <a:bodyPr/>
          <a:lstStyle/>
          <a:p>
            <a:r>
              <a:rPr lang="en-GB" dirty="0">
                <a:solidFill>
                  <a:schemeClr val="bg2">
                    <a:lumMod val="50000"/>
                  </a:schemeClr>
                </a:solidFill>
              </a:rPr>
              <a:t>git log</a:t>
            </a:r>
          </a:p>
        </p:txBody>
      </p:sp>
      <p:sp>
        <p:nvSpPr>
          <p:cNvPr id="3" name="Slide Number Placeholder 2">
            <a:extLst>
              <a:ext uri="{FF2B5EF4-FFF2-40B4-BE49-F238E27FC236}">
                <a16:creationId xmlns:a16="http://schemas.microsoft.com/office/drawing/2014/main" id="{06EADAD2-9624-4B6D-AC04-6652897F89B4}"/>
              </a:ext>
            </a:extLst>
          </p:cNvPr>
          <p:cNvSpPr>
            <a:spLocks noGrp="1"/>
          </p:cNvSpPr>
          <p:nvPr>
            <p:ph type="sldNum" sz="quarter" idx="13"/>
          </p:nvPr>
        </p:nvSpPr>
        <p:spPr/>
        <p:txBody>
          <a:bodyPr/>
          <a:lstStyle/>
          <a:p>
            <a:fld id="{EAA7EAFD-E21A-47DE-BA28-DE45041ECD0B}" type="slidenum">
              <a:rPr lang="en-GB" smtClean="0"/>
              <a:pPr/>
              <a:t>25</a:t>
            </a:fld>
            <a:endParaRPr lang="en-GB" dirty="0"/>
          </a:p>
        </p:txBody>
      </p:sp>
      <p:sp>
        <p:nvSpPr>
          <p:cNvPr id="4" name="Content Placeholder 3">
            <a:extLst>
              <a:ext uri="{FF2B5EF4-FFF2-40B4-BE49-F238E27FC236}">
                <a16:creationId xmlns:a16="http://schemas.microsoft.com/office/drawing/2014/main" id="{345666CA-A310-41B4-8BA4-F2578A20B832}"/>
              </a:ext>
            </a:extLst>
          </p:cNvPr>
          <p:cNvSpPr>
            <a:spLocks noGrp="1"/>
          </p:cNvSpPr>
          <p:nvPr>
            <p:ph sz="quarter" idx="14"/>
          </p:nvPr>
        </p:nvSpPr>
        <p:spPr/>
        <p:txBody>
          <a:bodyPr/>
          <a:lstStyle/>
          <a:p>
            <a:pPr marL="0" indent="0">
              <a:buNone/>
            </a:pPr>
            <a:r>
              <a:rPr lang="en-GB" dirty="0"/>
              <a:t>This command allows us to view commits that led to the current HEAD state.</a:t>
            </a:r>
          </a:p>
          <a:p>
            <a:pPr marL="0" indent="0">
              <a:buNone/>
            </a:pPr>
            <a:endParaRPr lang="en-GB" dirty="0"/>
          </a:p>
          <a:p>
            <a:pPr marL="0" indent="0">
              <a:buNone/>
            </a:pPr>
            <a:r>
              <a:rPr lang="en-GB" dirty="0"/>
              <a:t>For pretty git branch graphs remember:</a:t>
            </a:r>
          </a:p>
          <a:p>
            <a:pPr marL="0" indent="0">
              <a:buNone/>
            </a:pPr>
            <a:r>
              <a:rPr lang="en-US" dirty="0">
                <a:solidFill>
                  <a:schemeClr val="bg2">
                    <a:lumMod val="50000"/>
                  </a:schemeClr>
                </a:solidFill>
              </a:rPr>
              <a:t>git log --all --decorate --</a:t>
            </a:r>
            <a:r>
              <a:rPr lang="en-US" dirty="0" err="1">
                <a:solidFill>
                  <a:schemeClr val="bg2">
                    <a:lumMod val="50000"/>
                  </a:schemeClr>
                </a:solidFill>
              </a:rPr>
              <a:t>oneline</a:t>
            </a:r>
            <a:r>
              <a:rPr lang="en-US" dirty="0">
                <a:solidFill>
                  <a:schemeClr val="bg2">
                    <a:lumMod val="50000"/>
                  </a:schemeClr>
                </a:solidFill>
              </a:rPr>
              <a:t> --graph</a:t>
            </a:r>
            <a:endParaRPr lang="en-GB" dirty="0">
              <a:solidFill>
                <a:schemeClr val="bg2">
                  <a:lumMod val="50000"/>
                </a:schemeClr>
              </a:solidFill>
            </a:endParaRPr>
          </a:p>
          <a:p>
            <a:pPr marL="0" indent="0">
              <a:buNone/>
            </a:pPr>
            <a:endParaRPr lang="en-GB" dirty="0"/>
          </a:p>
          <a:p>
            <a:pPr marL="0" indent="0">
              <a:buNone/>
            </a:pPr>
            <a:endParaRPr lang="en-GB" dirty="0"/>
          </a:p>
        </p:txBody>
      </p:sp>
      <p:pic>
        <p:nvPicPr>
          <p:cNvPr id="5" name="Picture 4">
            <a:extLst>
              <a:ext uri="{FF2B5EF4-FFF2-40B4-BE49-F238E27FC236}">
                <a16:creationId xmlns:a16="http://schemas.microsoft.com/office/drawing/2014/main" id="{85E43515-48F1-4545-A1D7-DD1F76F1954A}"/>
              </a:ext>
            </a:extLst>
          </p:cNvPr>
          <p:cNvPicPr>
            <a:picLocks noChangeAspect="1"/>
          </p:cNvPicPr>
          <p:nvPr/>
        </p:nvPicPr>
        <p:blipFill>
          <a:blip r:embed="rId3"/>
          <a:stretch>
            <a:fillRect/>
          </a:stretch>
        </p:blipFill>
        <p:spPr>
          <a:xfrm>
            <a:off x="6799886" y="2060848"/>
            <a:ext cx="4755745" cy="4121646"/>
          </a:xfrm>
          <a:prstGeom prst="rect">
            <a:avLst/>
          </a:prstGeom>
        </p:spPr>
      </p:pic>
      <p:pic>
        <p:nvPicPr>
          <p:cNvPr id="7" name="Picture 6">
            <a:extLst>
              <a:ext uri="{FF2B5EF4-FFF2-40B4-BE49-F238E27FC236}">
                <a16:creationId xmlns:a16="http://schemas.microsoft.com/office/drawing/2014/main" id="{24EF4397-03CB-4743-A0C7-79C684E519ED}"/>
              </a:ext>
            </a:extLst>
          </p:cNvPr>
          <p:cNvPicPr>
            <a:picLocks noChangeAspect="1"/>
          </p:cNvPicPr>
          <p:nvPr/>
        </p:nvPicPr>
        <p:blipFill>
          <a:blip r:embed="rId4"/>
          <a:stretch>
            <a:fillRect/>
          </a:stretch>
        </p:blipFill>
        <p:spPr>
          <a:xfrm>
            <a:off x="119336" y="3717032"/>
            <a:ext cx="7046577" cy="1218868"/>
          </a:xfrm>
          <a:prstGeom prst="rect">
            <a:avLst/>
          </a:prstGeom>
        </p:spPr>
      </p:pic>
    </p:spTree>
    <p:extLst>
      <p:ext uri="{BB962C8B-B14F-4D97-AF65-F5344CB8AC3E}">
        <p14:creationId xmlns:p14="http://schemas.microsoft.com/office/powerpoint/2010/main" val="3021089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AC83F-E075-44DD-B779-5951B0D3B632}"/>
              </a:ext>
            </a:extLst>
          </p:cNvPr>
          <p:cNvSpPr>
            <a:spLocks noGrp="1"/>
          </p:cNvSpPr>
          <p:nvPr>
            <p:ph type="title"/>
          </p:nvPr>
        </p:nvSpPr>
        <p:spPr/>
        <p:txBody>
          <a:bodyPr/>
          <a:lstStyle/>
          <a:p>
            <a:r>
              <a:rPr lang="en-GB" dirty="0">
                <a:solidFill>
                  <a:schemeClr val="bg2">
                    <a:lumMod val="50000"/>
                  </a:schemeClr>
                </a:solidFill>
              </a:rPr>
              <a:t>git status</a:t>
            </a:r>
          </a:p>
        </p:txBody>
      </p:sp>
      <p:sp>
        <p:nvSpPr>
          <p:cNvPr id="3" name="Slide Number Placeholder 2">
            <a:extLst>
              <a:ext uri="{FF2B5EF4-FFF2-40B4-BE49-F238E27FC236}">
                <a16:creationId xmlns:a16="http://schemas.microsoft.com/office/drawing/2014/main" id="{42A2FB3F-8311-4F1B-AD9E-7379E439191B}"/>
              </a:ext>
            </a:extLst>
          </p:cNvPr>
          <p:cNvSpPr>
            <a:spLocks noGrp="1"/>
          </p:cNvSpPr>
          <p:nvPr>
            <p:ph type="sldNum" sz="quarter" idx="13"/>
          </p:nvPr>
        </p:nvSpPr>
        <p:spPr/>
        <p:txBody>
          <a:bodyPr/>
          <a:lstStyle/>
          <a:p>
            <a:fld id="{EAA7EAFD-E21A-47DE-BA28-DE45041ECD0B}" type="slidenum">
              <a:rPr lang="en-GB" smtClean="0"/>
              <a:pPr/>
              <a:t>26</a:t>
            </a:fld>
            <a:endParaRPr lang="en-GB" dirty="0"/>
          </a:p>
        </p:txBody>
      </p:sp>
      <p:sp>
        <p:nvSpPr>
          <p:cNvPr id="4" name="Content Placeholder 3">
            <a:extLst>
              <a:ext uri="{FF2B5EF4-FFF2-40B4-BE49-F238E27FC236}">
                <a16:creationId xmlns:a16="http://schemas.microsoft.com/office/drawing/2014/main" id="{CC0E60E1-EC7B-47AA-AF52-83FDEBC71F4F}"/>
              </a:ext>
            </a:extLst>
          </p:cNvPr>
          <p:cNvSpPr>
            <a:spLocks noGrp="1"/>
          </p:cNvSpPr>
          <p:nvPr>
            <p:ph sz="quarter" idx="14"/>
          </p:nvPr>
        </p:nvSpPr>
        <p:spPr/>
        <p:txBody>
          <a:bodyPr/>
          <a:lstStyle/>
          <a:p>
            <a:pPr marL="0" indent="0">
              <a:buNone/>
            </a:pPr>
            <a:r>
              <a:rPr lang="en-US" dirty="0"/>
              <a:t>The git status command displays the state of the working directory and the staging area. It lets you see which changes have been staged, which haven’t, and which files aren’t being tracked by Git. Status output does not show you any information regarding the committed project history. For this, you need to use git log.</a:t>
            </a:r>
            <a:endParaRPr lang="en-GB" dirty="0"/>
          </a:p>
        </p:txBody>
      </p:sp>
      <p:pic>
        <p:nvPicPr>
          <p:cNvPr id="5" name="Graphic 4" descr="Programmer">
            <a:extLst>
              <a:ext uri="{FF2B5EF4-FFF2-40B4-BE49-F238E27FC236}">
                <a16:creationId xmlns:a16="http://schemas.microsoft.com/office/drawing/2014/main" id="{E9D56D3C-9324-4A20-AE82-251AFA1F52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95600" y="161925"/>
            <a:ext cx="914400" cy="914400"/>
          </a:xfrm>
          <a:prstGeom prst="rect">
            <a:avLst/>
          </a:prstGeom>
        </p:spPr>
      </p:pic>
    </p:spTree>
    <p:extLst>
      <p:ext uri="{BB962C8B-B14F-4D97-AF65-F5344CB8AC3E}">
        <p14:creationId xmlns:p14="http://schemas.microsoft.com/office/powerpoint/2010/main" val="2611117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485E5-1A30-4643-BBDD-93C7AD344D7D}"/>
              </a:ext>
            </a:extLst>
          </p:cNvPr>
          <p:cNvSpPr>
            <a:spLocks noGrp="1"/>
          </p:cNvSpPr>
          <p:nvPr>
            <p:ph type="title"/>
          </p:nvPr>
        </p:nvSpPr>
        <p:spPr/>
        <p:txBody>
          <a:bodyPr/>
          <a:lstStyle/>
          <a:p>
            <a:r>
              <a:rPr lang="en-GB" dirty="0">
                <a:solidFill>
                  <a:schemeClr val="bg2">
                    <a:lumMod val="50000"/>
                  </a:schemeClr>
                </a:solidFill>
              </a:rPr>
              <a:t>git checkout</a:t>
            </a:r>
          </a:p>
        </p:txBody>
      </p:sp>
      <p:sp>
        <p:nvSpPr>
          <p:cNvPr id="3" name="Slide Number Placeholder 2">
            <a:extLst>
              <a:ext uri="{FF2B5EF4-FFF2-40B4-BE49-F238E27FC236}">
                <a16:creationId xmlns:a16="http://schemas.microsoft.com/office/drawing/2014/main" id="{E14E5B94-319F-43AD-AF08-CB9E575E205F}"/>
              </a:ext>
            </a:extLst>
          </p:cNvPr>
          <p:cNvSpPr>
            <a:spLocks noGrp="1"/>
          </p:cNvSpPr>
          <p:nvPr>
            <p:ph type="sldNum" sz="quarter" idx="13"/>
          </p:nvPr>
        </p:nvSpPr>
        <p:spPr/>
        <p:txBody>
          <a:bodyPr/>
          <a:lstStyle/>
          <a:p>
            <a:fld id="{EAA7EAFD-E21A-47DE-BA28-DE45041ECD0B}" type="slidenum">
              <a:rPr lang="en-GB" smtClean="0"/>
              <a:pPr/>
              <a:t>27</a:t>
            </a:fld>
            <a:endParaRPr lang="en-GB" dirty="0"/>
          </a:p>
        </p:txBody>
      </p:sp>
      <p:sp>
        <p:nvSpPr>
          <p:cNvPr id="4" name="Content Placeholder 3">
            <a:extLst>
              <a:ext uri="{FF2B5EF4-FFF2-40B4-BE49-F238E27FC236}">
                <a16:creationId xmlns:a16="http://schemas.microsoft.com/office/drawing/2014/main" id="{C89DD154-0E39-4263-A629-2DFDED4B45BE}"/>
              </a:ext>
            </a:extLst>
          </p:cNvPr>
          <p:cNvSpPr>
            <a:spLocks noGrp="1"/>
          </p:cNvSpPr>
          <p:nvPr>
            <p:ph sz="quarter" idx="14"/>
          </p:nvPr>
        </p:nvSpPr>
        <p:spPr>
          <a:xfrm>
            <a:off x="910167" y="1701801"/>
            <a:ext cx="5761898" cy="4319488"/>
          </a:xfrm>
        </p:spPr>
        <p:txBody>
          <a:bodyPr/>
          <a:lstStyle/>
          <a:p>
            <a:pPr marL="0" indent="0">
              <a:buNone/>
            </a:pPr>
            <a:r>
              <a:rPr lang="en-US" dirty="0"/>
              <a:t>A checkout is an operation that moves the HEAD ref pointer to a specified commit. To demonstrate this consider the following example.</a:t>
            </a:r>
          </a:p>
          <a:p>
            <a:pPr marL="0" indent="0">
              <a:buNone/>
            </a:pPr>
            <a:endParaRPr lang="en-US" dirty="0"/>
          </a:p>
          <a:p>
            <a:pPr marL="0" indent="0">
              <a:buNone/>
            </a:pPr>
            <a:endParaRPr lang="en-US" dirty="0"/>
          </a:p>
          <a:p>
            <a:pPr marL="0" indent="0">
              <a:buNone/>
            </a:pPr>
            <a:r>
              <a:rPr lang="en-US" dirty="0"/>
              <a:t>Command also allows you to switch branches by specifying branch name:</a:t>
            </a:r>
          </a:p>
          <a:p>
            <a:pPr marL="0" indent="0">
              <a:buNone/>
            </a:pPr>
            <a:r>
              <a:rPr lang="en-US" dirty="0">
                <a:solidFill>
                  <a:schemeClr val="bg2">
                    <a:lumMod val="50000"/>
                  </a:schemeClr>
                </a:solidFill>
              </a:rPr>
              <a:t>git checkout &lt;</a:t>
            </a:r>
            <a:r>
              <a:rPr lang="en-US" dirty="0" err="1">
                <a:solidFill>
                  <a:schemeClr val="bg2">
                    <a:lumMod val="50000"/>
                  </a:schemeClr>
                </a:solidFill>
              </a:rPr>
              <a:t>branch_name</a:t>
            </a:r>
            <a:r>
              <a:rPr lang="en-US" dirty="0">
                <a:solidFill>
                  <a:schemeClr val="bg2">
                    <a:lumMod val="50000"/>
                  </a:schemeClr>
                </a:solidFill>
              </a:rPr>
              <a:t>&gt;</a:t>
            </a:r>
          </a:p>
          <a:p>
            <a:pPr marL="0" indent="0">
              <a:buNone/>
            </a:pPr>
            <a:endParaRPr lang="en-US" dirty="0"/>
          </a:p>
          <a:p>
            <a:pPr marL="0" indent="0">
              <a:buNone/>
            </a:pPr>
            <a:endParaRPr lang="en-US" dirty="0"/>
          </a:p>
          <a:p>
            <a:pPr marL="0" indent="0">
              <a:buNone/>
            </a:pPr>
            <a:endParaRPr lang="en-GB" dirty="0"/>
          </a:p>
        </p:txBody>
      </p:sp>
      <p:pic>
        <p:nvPicPr>
          <p:cNvPr id="6" name="Picture 5">
            <a:extLst>
              <a:ext uri="{FF2B5EF4-FFF2-40B4-BE49-F238E27FC236}">
                <a16:creationId xmlns:a16="http://schemas.microsoft.com/office/drawing/2014/main" id="{BF432017-B446-4AAD-8B71-10469EC65DD1}"/>
              </a:ext>
            </a:extLst>
          </p:cNvPr>
          <p:cNvPicPr>
            <a:picLocks noChangeAspect="1"/>
          </p:cNvPicPr>
          <p:nvPr/>
        </p:nvPicPr>
        <p:blipFill>
          <a:blip r:embed="rId3"/>
          <a:stretch>
            <a:fillRect/>
          </a:stretch>
        </p:blipFill>
        <p:spPr>
          <a:xfrm>
            <a:off x="6659841" y="1701801"/>
            <a:ext cx="5172075" cy="2305050"/>
          </a:xfrm>
          <a:prstGeom prst="rect">
            <a:avLst/>
          </a:prstGeom>
        </p:spPr>
      </p:pic>
      <p:cxnSp>
        <p:nvCxnSpPr>
          <p:cNvPr id="8" name="Straight Arrow Connector 7">
            <a:extLst>
              <a:ext uri="{FF2B5EF4-FFF2-40B4-BE49-F238E27FC236}">
                <a16:creationId xmlns:a16="http://schemas.microsoft.com/office/drawing/2014/main" id="{1F06C1F4-3550-4C7D-B53B-FD4DD138AE55}"/>
              </a:ext>
            </a:extLst>
          </p:cNvPr>
          <p:cNvCxnSpPr/>
          <p:nvPr/>
        </p:nvCxnSpPr>
        <p:spPr>
          <a:xfrm>
            <a:off x="5087888" y="2492896"/>
            <a:ext cx="1440160"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7" name="Graphic 6" descr="Programmer">
            <a:extLst>
              <a:ext uri="{FF2B5EF4-FFF2-40B4-BE49-F238E27FC236}">
                <a16:creationId xmlns:a16="http://schemas.microsoft.com/office/drawing/2014/main" id="{88E95795-28D8-448C-9658-CFDDADD4E4A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90850" y="162114"/>
            <a:ext cx="914400" cy="914400"/>
          </a:xfrm>
          <a:prstGeom prst="rect">
            <a:avLst/>
          </a:prstGeom>
        </p:spPr>
      </p:pic>
    </p:spTree>
    <p:extLst>
      <p:ext uri="{BB962C8B-B14F-4D97-AF65-F5344CB8AC3E}">
        <p14:creationId xmlns:p14="http://schemas.microsoft.com/office/powerpoint/2010/main" val="2179964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01F3E-7488-4AEF-8280-F3745E57F510}"/>
              </a:ext>
            </a:extLst>
          </p:cNvPr>
          <p:cNvSpPr>
            <a:spLocks noGrp="1"/>
          </p:cNvSpPr>
          <p:nvPr>
            <p:ph type="title"/>
          </p:nvPr>
        </p:nvSpPr>
        <p:spPr/>
        <p:txBody>
          <a:bodyPr/>
          <a:lstStyle/>
          <a:p>
            <a:r>
              <a:rPr lang="en-GB" dirty="0">
                <a:solidFill>
                  <a:schemeClr val="bg2">
                    <a:lumMod val="50000"/>
                  </a:schemeClr>
                </a:solidFill>
              </a:rPr>
              <a:t>git checkout part 2</a:t>
            </a:r>
          </a:p>
        </p:txBody>
      </p:sp>
      <p:sp>
        <p:nvSpPr>
          <p:cNvPr id="3" name="Slide Number Placeholder 2">
            <a:extLst>
              <a:ext uri="{FF2B5EF4-FFF2-40B4-BE49-F238E27FC236}">
                <a16:creationId xmlns:a16="http://schemas.microsoft.com/office/drawing/2014/main" id="{51210DCF-81B0-4303-B729-48930FBF3152}"/>
              </a:ext>
            </a:extLst>
          </p:cNvPr>
          <p:cNvSpPr>
            <a:spLocks noGrp="1"/>
          </p:cNvSpPr>
          <p:nvPr>
            <p:ph type="sldNum" sz="quarter" idx="14"/>
          </p:nvPr>
        </p:nvSpPr>
        <p:spPr/>
        <p:txBody>
          <a:bodyPr/>
          <a:lstStyle/>
          <a:p>
            <a:fld id="{EAA7EAFD-E21A-47DE-BA28-DE45041ECD0B}" type="slidenum">
              <a:rPr lang="en-GB" smtClean="0"/>
              <a:pPr/>
              <a:t>28</a:t>
            </a:fld>
            <a:endParaRPr lang="en-GB" dirty="0"/>
          </a:p>
        </p:txBody>
      </p:sp>
      <p:sp>
        <p:nvSpPr>
          <p:cNvPr id="4" name="Content Placeholder 3">
            <a:extLst>
              <a:ext uri="{FF2B5EF4-FFF2-40B4-BE49-F238E27FC236}">
                <a16:creationId xmlns:a16="http://schemas.microsoft.com/office/drawing/2014/main" id="{E663C2B0-3CC2-4CB2-8CB6-E89434F6B68E}"/>
              </a:ext>
            </a:extLst>
          </p:cNvPr>
          <p:cNvSpPr>
            <a:spLocks noGrp="1"/>
          </p:cNvSpPr>
          <p:nvPr>
            <p:ph sz="quarter" idx="15"/>
          </p:nvPr>
        </p:nvSpPr>
        <p:spPr>
          <a:xfrm>
            <a:off x="918945" y="1813504"/>
            <a:ext cx="4898496" cy="4533296"/>
          </a:xfrm>
        </p:spPr>
        <p:txBody>
          <a:bodyPr/>
          <a:lstStyle/>
          <a:p>
            <a:pPr marL="0" indent="0">
              <a:buNone/>
            </a:pPr>
            <a:endParaRPr lang="en-US" dirty="0"/>
          </a:p>
          <a:p>
            <a:pPr marL="0" indent="0">
              <a:buNone/>
            </a:pPr>
            <a:r>
              <a:rPr lang="en-US" dirty="0"/>
              <a:t>And also create new branches:</a:t>
            </a:r>
          </a:p>
          <a:p>
            <a:pPr marL="0" indent="0">
              <a:buNone/>
            </a:pPr>
            <a:r>
              <a:rPr lang="en-US" dirty="0">
                <a:solidFill>
                  <a:schemeClr val="bg2">
                    <a:lumMod val="50000"/>
                  </a:schemeClr>
                </a:solidFill>
              </a:rPr>
              <a:t>git checkout –b &lt;</a:t>
            </a:r>
            <a:r>
              <a:rPr lang="en-US" dirty="0" err="1">
                <a:solidFill>
                  <a:schemeClr val="bg2">
                    <a:lumMod val="50000"/>
                  </a:schemeClr>
                </a:solidFill>
              </a:rPr>
              <a:t>branch_name</a:t>
            </a:r>
            <a:r>
              <a:rPr lang="en-US" dirty="0">
                <a:solidFill>
                  <a:schemeClr val="bg2">
                    <a:lumMod val="50000"/>
                  </a:schemeClr>
                </a:solidFill>
              </a:rPr>
              <a:t>&gt;</a:t>
            </a:r>
          </a:p>
        </p:txBody>
      </p:sp>
      <p:pic>
        <p:nvPicPr>
          <p:cNvPr id="6" name="Picture 5">
            <a:extLst>
              <a:ext uri="{FF2B5EF4-FFF2-40B4-BE49-F238E27FC236}">
                <a16:creationId xmlns:a16="http://schemas.microsoft.com/office/drawing/2014/main" id="{563A2893-0749-408C-890F-71A48F6CCDC5}"/>
              </a:ext>
            </a:extLst>
          </p:cNvPr>
          <p:cNvPicPr>
            <a:picLocks noChangeAspect="1"/>
          </p:cNvPicPr>
          <p:nvPr/>
        </p:nvPicPr>
        <p:blipFill>
          <a:blip r:embed="rId3"/>
          <a:stretch>
            <a:fillRect/>
          </a:stretch>
        </p:blipFill>
        <p:spPr>
          <a:xfrm>
            <a:off x="5808135" y="1285875"/>
            <a:ext cx="4819650" cy="4286250"/>
          </a:xfrm>
          <a:prstGeom prst="rect">
            <a:avLst/>
          </a:prstGeom>
        </p:spPr>
      </p:pic>
      <p:pic>
        <p:nvPicPr>
          <p:cNvPr id="7" name="Graphic 6" descr="Programmer">
            <a:extLst>
              <a:ext uri="{FF2B5EF4-FFF2-40B4-BE49-F238E27FC236}">
                <a16:creationId xmlns:a16="http://schemas.microsoft.com/office/drawing/2014/main" id="{E3920A68-DBBE-4506-9F5E-CE15A4A034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35760" y="162086"/>
            <a:ext cx="914400" cy="914400"/>
          </a:xfrm>
          <a:prstGeom prst="rect">
            <a:avLst/>
          </a:prstGeom>
        </p:spPr>
      </p:pic>
    </p:spTree>
    <p:extLst>
      <p:ext uri="{BB962C8B-B14F-4D97-AF65-F5344CB8AC3E}">
        <p14:creationId xmlns:p14="http://schemas.microsoft.com/office/powerpoint/2010/main" val="1085590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6A01B-BD73-4117-B45B-DFA6532427EA}"/>
              </a:ext>
            </a:extLst>
          </p:cNvPr>
          <p:cNvSpPr>
            <a:spLocks noGrp="1"/>
          </p:cNvSpPr>
          <p:nvPr>
            <p:ph type="title"/>
          </p:nvPr>
        </p:nvSpPr>
        <p:spPr/>
        <p:txBody>
          <a:bodyPr/>
          <a:lstStyle/>
          <a:p>
            <a:r>
              <a:rPr lang="en-GB" dirty="0">
                <a:solidFill>
                  <a:schemeClr val="bg2">
                    <a:lumMod val="50000"/>
                  </a:schemeClr>
                </a:solidFill>
              </a:rPr>
              <a:t>git add</a:t>
            </a:r>
          </a:p>
        </p:txBody>
      </p:sp>
      <p:sp>
        <p:nvSpPr>
          <p:cNvPr id="3" name="Slide Number Placeholder 2">
            <a:extLst>
              <a:ext uri="{FF2B5EF4-FFF2-40B4-BE49-F238E27FC236}">
                <a16:creationId xmlns:a16="http://schemas.microsoft.com/office/drawing/2014/main" id="{C818E118-23BC-461C-970D-304E0A7C738D}"/>
              </a:ext>
            </a:extLst>
          </p:cNvPr>
          <p:cNvSpPr>
            <a:spLocks noGrp="1"/>
          </p:cNvSpPr>
          <p:nvPr>
            <p:ph type="sldNum" sz="quarter" idx="13"/>
          </p:nvPr>
        </p:nvSpPr>
        <p:spPr/>
        <p:txBody>
          <a:bodyPr/>
          <a:lstStyle/>
          <a:p>
            <a:fld id="{EAA7EAFD-E21A-47DE-BA28-DE45041ECD0B}" type="slidenum">
              <a:rPr lang="en-GB" smtClean="0"/>
              <a:pPr/>
              <a:t>29</a:t>
            </a:fld>
            <a:endParaRPr lang="en-GB" dirty="0"/>
          </a:p>
        </p:txBody>
      </p:sp>
      <p:sp>
        <p:nvSpPr>
          <p:cNvPr id="6" name="Rectangle 2">
            <a:extLst>
              <a:ext uri="{FF2B5EF4-FFF2-40B4-BE49-F238E27FC236}">
                <a16:creationId xmlns:a16="http://schemas.microsoft.com/office/drawing/2014/main" id="{25F2BD94-4F13-4C14-8AA3-5686F96B05B6}"/>
              </a:ext>
            </a:extLst>
          </p:cNvPr>
          <p:cNvSpPr>
            <a:spLocks noGrp="1" noChangeArrowheads="1"/>
          </p:cNvSpPr>
          <p:nvPr>
            <p:ph sz="quarter" idx="14"/>
          </p:nvPr>
        </p:nvSpPr>
        <p:spPr bwMode="auto">
          <a:xfrm>
            <a:off x="691496" y="1851290"/>
            <a:ext cx="9866882" cy="126188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lnSpc>
                <a:spcPct val="90000"/>
              </a:lnSpc>
              <a:spcBef>
                <a:spcPct val="20000"/>
              </a:spcBef>
              <a:spcAft>
                <a:spcPct val="0"/>
              </a:spcAft>
              <a:buClrTx/>
              <a:buSzTx/>
              <a:buNone/>
              <a:tabLst/>
            </a:pPr>
            <a:r>
              <a:rPr lang="lt-LT" altLang="lt-LT" dirty="0" err="1">
                <a:latin typeface="+mn-lt"/>
              </a:rPr>
              <a:t>The</a:t>
            </a:r>
            <a:r>
              <a:rPr lang="lt-LT" altLang="lt-LT" dirty="0">
                <a:latin typeface="+mn-lt"/>
              </a:rPr>
              <a:t> </a:t>
            </a:r>
            <a:r>
              <a:rPr lang="lt-LT" altLang="lt-LT" dirty="0" err="1">
                <a:latin typeface="+mn-lt"/>
              </a:rPr>
              <a:t>git</a:t>
            </a:r>
            <a:r>
              <a:rPr lang="lt-LT" altLang="lt-LT" dirty="0">
                <a:latin typeface="+mn-lt"/>
              </a:rPr>
              <a:t> </a:t>
            </a:r>
            <a:r>
              <a:rPr lang="lt-LT" altLang="lt-LT" dirty="0" err="1">
                <a:latin typeface="+mn-lt"/>
              </a:rPr>
              <a:t>add</a:t>
            </a:r>
            <a:r>
              <a:rPr lang="lt-LT" altLang="lt-LT" dirty="0">
                <a:latin typeface="+mn-lt"/>
              </a:rPr>
              <a:t> </a:t>
            </a:r>
            <a:r>
              <a:rPr lang="lt-LT" altLang="lt-LT" dirty="0" err="1">
                <a:latin typeface="+mn-lt"/>
              </a:rPr>
              <a:t>command</a:t>
            </a:r>
            <a:r>
              <a:rPr lang="lt-LT" altLang="lt-LT" dirty="0">
                <a:latin typeface="+mn-lt"/>
              </a:rPr>
              <a:t> </a:t>
            </a:r>
            <a:r>
              <a:rPr lang="lt-LT" altLang="lt-LT" dirty="0" err="1">
                <a:latin typeface="+mn-lt"/>
              </a:rPr>
              <a:t>adds</a:t>
            </a:r>
            <a:r>
              <a:rPr lang="lt-LT" altLang="lt-LT" dirty="0">
                <a:latin typeface="+mn-lt"/>
              </a:rPr>
              <a:t> a </a:t>
            </a:r>
            <a:r>
              <a:rPr lang="lt-LT" altLang="lt-LT" dirty="0" err="1">
                <a:latin typeface="+mn-lt"/>
              </a:rPr>
              <a:t>change</a:t>
            </a:r>
            <a:r>
              <a:rPr lang="lt-LT" altLang="lt-LT" dirty="0">
                <a:latin typeface="+mn-lt"/>
              </a:rPr>
              <a:t> </a:t>
            </a:r>
            <a:r>
              <a:rPr lang="lt-LT" altLang="lt-LT" dirty="0" err="1">
                <a:latin typeface="+mn-lt"/>
              </a:rPr>
              <a:t>in</a:t>
            </a:r>
            <a:r>
              <a:rPr lang="lt-LT" altLang="lt-LT" dirty="0">
                <a:latin typeface="+mn-lt"/>
              </a:rPr>
              <a:t> </a:t>
            </a:r>
            <a:r>
              <a:rPr lang="lt-LT" altLang="lt-LT" dirty="0" err="1">
                <a:latin typeface="+mn-lt"/>
              </a:rPr>
              <a:t>the</a:t>
            </a:r>
            <a:r>
              <a:rPr lang="lt-LT" altLang="lt-LT" dirty="0">
                <a:latin typeface="+mn-lt"/>
              </a:rPr>
              <a:t> </a:t>
            </a:r>
            <a:r>
              <a:rPr lang="lt-LT" altLang="lt-LT" dirty="0" err="1">
                <a:latin typeface="+mn-lt"/>
              </a:rPr>
              <a:t>working</a:t>
            </a:r>
            <a:r>
              <a:rPr lang="lt-LT" altLang="lt-LT" dirty="0">
                <a:latin typeface="+mn-lt"/>
              </a:rPr>
              <a:t> </a:t>
            </a:r>
            <a:r>
              <a:rPr lang="lt-LT" altLang="lt-LT" dirty="0" err="1">
                <a:latin typeface="+mn-lt"/>
              </a:rPr>
              <a:t>directory</a:t>
            </a:r>
            <a:r>
              <a:rPr lang="lt-LT" altLang="lt-LT" dirty="0">
                <a:latin typeface="+mn-lt"/>
              </a:rPr>
              <a:t> to </a:t>
            </a:r>
            <a:r>
              <a:rPr lang="lt-LT" altLang="lt-LT" dirty="0" err="1">
                <a:latin typeface="+mn-lt"/>
              </a:rPr>
              <a:t>the</a:t>
            </a:r>
            <a:r>
              <a:rPr lang="lt-LT" altLang="lt-LT" dirty="0">
                <a:latin typeface="+mn-lt"/>
              </a:rPr>
              <a:t> </a:t>
            </a:r>
            <a:r>
              <a:rPr lang="lt-LT" altLang="lt-LT" dirty="0" err="1">
                <a:latin typeface="+mn-lt"/>
              </a:rPr>
              <a:t>staging</a:t>
            </a:r>
            <a:r>
              <a:rPr lang="lt-LT" altLang="lt-LT" dirty="0">
                <a:latin typeface="+mn-lt"/>
              </a:rPr>
              <a:t> </a:t>
            </a:r>
            <a:r>
              <a:rPr lang="lt-LT" altLang="lt-LT" dirty="0" err="1">
                <a:latin typeface="+mn-lt"/>
              </a:rPr>
              <a:t>area</a:t>
            </a:r>
            <a:r>
              <a:rPr lang="lt-LT" altLang="lt-LT" dirty="0">
                <a:latin typeface="+mn-lt"/>
              </a:rPr>
              <a:t>. It </a:t>
            </a:r>
            <a:r>
              <a:rPr lang="lt-LT" altLang="lt-LT" dirty="0" err="1">
                <a:latin typeface="+mn-lt"/>
              </a:rPr>
              <a:t>tells</a:t>
            </a:r>
            <a:r>
              <a:rPr lang="lt-LT" altLang="lt-LT" dirty="0">
                <a:latin typeface="+mn-lt"/>
              </a:rPr>
              <a:t> </a:t>
            </a:r>
            <a:r>
              <a:rPr lang="lt-LT" altLang="lt-LT" dirty="0" err="1">
                <a:latin typeface="+mn-lt"/>
              </a:rPr>
              <a:t>Git</a:t>
            </a:r>
            <a:r>
              <a:rPr lang="lt-LT" altLang="lt-LT" dirty="0">
                <a:latin typeface="+mn-lt"/>
              </a:rPr>
              <a:t> </a:t>
            </a:r>
            <a:r>
              <a:rPr lang="lt-LT" altLang="lt-LT" dirty="0" err="1">
                <a:latin typeface="+mn-lt"/>
              </a:rPr>
              <a:t>that</a:t>
            </a:r>
            <a:r>
              <a:rPr lang="lt-LT" altLang="lt-LT" dirty="0">
                <a:latin typeface="+mn-lt"/>
              </a:rPr>
              <a:t> </a:t>
            </a:r>
            <a:r>
              <a:rPr lang="lt-LT" altLang="lt-LT" dirty="0" err="1">
                <a:latin typeface="+mn-lt"/>
              </a:rPr>
              <a:t>you</a:t>
            </a:r>
            <a:r>
              <a:rPr lang="lt-LT" altLang="lt-LT" dirty="0">
                <a:latin typeface="+mn-lt"/>
              </a:rPr>
              <a:t> </a:t>
            </a:r>
            <a:r>
              <a:rPr lang="lt-LT" altLang="lt-LT" dirty="0" err="1">
                <a:latin typeface="+mn-lt"/>
              </a:rPr>
              <a:t>want</a:t>
            </a:r>
            <a:r>
              <a:rPr lang="lt-LT" altLang="lt-LT" dirty="0">
                <a:latin typeface="+mn-lt"/>
              </a:rPr>
              <a:t> to </a:t>
            </a:r>
            <a:r>
              <a:rPr lang="lt-LT" altLang="lt-LT" dirty="0" err="1">
                <a:latin typeface="+mn-lt"/>
              </a:rPr>
              <a:t>include</a:t>
            </a:r>
            <a:r>
              <a:rPr lang="lt-LT" altLang="lt-LT" dirty="0">
                <a:latin typeface="+mn-lt"/>
              </a:rPr>
              <a:t> </a:t>
            </a:r>
            <a:r>
              <a:rPr lang="lt-LT" altLang="lt-LT" dirty="0" err="1">
                <a:latin typeface="+mn-lt"/>
              </a:rPr>
              <a:t>updates</a:t>
            </a:r>
            <a:r>
              <a:rPr lang="lt-LT" altLang="lt-LT" dirty="0">
                <a:latin typeface="+mn-lt"/>
              </a:rPr>
              <a:t> to a </a:t>
            </a:r>
            <a:r>
              <a:rPr lang="lt-LT" altLang="lt-LT" dirty="0" err="1">
                <a:latin typeface="+mn-lt"/>
              </a:rPr>
              <a:t>particular</a:t>
            </a:r>
            <a:r>
              <a:rPr lang="lt-LT" altLang="lt-LT" dirty="0">
                <a:latin typeface="+mn-lt"/>
              </a:rPr>
              <a:t> </a:t>
            </a:r>
            <a:r>
              <a:rPr lang="lt-LT" altLang="lt-LT" dirty="0" err="1">
                <a:latin typeface="+mn-lt"/>
              </a:rPr>
              <a:t>file</a:t>
            </a:r>
            <a:r>
              <a:rPr lang="lt-LT" altLang="lt-LT" dirty="0">
                <a:latin typeface="+mn-lt"/>
              </a:rPr>
              <a:t> </a:t>
            </a:r>
            <a:r>
              <a:rPr lang="lt-LT" altLang="lt-LT" dirty="0" err="1">
                <a:latin typeface="+mn-lt"/>
              </a:rPr>
              <a:t>in</a:t>
            </a:r>
            <a:r>
              <a:rPr lang="lt-LT" altLang="lt-LT" dirty="0">
                <a:latin typeface="+mn-lt"/>
              </a:rPr>
              <a:t> </a:t>
            </a:r>
            <a:r>
              <a:rPr lang="lt-LT" altLang="lt-LT" dirty="0" err="1">
                <a:latin typeface="+mn-lt"/>
              </a:rPr>
              <a:t>the</a:t>
            </a:r>
            <a:r>
              <a:rPr lang="lt-LT" altLang="lt-LT" dirty="0">
                <a:latin typeface="+mn-lt"/>
              </a:rPr>
              <a:t> </a:t>
            </a:r>
            <a:r>
              <a:rPr lang="lt-LT" altLang="lt-LT" dirty="0" err="1">
                <a:latin typeface="+mn-lt"/>
              </a:rPr>
              <a:t>next</a:t>
            </a:r>
            <a:r>
              <a:rPr lang="lt-LT" altLang="lt-LT" dirty="0">
                <a:latin typeface="+mn-lt"/>
              </a:rPr>
              <a:t> </a:t>
            </a:r>
            <a:r>
              <a:rPr lang="lt-LT" altLang="lt-LT" dirty="0" err="1">
                <a:latin typeface="+mn-lt"/>
              </a:rPr>
              <a:t>commit</a:t>
            </a:r>
            <a:r>
              <a:rPr lang="lt-LT" altLang="lt-LT" dirty="0">
                <a:latin typeface="+mn-lt"/>
              </a:rPr>
              <a:t>. </a:t>
            </a:r>
            <a:r>
              <a:rPr lang="lt-LT" altLang="lt-LT" dirty="0" err="1">
                <a:latin typeface="+mn-lt"/>
              </a:rPr>
              <a:t>However</a:t>
            </a:r>
            <a:r>
              <a:rPr lang="lt-LT" altLang="lt-LT" dirty="0">
                <a:latin typeface="+mn-lt"/>
              </a:rPr>
              <a:t>, </a:t>
            </a:r>
            <a:r>
              <a:rPr lang="lt-LT" altLang="lt-LT" dirty="0" err="1">
                <a:latin typeface="+mn-lt"/>
              </a:rPr>
              <a:t>git</a:t>
            </a:r>
            <a:r>
              <a:rPr lang="lt-LT" altLang="lt-LT" dirty="0">
                <a:latin typeface="+mn-lt"/>
              </a:rPr>
              <a:t> </a:t>
            </a:r>
            <a:r>
              <a:rPr lang="lt-LT" altLang="lt-LT" dirty="0" err="1">
                <a:latin typeface="+mn-lt"/>
              </a:rPr>
              <a:t>add</a:t>
            </a:r>
            <a:r>
              <a:rPr lang="lt-LT" altLang="lt-LT" dirty="0">
                <a:latin typeface="+mn-lt"/>
              </a:rPr>
              <a:t> </a:t>
            </a:r>
            <a:r>
              <a:rPr lang="lt-LT" altLang="lt-LT" dirty="0" err="1">
                <a:latin typeface="+mn-lt"/>
              </a:rPr>
              <a:t>doesn't</a:t>
            </a:r>
            <a:r>
              <a:rPr lang="lt-LT" altLang="lt-LT" dirty="0">
                <a:latin typeface="+mn-lt"/>
              </a:rPr>
              <a:t> </a:t>
            </a:r>
            <a:r>
              <a:rPr lang="lt-LT" altLang="lt-LT" dirty="0" err="1">
                <a:latin typeface="+mn-lt"/>
              </a:rPr>
              <a:t>really</a:t>
            </a:r>
            <a:r>
              <a:rPr lang="lt-LT" altLang="lt-LT" dirty="0">
                <a:latin typeface="+mn-lt"/>
              </a:rPr>
              <a:t> </a:t>
            </a:r>
            <a:r>
              <a:rPr lang="lt-LT" altLang="lt-LT" dirty="0" err="1">
                <a:latin typeface="+mn-lt"/>
              </a:rPr>
              <a:t>affect</a:t>
            </a:r>
            <a:r>
              <a:rPr lang="lt-LT" altLang="lt-LT" dirty="0">
                <a:latin typeface="+mn-lt"/>
              </a:rPr>
              <a:t> </a:t>
            </a:r>
            <a:r>
              <a:rPr lang="lt-LT" altLang="lt-LT" dirty="0" err="1">
                <a:latin typeface="+mn-lt"/>
              </a:rPr>
              <a:t>the</a:t>
            </a:r>
            <a:r>
              <a:rPr lang="lt-LT" altLang="lt-LT" dirty="0">
                <a:latin typeface="+mn-lt"/>
              </a:rPr>
              <a:t> </a:t>
            </a:r>
            <a:r>
              <a:rPr lang="lt-LT" altLang="lt-LT" dirty="0" err="1">
                <a:latin typeface="+mn-lt"/>
              </a:rPr>
              <a:t>repository</a:t>
            </a:r>
            <a:r>
              <a:rPr lang="lt-LT" altLang="lt-LT" dirty="0">
                <a:latin typeface="+mn-lt"/>
              </a:rPr>
              <a:t> </a:t>
            </a:r>
            <a:r>
              <a:rPr lang="lt-LT" altLang="lt-LT" dirty="0" err="1">
                <a:latin typeface="+mn-lt"/>
              </a:rPr>
              <a:t>in</a:t>
            </a:r>
            <a:r>
              <a:rPr lang="lt-LT" altLang="lt-LT" dirty="0">
                <a:latin typeface="+mn-lt"/>
              </a:rPr>
              <a:t> </a:t>
            </a:r>
            <a:r>
              <a:rPr lang="lt-LT" altLang="lt-LT" dirty="0" err="1">
                <a:latin typeface="+mn-lt"/>
              </a:rPr>
              <a:t>any</a:t>
            </a:r>
            <a:r>
              <a:rPr lang="lt-LT" altLang="lt-LT" dirty="0">
                <a:latin typeface="+mn-lt"/>
              </a:rPr>
              <a:t> </a:t>
            </a:r>
            <a:r>
              <a:rPr lang="lt-LT" altLang="lt-LT" dirty="0" err="1">
                <a:latin typeface="+mn-lt"/>
              </a:rPr>
              <a:t>significant</a:t>
            </a:r>
            <a:r>
              <a:rPr lang="lt-LT" altLang="lt-LT" dirty="0">
                <a:latin typeface="+mn-lt"/>
              </a:rPr>
              <a:t> </a:t>
            </a:r>
            <a:r>
              <a:rPr lang="lt-LT" altLang="lt-LT" dirty="0" err="1">
                <a:latin typeface="+mn-lt"/>
              </a:rPr>
              <a:t>way</a:t>
            </a:r>
            <a:r>
              <a:rPr lang="lt-LT" altLang="lt-LT" dirty="0">
                <a:latin typeface="+mn-lt"/>
              </a:rPr>
              <a:t>—</a:t>
            </a:r>
            <a:r>
              <a:rPr lang="lt-LT" altLang="lt-LT" dirty="0" err="1">
                <a:latin typeface="+mn-lt"/>
              </a:rPr>
              <a:t>changes</a:t>
            </a:r>
            <a:r>
              <a:rPr lang="lt-LT" altLang="lt-LT" dirty="0">
                <a:latin typeface="+mn-lt"/>
              </a:rPr>
              <a:t> </a:t>
            </a:r>
            <a:endParaRPr lang="en-US" altLang="lt-LT" dirty="0">
              <a:latin typeface="+mn-lt"/>
            </a:endParaRPr>
          </a:p>
          <a:p>
            <a:pPr marL="0" lvl="0" indent="0" eaLnBrk="1" hangingPunct="1">
              <a:lnSpc>
                <a:spcPct val="90000"/>
              </a:lnSpc>
              <a:spcBef>
                <a:spcPct val="20000"/>
              </a:spcBef>
              <a:buNone/>
            </a:pPr>
            <a:r>
              <a:rPr lang="lt-LT" altLang="lt-LT" dirty="0">
                <a:latin typeface="+mn-lt"/>
              </a:rPr>
              <a:t>are </a:t>
            </a:r>
            <a:r>
              <a:rPr lang="lt-LT" altLang="lt-LT" dirty="0" err="1">
                <a:latin typeface="+mn-lt"/>
              </a:rPr>
              <a:t>not</a:t>
            </a:r>
            <a:r>
              <a:rPr lang="lt-LT" altLang="lt-LT" dirty="0">
                <a:latin typeface="+mn-lt"/>
              </a:rPr>
              <a:t> </a:t>
            </a:r>
            <a:r>
              <a:rPr lang="lt-LT" altLang="lt-LT" dirty="0" err="1">
                <a:latin typeface="+mn-lt"/>
              </a:rPr>
              <a:t>actually</a:t>
            </a:r>
            <a:r>
              <a:rPr lang="lt-LT" altLang="lt-LT" dirty="0">
                <a:latin typeface="+mn-lt"/>
              </a:rPr>
              <a:t> </a:t>
            </a:r>
            <a:r>
              <a:rPr lang="lt-LT" altLang="lt-LT" dirty="0" err="1">
                <a:latin typeface="+mn-lt"/>
              </a:rPr>
              <a:t>recorded</a:t>
            </a:r>
            <a:r>
              <a:rPr lang="lt-LT" altLang="lt-LT" dirty="0">
                <a:latin typeface="+mn-lt"/>
              </a:rPr>
              <a:t> </a:t>
            </a:r>
            <a:r>
              <a:rPr lang="lt-LT" altLang="lt-LT" dirty="0" err="1">
                <a:latin typeface="+mn-lt"/>
              </a:rPr>
              <a:t>until</a:t>
            </a:r>
            <a:r>
              <a:rPr lang="lt-LT" altLang="lt-LT" dirty="0">
                <a:latin typeface="+mn-lt"/>
              </a:rPr>
              <a:t> </a:t>
            </a:r>
            <a:r>
              <a:rPr lang="lt-LT" altLang="lt-LT" dirty="0" err="1">
                <a:latin typeface="+mn-lt"/>
              </a:rPr>
              <a:t>you</a:t>
            </a:r>
            <a:r>
              <a:rPr lang="lt-LT" altLang="lt-LT" dirty="0">
                <a:latin typeface="+mn-lt"/>
              </a:rPr>
              <a:t> </a:t>
            </a:r>
            <a:r>
              <a:rPr lang="lt-LT" altLang="lt-LT" dirty="0" err="1">
                <a:latin typeface="+mn-lt"/>
              </a:rPr>
              <a:t>run</a:t>
            </a:r>
            <a:r>
              <a:rPr lang="lt-LT" altLang="lt-LT" dirty="0">
                <a:latin typeface="+mn-lt"/>
              </a:rPr>
              <a:t> </a:t>
            </a:r>
            <a:r>
              <a:rPr lang="lt-LT" altLang="lt-LT" dirty="0" err="1">
                <a:latin typeface="+mn-lt"/>
              </a:rPr>
              <a:t>git</a:t>
            </a:r>
            <a:r>
              <a:rPr lang="lt-LT" altLang="lt-LT" dirty="0">
                <a:latin typeface="+mn-lt"/>
              </a:rPr>
              <a:t> </a:t>
            </a:r>
            <a:r>
              <a:rPr lang="lt-LT" altLang="lt-LT" dirty="0" err="1">
                <a:latin typeface="+mn-lt"/>
              </a:rPr>
              <a:t>commit</a:t>
            </a:r>
            <a:r>
              <a:rPr lang="lt-LT" altLang="lt-LT" dirty="0">
                <a:latin typeface="+mn-lt"/>
              </a:rPr>
              <a:t>. </a:t>
            </a:r>
          </a:p>
        </p:txBody>
      </p:sp>
      <p:pic>
        <p:nvPicPr>
          <p:cNvPr id="8" name="Picture 7">
            <a:extLst>
              <a:ext uri="{FF2B5EF4-FFF2-40B4-BE49-F238E27FC236}">
                <a16:creationId xmlns:a16="http://schemas.microsoft.com/office/drawing/2014/main" id="{8976F179-130A-4EA7-8281-D012DD49C3CA}"/>
              </a:ext>
            </a:extLst>
          </p:cNvPr>
          <p:cNvPicPr>
            <a:picLocks noChangeAspect="1"/>
          </p:cNvPicPr>
          <p:nvPr/>
        </p:nvPicPr>
        <p:blipFill>
          <a:blip r:embed="rId3"/>
          <a:stretch>
            <a:fillRect/>
          </a:stretch>
        </p:blipFill>
        <p:spPr>
          <a:xfrm>
            <a:off x="3163131" y="3573016"/>
            <a:ext cx="4495800" cy="1543050"/>
          </a:xfrm>
          <a:prstGeom prst="rect">
            <a:avLst/>
          </a:prstGeom>
        </p:spPr>
      </p:pic>
      <p:sp>
        <p:nvSpPr>
          <p:cNvPr id="9" name="Rectangle 8">
            <a:extLst>
              <a:ext uri="{FF2B5EF4-FFF2-40B4-BE49-F238E27FC236}">
                <a16:creationId xmlns:a16="http://schemas.microsoft.com/office/drawing/2014/main" id="{07175FF8-E61E-4F23-B3E5-882877DFCAA5}"/>
              </a:ext>
            </a:extLst>
          </p:cNvPr>
          <p:cNvSpPr/>
          <p:nvPr/>
        </p:nvSpPr>
        <p:spPr>
          <a:xfrm>
            <a:off x="3863752" y="3284984"/>
            <a:ext cx="1152128" cy="223224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10" name="TextBox 9">
            <a:extLst>
              <a:ext uri="{FF2B5EF4-FFF2-40B4-BE49-F238E27FC236}">
                <a16:creationId xmlns:a16="http://schemas.microsoft.com/office/drawing/2014/main" id="{AA5F8780-10BC-4DDF-8850-48CE42540660}"/>
              </a:ext>
            </a:extLst>
          </p:cNvPr>
          <p:cNvSpPr txBox="1"/>
          <p:nvPr/>
        </p:nvSpPr>
        <p:spPr>
          <a:xfrm>
            <a:off x="407368" y="5602805"/>
            <a:ext cx="2956232" cy="743995"/>
          </a:xfrm>
          <a:prstGeom prst="rect">
            <a:avLst/>
          </a:prstGeom>
          <a:noFill/>
        </p:spPr>
        <p:txBody>
          <a:bodyPr wrap="square" lIns="216000" tIns="216000" rIns="216000" bIns="216000" rtlCol="0">
            <a:spAutoFit/>
          </a:bodyPr>
          <a:lstStyle/>
          <a:p>
            <a:r>
              <a:rPr lang="en-GB" sz="2000" dirty="0">
                <a:solidFill>
                  <a:schemeClr val="bg2">
                    <a:lumMod val="50000"/>
                  </a:schemeClr>
                </a:solidFill>
              </a:rPr>
              <a:t>git add &lt;filename&gt;</a:t>
            </a:r>
          </a:p>
        </p:txBody>
      </p:sp>
      <p:pic>
        <p:nvPicPr>
          <p:cNvPr id="11" name="Graphic 10" descr="Programmer">
            <a:extLst>
              <a:ext uri="{FF2B5EF4-FFF2-40B4-BE49-F238E27FC236}">
                <a16:creationId xmlns:a16="http://schemas.microsoft.com/office/drawing/2014/main" id="{81DBF2F6-1C3D-4BBE-8EE9-8068F19380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82756" y="202212"/>
            <a:ext cx="914400" cy="914400"/>
          </a:xfrm>
          <a:prstGeom prst="rect">
            <a:avLst/>
          </a:prstGeom>
        </p:spPr>
      </p:pic>
    </p:spTree>
    <p:extLst>
      <p:ext uri="{BB962C8B-B14F-4D97-AF65-F5344CB8AC3E}">
        <p14:creationId xmlns:p14="http://schemas.microsoft.com/office/powerpoint/2010/main" val="1077099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ADAFC-45D6-4F1B-9736-7C0F527CF4F3}"/>
              </a:ext>
            </a:extLst>
          </p:cNvPr>
          <p:cNvSpPr>
            <a:spLocks noGrp="1"/>
          </p:cNvSpPr>
          <p:nvPr>
            <p:ph type="title"/>
          </p:nvPr>
        </p:nvSpPr>
        <p:spPr/>
        <p:txBody>
          <a:bodyPr/>
          <a:lstStyle/>
          <a:p>
            <a:r>
              <a:rPr lang="en-GB" dirty="0"/>
              <a:t>How to follow the course</a:t>
            </a:r>
          </a:p>
        </p:txBody>
      </p:sp>
      <p:sp>
        <p:nvSpPr>
          <p:cNvPr id="3" name="Slide Number Placeholder 2">
            <a:extLst>
              <a:ext uri="{FF2B5EF4-FFF2-40B4-BE49-F238E27FC236}">
                <a16:creationId xmlns:a16="http://schemas.microsoft.com/office/drawing/2014/main" id="{CAD51DA1-B5EF-4502-9883-2F3752C98840}"/>
              </a:ext>
            </a:extLst>
          </p:cNvPr>
          <p:cNvSpPr>
            <a:spLocks noGrp="1"/>
          </p:cNvSpPr>
          <p:nvPr>
            <p:ph type="sldNum" sz="quarter" idx="13"/>
          </p:nvPr>
        </p:nvSpPr>
        <p:spPr/>
        <p:txBody>
          <a:bodyPr/>
          <a:lstStyle/>
          <a:p>
            <a:fld id="{EAA7EAFD-E21A-47DE-BA28-DE45041ECD0B}" type="slidenum">
              <a:rPr lang="en-GB" smtClean="0"/>
              <a:pPr/>
              <a:t>3</a:t>
            </a:fld>
            <a:endParaRPr lang="en-GB" dirty="0"/>
          </a:p>
        </p:txBody>
      </p:sp>
      <p:pic>
        <p:nvPicPr>
          <p:cNvPr id="6" name="Content Placeholder 5" descr="Glasses">
            <a:extLst>
              <a:ext uri="{FF2B5EF4-FFF2-40B4-BE49-F238E27FC236}">
                <a16:creationId xmlns:a16="http://schemas.microsoft.com/office/drawing/2014/main" id="{772E0C96-DF06-4E8A-9F93-C9CFB72299FD}"/>
              </a:ext>
            </a:extLst>
          </p:cNvPr>
          <p:cNvPicPr>
            <a:picLocks noGrp="1" noChangeAspect="1"/>
          </p:cNvPicPr>
          <p:nvPr>
            <p:ph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71664" y="1772816"/>
            <a:ext cx="914400" cy="914400"/>
          </a:xfrm>
        </p:spPr>
      </p:pic>
      <p:pic>
        <p:nvPicPr>
          <p:cNvPr id="8" name="Graphic 7" descr="Programmer">
            <a:extLst>
              <a:ext uri="{FF2B5EF4-FFF2-40B4-BE49-F238E27FC236}">
                <a16:creationId xmlns:a16="http://schemas.microsoft.com/office/drawing/2014/main" id="{00949BED-7EBC-4A27-A3EA-DA4EA4E0353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51473" y="3256385"/>
            <a:ext cx="914400" cy="914400"/>
          </a:xfrm>
          <a:prstGeom prst="rect">
            <a:avLst/>
          </a:prstGeom>
        </p:spPr>
      </p:pic>
      <p:sp>
        <p:nvSpPr>
          <p:cNvPr id="9" name="TextBox 8">
            <a:extLst>
              <a:ext uri="{FF2B5EF4-FFF2-40B4-BE49-F238E27FC236}">
                <a16:creationId xmlns:a16="http://schemas.microsoft.com/office/drawing/2014/main" id="{94D99ACA-56BC-4EBC-9E93-42C2D99F7DFD}"/>
              </a:ext>
            </a:extLst>
          </p:cNvPr>
          <p:cNvSpPr txBox="1"/>
          <p:nvPr/>
        </p:nvSpPr>
        <p:spPr>
          <a:xfrm>
            <a:off x="4507259" y="1858018"/>
            <a:ext cx="3177482" cy="743995"/>
          </a:xfrm>
          <a:prstGeom prst="rect">
            <a:avLst/>
          </a:prstGeom>
          <a:noFill/>
        </p:spPr>
        <p:txBody>
          <a:bodyPr wrap="none" lIns="216000" tIns="216000" rIns="216000" bIns="216000" rtlCol="0">
            <a:spAutoFit/>
          </a:bodyPr>
          <a:lstStyle/>
          <a:p>
            <a:r>
              <a:rPr lang="en-GB" sz="2000" dirty="0"/>
              <a:t>Watch closely and listen</a:t>
            </a:r>
          </a:p>
        </p:txBody>
      </p:sp>
      <p:sp>
        <p:nvSpPr>
          <p:cNvPr id="10" name="TextBox 9">
            <a:extLst>
              <a:ext uri="{FF2B5EF4-FFF2-40B4-BE49-F238E27FC236}">
                <a16:creationId xmlns:a16="http://schemas.microsoft.com/office/drawing/2014/main" id="{FF722896-4E9A-43DA-93E8-C232B69E63DD}"/>
              </a:ext>
            </a:extLst>
          </p:cNvPr>
          <p:cNvSpPr txBox="1"/>
          <p:nvPr/>
        </p:nvSpPr>
        <p:spPr>
          <a:xfrm>
            <a:off x="4521695" y="3448137"/>
            <a:ext cx="5137720" cy="743995"/>
          </a:xfrm>
          <a:prstGeom prst="rect">
            <a:avLst/>
          </a:prstGeom>
          <a:noFill/>
        </p:spPr>
        <p:txBody>
          <a:bodyPr wrap="square" lIns="216000" tIns="216000" rIns="216000" bIns="216000" rtlCol="0">
            <a:spAutoFit/>
          </a:bodyPr>
          <a:lstStyle/>
          <a:p>
            <a:r>
              <a:rPr lang="en-GB" sz="2000" dirty="0"/>
              <a:t>Please code along with me</a:t>
            </a:r>
          </a:p>
        </p:txBody>
      </p:sp>
    </p:spTree>
    <p:extLst>
      <p:ext uri="{BB962C8B-B14F-4D97-AF65-F5344CB8AC3E}">
        <p14:creationId xmlns:p14="http://schemas.microsoft.com/office/powerpoint/2010/main" val="41911410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F1145-5C19-4A17-8D09-72FEDAB12D50}"/>
              </a:ext>
            </a:extLst>
          </p:cNvPr>
          <p:cNvSpPr>
            <a:spLocks noGrp="1"/>
          </p:cNvSpPr>
          <p:nvPr>
            <p:ph type="title"/>
          </p:nvPr>
        </p:nvSpPr>
        <p:spPr/>
        <p:txBody>
          <a:bodyPr/>
          <a:lstStyle/>
          <a:p>
            <a:r>
              <a:rPr lang="en-GB" dirty="0">
                <a:solidFill>
                  <a:schemeClr val="bg2">
                    <a:lumMod val="50000"/>
                  </a:schemeClr>
                </a:solidFill>
              </a:rPr>
              <a:t>git commit</a:t>
            </a:r>
          </a:p>
        </p:txBody>
      </p:sp>
      <p:sp>
        <p:nvSpPr>
          <p:cNvPr id="3" name="Slide Number Placeholder 2">
            <a:extLst>
              <a:ext uri="{FF2B5EF4-FFF2-40B4-BE49-F238E27FC236}">
                <a16:creationId xmlns:a16="http://schemas.microsoft.com/office/drawing/2014/main" id="{5B91FC71-A18B-4E82-8C91-229F0CA0B656}"/>
              </a:ext>
            </a:extLst>
          </p:cNvPr>
          <p:cNvSpPr>
            <a:spLocks noGrp="1"/>
          </p:cNvSpPr>
          <p:nvPr>
            <p:ph type="sldNum" sz="quarter" idx="13"/>
          </p:nvPr>
        </p:nvSpPr>
        <p:spPr/>
        <p:txBody>
          <a:bodyPr/>
          <a:lstStyle/>
          <a:p>
            <a:fld id="{EAA7EAFD-E21A-47DE-BA28-DE45041ECD0B}" type="slidenum">
              <a:rPr lang="en-GB" smtClean="0"/>
              <a:pPr/>
              <a:t>30</a:t>
            </a:fld>
            <a:endParaRPr lang="en-GB" dirty="0"/>
          </a:p>
        </p:txBody>
      </p:sp>
      <p:sp>
        <p:nvSpPr>
          <p:cNvPr id="4" name="Content Placeholder 3">
            <a:extLst>
              <a:ext uri="{FF2B5EF4-FFF2-40B4-BE49-F238E27FC236}">
                <a16:creationId xmlns:a16="http://schemas.microsoft.com/office/drawing/2014/main" id="{C738DFDB-64E5-4780-9AED-7BDD6EF3FB1E}"/>
              </a:ext>
            </a:extLst>
          </p:cNvPr>
          <p:cNvSpPr>
            <a:spLocks noGrp="1"/>
          </p:cNvSpPr>
          <p:nvPr>
            <p:ph sz="quarter" idx="14"/>
          </p:nvPr>
        </p:nvSpPr>
        <p:spPr/>
        <p:txBody>
          <a:bodyPr/>
          <a:lstStyle/>
          <a:p>
            <a:pPr marL="0" indent="0">
              <a:buNone/>
            </a:pPr>
            <a:r>
              <a:rPr lang="en-US" dirty="0"/>
              <a:t>The git add and git commit commands compose the fundamental Git workflow. These are the two commands that every Git user needs to understand, regardless of their team’s collaboration model. They are the means to record versions of a project into the repository’s history.</a:t>
            </a:r>
            <a:endParaRPr lang="en-GB" dirty="0"/>
          </a:p>
        </p:txBody>
      </p:sp>
      <p:pic>
        <p:nvPicPr>
          <p:cNvPr id="6" name="Picture 5">
            <a:extLst>
              <a:ext uri="{FF2B5EF4-FFF2-40B4-BE49-F238E27FC236}">
                <a16:creationId xmlns:a16="http://schemas.microsoft.com/office/drawing/2014/main" id="{5E295BE9-7BFA-4102-A209-68BA56A24E85}"/>
              </a:ext>
            </a:extLst>
          </p:cNvPr>
          <p:cNvPicPr>
            <a:picLocks noChangeAspect="1"/>
          </p:cNvPicPr>
          <p:nvPr/>
        </p:nvPicPr>
        <p:blipFill>
          <a:blip r:embed="rId3"/>
          <a:stretch>
            <a:fillRect/>
          </a:stretch>
        </p:blipFill>
        <p:spPr>
          <a:xfrm>
            <a:off x="3128020" y="3573893"/>
            <a:ext cx="4495800" cy="1543050"/>
          </a:xfrm>
          <a:prstGeom prst="rect">
            <a:avLst/>
          </a:prstGeom>
        </p:spPr>
      </p:pic>
      <p:sp>
        <p:nvSpPr>
          <p:cNvPr id="7" name="Rectangle 6">
            <a:extLst>
              <a:ext uri="{FF2B5EF4-FFF2-40B4-BE49-F238E27FC236}">
                <a16:creationId xmlns:a16="http://schemas.microsoft.com/office/drawing/2014/main" id="{21A2C28B-E78B-40CB-9465-7C60CB2998AD}"/>
              </a:ext>
            </a:extLst>
          </p:cNvPr>
          <p:cNvSpPr/>
          <p:nvPr/>
        </p:nvSpPr>
        <p:spPr>
          <a:xfrm>
            <a:off x="5303913" y="3284107"/>
            <a:ext cx="576063" cy="2159363"/>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9" name="TextBox 8">
            <a:extLst>
              <a:ext uri="{FF2B5EF4-FFF2-40B4-BE49-F238E27FC236}">
                <a16:creationId xmlns:a16="http://schemas.microsoft.com/office/drawing/2014/main" id="{3BAB97C8-FC7C-4742-9827-E05837E1F52C}"/>
              </a:ext>
            </a:extLst>
          </p:cNvPr>
          <p:cNvSpPr txBox="1"/>
          <p:nvPr/>
        </p:nvSpPr>
        <p:spPr>
          <a:xfrm>
            <a:off x="915231" y="5682005"/>
            <a:ext cx="4495800" cy="743995"/>
          </a:xfrm>
          <a:prstGeom prst="rect">
            <a:avLst/>
          </a:prstGeom>
          <a:noFill/>
        </p:spPr>
        <p:txBody>
          <a:bodyPr wrap="square" lIns="216000" tIns="216000" rIns="216000" bIns="216000" rtlCol="0">
            <a:spAutoFit/>
          </a:bodyPr>
          <a:lstStyle/>
          <a:p>
            <a:r>
              <a:rPr lang="en-GB" sz="2000" dirty="0">
                <a:solidFill>
                  <a:schemeClr val="bg2">
                    <a:lumMod val="50000"/>
                  </a:schemeClr>
                </a:solidFill>
              </a:rPr>
              <a:t>git commit –m ‘message’</a:t>
            </a:r>
          </a:p>
        </p:txBody>
      </p:sp>
      <p:pic>
        <p:nvPicPr>
          <p:cNvPr id="8" name="Graphic 7" descr="Programmer">
            <a:extLst>
              <a:ext uri="{FF2B5EF4-FFF2-40B4-BE49-F238E27FC236}">
                <a16:creationId xmlns:a16="http://schemas.microsoft.com/office/drawing/2014/main" id="{AC05978A-7361-46B2-91A8-67662B985B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70820" y="140400"/>
            <a:ext cx="914400" cy="914400"/>
          </a:xfrm>
          <a:prstGeom prst="rect">
            <a:avLst/>
          </a:prstGeom>
        </p:spPr>
      </p:pic>
    </p:spTree>
    <p:extLst>
      <p:ext uri="{BB962C8B-B14F-4D97-AF65-F5344CB8AC3E}">
        <p14:creationId xmlns:p14="http://schemas.microsoft.com/office/powerpoint/2010/main" val="40728314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A2591-AA6C-4AEA-AE60-401AB5CE1A69}"/>
              </a:ext>
            </a:extLst>
          </p:cNvPr>
          <p:cNvSpPr>
            <a:spLocks noGrp="1"/>
          </p:cNvSpPr>
          <p:nvPr>
            <p:ph type="title"/>
          </p:nvPr>
        </p:nvSpPr>
        <p:spPr/>
        <p:txBody>
          <a:bodyPr/>
          <a:lstStyle/>
          <a:p>
            <a:r>
              <a:rPr lang="en-GB" dirty="0">
                <a:solidFill>
                  <a:schemeClr val="bg2">
                    <a:lumMod val="50000"/>
                  </a:schemeClr>
                </a:solidFill>
              </a:rPr>
              <a:t>git commit </a:t>
            </a:r>
            <a:r>
              <a:rPr lang="en-GB" dirty="0"/>
              <a:t>--amend</a:t>
            </a:r>
          </a:p>
        </p:txBody>
      </p:sp>
      <p:sp>
        <p:nvSpPr>
          <p:cNvPr id="3" name="Slide Number Placeholder 2">
            <a:extLst>
              <a:ext uri="{FF2B5EF4-FFF2-40B4-BE49-F238E27FC236}">
                <a16:creationId xmlns:a16="http://schemas.microsoft.com/office/drawing/2014/main" id="{A586F57E-4FDE-4E23-AAAA-8668588BEFD7}"/>
              </a:ext>
            </a:extLst>
          </p:cNvPr>
          <p:cNvSpPr>
            <a:spLocks noGrp="1"/>
          </p:cNvSpPr>
          <p:nvPr>
            <p:ph type="sldNum" sz="quarter" idx="13"/>
          </p:nvPr>
        </p:nvSpPr>
        <p:spPr/>
        <p:txBody>
          <a:bodyPr/>
          <a:lstStyle/>
          <a:p>
            <a:fld id="{EAA7EAFD-E21A-47DE-BA28-DE45041ECD0B}" type="slidenum">
              <a:rPr lang="en-GB" smtClean="0"/>
              <a:pPr/>
              <a:t>31</a:t>
            </a:fld>
            <a:endParaRPr lang="en-GB" dirty="0"/>
          </a:p>
        </p:txBody>
      </p:sp>
      <p:sp>
        <p:nvSpPr>
          <p:cNvPr id="4" name="Content Placeholder 3">
            <a:extLst>
              <a:ext uri="{FF2B5EF4-FFF2-40B4-BE49-F238E27FC236}">
                <a16:creationId xmlns:a16="http://schemas.microsoft.com/office/drawing/2014/main" id="{A3670533-9C63-49E2-B869-B7A36B202CB6}"/>
              </a:ext>
            </a:extLst>
          </p:cNvPr>
          <p:cNvSpPr>
            <a:spLocks noGrp="1"/>
          </p:cNvSpPr>
          <p:nvPr>
            <p:ph sz="quarter" idx="14"/>
          </p:nvPr>
        </p:nvSpPr>
        <p:spPr/>
        <p:txBody>
          <a:bodyPr/>
          <a:lstStyle/>
          <a:p>
            <a:pPr marL="0" indent="0">
              <a:buNone/>
            </a:pPr>
            <a:r>
              <a:rPr lang="en-GB" dirty="0"/>
              <a:t>Comment of the commit was wrong? No problem</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1940377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D3339-FF27-488B-AB2A-34481CEBCE0A}"/>
              </a:ext>
            </a:extLst>
          </p:cNvPr>
          <p:cNvSpPr>
            <a:spLocks noGrp="1"/>
          </p:cNvSpPr>
          <p:nvPr>
            <p:ph type="title"/>
          </p:nvPr>
        </p:nvSpPr>
        <p:spPr/>
        <p:txBody>
          <a:bodyPr/>
          <a:lstStyle/>
          <a:p>
            <a:r>
              <a:rPr lang="en-GB" dirty="0">
                <a:solidFill>
                  <a:schemeClr val="bg2">
                    <a:lumMod val="50000"/>
                  </a:schemeClr>
                </a:solidFill>
              </a:rPr>
              <a:t>git push</a:t>
            </a:r>
          </a:p>
        </p:txBody>
      </p:sp>
      <p:sp>
        <p:nvSpPr>
          <p:cNvPr id="3" name="Slide Number Placeholder 2">
            <a:extLst>
              <a:ext uri="{FF2B5EF4-FFF2-40B4-BE49-F238E27FC236}">
                <a16:creationId xmlns:a16="http://schemas.microsoft.com/office/drawing/2014/main" id="{641B92AE-3DFE-410E-80A3-7F63AC4928EB}"/>
              </a:ext>
            </a:extLst>
          </p:cNvPr>
          <p:cNvSpPr>
            <a:spLocks noGrp="1"/>
          </p:cNvSpPr>
          <p:nvPr>
            <p:ph type="sldNum" sz="quarter" idx="13"/>
          </p:nvPr>
        </p:nvSpPr>
        <p:spPr/>
        <p:txBody>
          <a:bodyPr/>
          <a:lstStyle/>
          <a:p>
            <a:fld id="{EAA7EAFD-E21A-47DE-BA28-DE45041ECD0B}" type="slidenum">
              <a:rPr lang="en-GB" smtClean="0"/>
              <a:pPr/>
              <a:t>32</a:t>
            </a:fld>
            <a:endParaRPr lang="en-GB" dirty="0"/>
          </a:p>
        </p:txBody>
      </p:sp>
      <p:sp>
        <p:nvSpPr>
          <p:cNvPr id="4" name="Content Placeholder 3">
            <a:extLst>
              <a:ext uri="{FF2B5EF4-FFF2-40B4-BE49-F238E27FC236}">
                <a16:creationId xmlns:a16="http://schemas.microsoft.com/office/drawing/2014/main" id="{8C375618-9999-4910-858F-4F5A5481B13E}"/>
              </a:ext>
            </a:extLst>
          </p:cNvPr>
          <p:cNvSpPr>
            <a:spLocks noGrp="1"/>
          </p:cNvSpPr>
          <p:nvPr>
            <p:ph sz="quarter" idx="14"/>
          </p:nvPr>
        </p:nvSpPr>
        <p:spPr/>
        <p:txBody>
          <a:bodyPr/>
          <a:lstStyle/>
          <a:p>
            <a:pPr marL="0" indent="0">
              <a:buNone/>
            </a:pPr>
            <a:r>
              <a:rPr lang="en-US" dirty="0"/>
              <a:t>The git push command is used to upload local repository content to a remote repository. Pushing is how you transfer commits from your local repository to a remote repo.</a:t>
            </a:r>
            <a:endParaRPr lang="en-GB" dirty="0"/>
          </a:p>
        </p:txBody>
      </p:sp>
      <p:pic>
        <p:nvPicPr>
          <p:cNvPr id="6" name="Picture 5">
            <a:extLst>
              <a:ext uri="{FF2B5EF4-FFF2-40B4-BE49-F238E27FC236}">
                <a16:creationId xmlns:a16="http://schemas.microsoft.com/office/drawing/2014/main" id="{64EFA761-BB5B-4567-B053-7A9A33E13D50}"/>
              </a:ext>
            </a:extLst>
          </p:cNvPr>
          <p:cNvPicPr>
            <a:picLocks noChangeAspect="1"/>
          </p:cNvPicPr>
          <p:nvPr/>
        </p:nvPicPr>
        <p:blipFill>
          <a:blip r:embed="rId3"/>
          <a:stretch>
            <a:fillRect/>
          </a:stretch>
        </p:blipFill>
        <p:spPr>
          <a:xfrm>
            <a:off x="3128020" y="3573893"/>
            <a:ext cx="4495800" cy="1543050"/>
          </a:xfrm>
          <a:prstGeom prst="rect">
            <a:avLst/>
          </a:prstGeom>
        </p:spPr>
      </p:pic>
      <p:sp>
        <p:nvSpPr>
          <p:cNvPr id="7" name="Rectangle 6">
            <a:extLst>
              <a:ext uri="{FF2B5EF4-FFF2-40B4-BE49-F238E27FC236}">
                <a16:creationId xmlns:a16="http://schemas.microsoft.com/office/drawing/2014/main" id="{9E484EC0-08BA-4776-8220-293DB61AC630}"/>
              </a:ext>
            </a:extLst>
          </p:cNvPr>
          <p:cNvSpPr/>
          <p:nvPr/>
        </p:nvSpPr>
        <p:spPr>
          <a:xfrm>
            <a:off x="6312024" y="3284107"/>
            <a:ext cx="720080" cy="212419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8" name="TextBox 7">
            <a:extLst>
              <a:ext uri="{FF2B5EF4-FFF2-40B4-BE49-F238E27FC236}">
                <a16:creationId xmlns:a16="http://schemas.microsoft.com/office/drawing/2014/main" id="{2A3F743E-0756-4654-9C2D-CD415FC59129}"/>
              </a:ext>
            </a:extLst>
          </p:cNvPr>
          <p:cNvSpPr txBox="1"/>
          <p:nvPr/>
        </p:nvSpPr>
        <p:spPr>
          <a:xfrm>
            <a:off x="786809" y="5652770"/>
            <a:ext cx="4495800" cy="743995"/>
          </a:xfrm>
          <a:prstGeom prst="rect">
            <a:avLst/>
          </a:prstGeom>
          <a:noFill/>
        </p:spPr>
        <p:txBody>
          <a:bodyPr wrap="square" lIns="216000" tIns="216000" rIns="216000" bIns="216000" rtlCol="0">
            <a:spAutoFit/>
          </a:bodyPr>
          <a:lstStyle/>
          <a:p>
            <a:r>
              <a:rPr lang="en-GB" sz="2000" dirty="0">
                <a:solidFill>
                  <a:schemeClr val="bg2">
                    <a:lumMod val="50000"/>
                  </a:schemeClr>
                </a:solidFill>
              </a:rPr>
              <a:t>git push</a:t>
            </a:r>
          </a:p>
        </p:txBody>
      </p:sp>
      <p:pic>
        <p:nvPicPr>
          <p:cNvPr id="9" name="Graphic 8" descr="Programmer">
            <a:extLst>
              <a:ext uri="{FF2B5EF4-FFF2-40B4-BE49-F238E27FC236}">
                <a16:creationId xmlns:a16="http://schemas.microsoft.com/office/drawing/2014/main" id="{02EDFB24-CE55-417D-88D9-5D74D7B8CB6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13620" y="249668"/>
            <a:ext cx="914400" cy="914400"/>
          </a:xfrm>
          <a:prstGeom prst="rect">
            <a:avLst/>
          </a:prstGeom>
        </p:spPr>
      </p:pic>
    </p:spTree>
    <p:extLst>
      <p:ext uri="{BB962C8B-B14F-4D97-AF65-F5344CB8AC3E}">
        <p14:creationId xmlns:p14="http://schemas.microsoft.com/office/powerpoint/2010/main" val="10868343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A084D-C2B6-4D2D-80E1-9AE129936CD1}"/>
              </a:ext>
            </a:extLst>
          </p:cNvPr>
          <p:cNvSpPr>
            <a:spLocks noGrp="1"/>
          </p:cNvSpPr>
          <p:nvPr>
            <p:ph type="title"/>
          </p:nvPr>
        </p:nvSpPr>
        <p:spPr/>
        <p:txBody>
          <a:bodyPr/>
          <a:lstStyle/>
          <a:p>
            <a:r>
              <a:rPr lang="en-GB" dirty="0">
                <a:solidFill>
                  <a:schemeClr val="bg2">
                    <a:lumMod val="50000"/>
                  </a:schemeClr>
                </a:solidFill>
              </a:rPr>
              <a:t>git add, commit, push </a:t>
            </a:r>
            <a:r>
              <a:rPr lang="en-GB" dirty="0"/>
              <a:t>recap</a:t>
            </a:r>
          </a:p>
        </p:txBody>
      </p:sp>
      <p:sp>
        <p:nvSpPr>
          <p:cNvPr id="3" name="Slide Number Placeholder 2">
            <a:extLst>
              <a:ext uri="{FF2B5EF4-FFF2-40B4-BE49-F238E27FC236}">
                <a16:creationId xmlns:a16="http://schemas.microsoft.com/office/drawing/2014/main" id="{ECD98516-CEBB-44EE-8687-73862A8C2819}"/>
              </a:ext>
            </a:extLst>
          </p:cNvPr>
          <p:cNvSpPr>
            <a:spLocks noGrp="1"/>
          </p:cNvSpPr>
          <p:nvPr>
            <p:ph type="sldNum" sz="quarter" idx="13"/>
          </p:nvPr>
        </p:nvSpPr>
        <p:spPr/>
        <p:txBody>
          <a:bodyPr/>
          <a:lstStyle/>
          <a:p>
            <a:fld id="{EAA7EAFD-E21A-47DE-BA28-DE45041ECD0B}" type="slidenum">
              <a:rPr lang="en-GB" smtClean="0"/>
              <a:pPr/>
              <a:t>33</a:t>
            </a:fld>
            <a:endParaRPr lang="en-GB" dirty="0"/>
          </a:p>
        </p:txBody>
      </p:sp>
      <p:sp>
        <p:nvSpPr>
          <p:cNvPr id="4" name="Content Placeholder 3">
            <a:extLst>
              <a:ext uri="{FF2B5EF4-FFF2-40B4-BE49-F238E27FC236}">
                <a16:creationId xmlns:a16="http://schemas.microsoft.com/office/drawing/2014/main" id="{F532E3A3-159D-41CE-9703-EF68F82609F4}"/>
              </a:ext>
            </a:extLst>
          </p:cNvPr>
          <p:cNvSpPr>
            <a:spLocks noGrp="1"/>
          </p:cNvSpPr>
          <p:nvPr>
            <p:ph sz="quarter" idx="14"/>
          </p:nvPr>
        </p:nvSpPr>
        <p:spPr/>
        <p:txBody>
          <a:bodyPr/>
          <a:lstStyle/>
          <a:p>
            <a:pPr marL="457200" indent="-457200">
              <a:buAutoNum type="arabicPeriod"/>
            </a:pPr>
            <a:r>
              <a:rPr lang="en-GB" dirty="0"/>
              <a:t>git add places files into staging area for a commit.</a:t>
            </a:r>
          </a:p>
          <a:p>
            <a:pPr marL="457200" indent="-457200">
              <a:buAutoNum type="arabicPeriod"/>
            </a:pPr>
            <a:r>
              <a:rPr lang="en-GB" dirty="0"/>
              <a:t>When files are added, we can place them into commit and provide a message</a:t>
            </a:r>
          </a:p>
          <a:p>
            <a:pPr marL="457200" indent="-457200">
              <a:buAutoNum type="arabicPeriod"/>
            </a:pPr>
            <a:r>
              <a:rPr lang="en-GB" dirty="0"/>
              <a:t>Once we are ready to push local changes to repository we do git push and they appear available to everyone to view.</a:t>
            </a:r>
          </a:p>
          <a:p>
            <a:pPr marL="457200" indent="-457200">
              <a:buAutoNum type="arabicPeriod"/>
            </a:pPr>
            <a:endParaRPr lang="en-GB" dirty="0"/>
          </a:p>
          <a:p>
            <a:pPr marL="457200" indent="-457200">
              <a:buAutoNum type="arabicPeriod"/>
            </a:pPr>
            <a:endParaRPr lang="en-GB" dirty="0"/>
          </a:p>
          <a:p>
            <a:pPr marL="457200" indent="-457200">
              <a:buAutoNum type="arabicPeriod"/>
            </a:pPr>
            <a:endParaRPr lang="en-GB" dirty="0"/>
          </a:p>
          <a:p>
            <a:pPr marL="0" indent="0">
              <a:buNone/>
            </a:pPr>
            <a:r>
              <a:rPr lang="en-GB" dirty="0">
                <a:solidFill>
                  <a:schemeClr val="bg2">
                    <a:lumMod val="50000"/>
                  </a:schemeClr>
                </a:solidFill>
              </a:rPr>
              <a:t>git add &lt;filename&gt;</a:t>
            </a:r>
          </a:p>
          <a:p>
            <a:pPr marL="0" indent="0">
              <a:buNone/>
            </a:pPr>
            <a:r>
              <a:rPr lang="en-GB" dirty="0">
                <a:solidFill>
                  <a:schemeClr val="bg2">
                    <a:lumMod val="50000"/>
                  </a:schemeClr>
                </a:solidFill>
              </a:rPr>
              <a:t>git commit –m ‘message’</a:t>
            </a:r>
          </a:p>
          <a:p>
            <a:pPr marL="0" indent="0">
              <a:buNone/>
            </a:pPr>
            <a:r>
              <a:rPr lang="en-GB" dirty="0">
                <a:solidFill>
                  <a:schemeClr val="bg2">
                    <a:lumMod val="50000"/>
                  </a:schemeClr>
                </a:solidFill>
              </a:rPr>
              <a:t>git push</a:t>
            </a:r>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35874875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5F3C7-47AF-4BDF-A3A3-B08807A8C904}"/>
              </a:ext>
            </a:extLst>
          </p:cNvPr>
          <p:cNvSpPr>
            <a:spLocks noGrp="1"/>
          </p:cNvSpPr>
          <p:nvPr>
            <p:ph type="title"/>
          </p:nvPr>
        </p:nvSpPr>
        <p:spPr/>
        <p:txBody>
          <a:bodyPr/>
          <a:lstStyle/>
          <a:p>
            <a:r>
              <a:rPr lang="en-GB" dirty="0"/>
              <a:t>git merge vs rebase</a:t>
            </a:r>
          </a:p>
        </p:txBody>
      </p:sp>
      <p:sp>
        <p:nvSpPr>
          <p:cNvPr id="3" name="Slide Number Placeholder 2">
            <a:extLst>
              <a:ext uri="{FF2B5EF4-FFF2-40B4-BE49-F238E27FC236}">
                <a16:creationId xmlns:a16="http://schemas.microsoft.com/office/drawing/2014/main" id="{443DF546-6C4B-4DBF-91DF-CFFCEB51B47D}"/>
              </a:ext>
            </a:extLst>
          </p:cNvPr>
          <p:cNvSpPr>
            <a:spLocks noGrp="1"/>
          </p:cNvSpPr>
          <p:nvPr>
            <p:ph type="sldNum" sz="quarter" idx="13"/>
          </p:nvPr>
        </p:nvSpPr>
        <p:spPr/>
        <p:txBody>
          <a:bodyPr/>
          <a:lstStyle/>
          <a:p>
            <a:fld id="{EAA7EAFD-E21A-47DE-BA28-DE45041ECD0B}" type="slidenum">
              <a:rPr lang="en-GB" smtClean="0"/>
              <a:pPr/>
              <a:t>34</a:t>
            </a:fld>
            <a:endParaRPr lang="en-GB" dirty="0"/>
          </a:p>
        </p:txBody>
      </p:sp>
      <p:sp>
        <p:nvSpPr>
          <p:cNvPr id="4" name="Content Placeholder 3">
            <a:extLst>
              <a:ext uri="{FF2B5EF4-FFF2-40B4-BE49-F238E27FC236}">
                <a16:creationId xmlns:a16="http://schemas.microsoft.com/office/drawing/2014/main" id="{939F24CA-460A-4B81-A123-49BB9DD69610}"/>
              </a:ext>
            </a:extLst>
          </p:cNvPr>
          <p:cNvSpPr>
            <a:spLocks noGrp="1"/>
          </p:cNvSpPr>
          <p:nvPr>
            <p:ph sz="quarter" idx="14"/>
          </p:nvPr>
        </p:nvSpPr>
        <p:spPr/>
        <p:txBody>
          <a:bodyPr/>
          <a:lstStyle/>
          <a:p>
            <a:pPr marL="0" indent="0">
              <a:buNone/>
            </a:pPr>
            <a:r>
              <a:rPr lang="en-US" dirty="0"/>
              <a:t>Consider what happens when you start working on a new feature in a dedicated branch, then another team member updates the master branch with new commits. This results in a forked history, which should be familiar to anyone who has used Git as a collaboration tool.</a:t>
            </a:r>
            <a:endParaRPr lang="en-GB" dirty="0"/>
          </a:p>
        </p:txBody>
      </p:sp>
      <p:pic>
        <p:nvPicPr>
          <p:cNvPr id="6" name="Picture 5">
            <a:extLst>
              <a:ext uri="{FF2B5EF4-FFF2-40B4-BE49-F238E27FC236}">
                <a16:creationId xmlns:a16="http://schemas.microsoft.com/office/drawing/2014/main" id="{4F66F395-C809-4A91-B4FE-899F5F05609F}"/>
              </a:ext>
            </a:extLst>
          </p:cNvPr>
          <p:cNvPicPr>
            <a:picLocks noChangeAspect="1"/>
          </p:cNvPicPr>
          <p:nvPr/>
        </p:nvPicPr>
        <p:blipFill>
          <a:blip r:embed="rId3"/>
          <a:stretch>
            <a:fillRect/>
          </a:stretch>
        </p:blipFill>
        <p:spPr>
          <a:xfrm>
            <a:off x="3287688" y="2708920"/>
            <a:ext cx="4924425" cy="2781300"/>
          </a:xfrm>
          <a:prstGeom prst="rect">
            <a:avLst/>
          </a:prstGeom>
        </p:spPr>
      </p:pic>
      <p:pic>
        <p:nvPicPr>
          <p:cNvPr id="8" name="Graphic 7" descr="Programmer">
            <a:extLst>
              <a:ext uri="{FF2B5EF4-FFF2-40B4-BE49-F238E27FC236}">
                <a16:creationId xmlns:a16="http://schemas.microsoft.com/office/drawing/2014/main" id="{A75C5A49-21F8-40F2-9C98-00223DEB383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19736" y="161925"/>
            <a:ext cx="914400" cy="914400"/>
          </a:xfrm>
          <a:prstGeom prst="rect">
            <a:avLst/>
          </a:prstGeom>
        </p:spPr>
      </p:pic>
    </p:spTree>
    <p:extLst>
      <p:ext uri="{BB962C8B-B14F-4D97-AF65-F5344CB8AC3E}">
        <p14:creationId xmlns:p14="http://schemas.microsoft.com/office/powerpoint/2010/main" val="31991535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A0479-B5B9-4257-83B7-ECD0BA7AF018}"/>
              </a:ext>
            </a:extLst>
          </p:cNvPr>
          <p:cNvSpPr>
            <a:spLocks noGrp="1"/>
          </p:cNvSpPr>
          <p:nvPr>
            <p:ph type="title"/>
          </p:nvPr>
        </p:nvSpPr>
        <p:spPr/>
        <p:txBody>
          <a:bodyPr/>
          <a:lstStyle/>
          <a:p>
            <a:r>
              <a:rPr lang="en-GB" dirty="0"/>
              <a:t>git merge vs rebase (merge)</a:t>
            </a:r>
          </a:p>
        </p:txBody>
      </p:sp>
      <p:sp>
        <p:nvSpPr>
          <p:cNvPr id="3" name="Slide Number Placeholder 2">
            <a:extLst>
              <a:ext uri="{FF2B5EF4-FFF2-40B4-BE49-F238E27FC236}">
                <a16:creationId xmlns:a16="http://schemas.microsoft.com/office/drawing/2014/main" id="{1731AD75-CE92-4B1B-B110-619CB78CCDAB}"/>
              </a:ext>
            </a:extLst>
          </p:cNvPr>
          <p:cNvSpPr>
            <a:spLocks noGrp="1"/>
          </p:cNvSpPr>
          <p:nvPr>
            <p:ph type="sldNum" sz="quarter" idx="13"/>
          </p:nvPr>
        </p:nvSpPr>
        <p:spPr/>
        <p:txBody>
          <a:bodyPr/>
          <a:lstStyle/>
          <a:p>
            <a:fld id="{EAA7EAFD-E21A-47DE-BA28-DE45041ECD0B}" type="slidenum">
              <a:rPr lang="en-GB" smtClean="0"/>
              <a:pPr/>
              <a:t>35</a:t>
            </a:fld>
            <a:endParaRPr lang="en-GB" dirty="0"/>
          </a:p>
        </p:txBody>
      </p:sp>
      <p:sp>
        <p:nvSpPr>
          <p:cNvPr id="4" name="Content Placeholder 3">
            <a:extLst>
              <a:ext uri="{FF2B5EF4-FFF2-40B4-BE49-F238E27FC236}">
                <a16:creationId xmlns:a16="http://schemas.microsoft.com/office/drawing/2014/main" id="{70FDD32A-F064-4F2C-83E7-CB3233C10EE4}"/>
              </a:ext>
            </a:extLst>
          </p:cNvPr>
          <p:cNvSpPr>
            <a:spLocks noGrp="1"/>
          </p:cNvSpPr>
          <p:nvPr>
            <p:ph sz="quarter" idx="14"/>
          </p:nvPr>
        </p:nvSpPr>
        <p:spPr/>
        <p:txBody>
          <a:bodyPr/>
          <a:lstStyle/>
          <a:p>
            <a:pPr marL="0" indent="0">
              <a:buNone/>
            </a:pPr>
            <a:r>
              <a:rPr lang="en-US" dirty="0"/>
              <a:t>The easiest option is to merge the master branch into the feature branch using something like the following:</a:t>
            </a:r>
          </a:p>
          <a:p>
            <a:pPr marL="0" indent="0">
              <a:buNone/>
            </a:pPr>
            <a:r>
              <a:rPr lang="lt-LT" dirty="0" err="1"/>
              <a:t>git</a:t>
            </a:r>
            <a:r>
              <a:rPr lang="lt-LT" dirty="0"/>
              <a:t> merge </a:t>
            </a:r>
            <a:r>
              <a:rPr lang="lt-LT" dirty="0" err="1"/>
              <a:t>feature</a:t>
            </a:r>
            <a:r>
              <a:rPr lang="lt-LT" dirty="0"/>
              <a:t> </a:t>
            </a:r>
            <a:r>
              <a:rPr lang="lt-LT" dirty="0" err="1"/>
              <a:t>master</a:t>
            </a:r>
            <a:endParaRPr lang="en-US" dirty="0"/>
          </a:p>
          <a:p>
            <a:pPr marL="0" indent="0">
              <a:buNone/>
            </a:pPr>
            <a:r>
              <a:rPr lang="en-US" dirty="0"/>
              <a:t>This creates a new “merge commit” in the feature branch that ties together the histories of both branches, giving you a branch structure that looks like this:</a:t>
            </a:r>
            <a:endParaRPr lang="en-GB" dirty="0"/>
          </a:p>
          <a:p>
            <a:pPr marL="0" indent="0">
              <a:buNone/>
            </a:pPr>
            <a:endParaRPr lang="en-GB" dirty="0"/>
          </a:p>
          <a:p>
            <a:pPr marL="0" indent="0">
              <a:buNone/>
            </a:pPr>
            <a:endParaRPr lang="en-GB" dirty="0"/>
          </a:p>
        </p:txBody>
      </p:sp>
      <p:pic>
        <p:nvPicPr>
          <p:cNvPr id="9" name="Picture 8">
            <a:extLst>
              <a:ext uri="{FF2B5EF4-FFF2-40B4-BE49-F238E27FC236}">
                <a16:creationId xmlns:a16="http://schemas.microsoft.com/office/drawing/2014/main" id="{349BBBFE-20E4-4C37-99B3-54DBCAB73CDC}"/>
              </a:ext>
            </a:extLst>
          </p:cNvPr>
          <p:cNvPicPr>
            <a:picLocks noChangeAspect="1"/>
          </p:cNvPicPr>
          <p:nvPr/>
        </p:nvPicPr>
        <p:blipFill>
          <a:blip r:embed="rId3"/>
          <a:stretch>
            <a:fillRect/>
          </a:stretch>
        </p:blipFill>
        <p:spPr>
          <a:xfrm>
            <a:off x="3215680" y="3430825"/>
            <a:ext cx="5305425" cy="2686050"/>
          </a:xfrm>
          <a:prstGeom prst="rect">
            <a:avLst/>
          </a:prstGeom>
        </p:spPr>
      </p:pic>
      <p:pic>
        <p:nvPicPr>
          <p:cNvPr id="8" name="Graphic 7" descr="Programmer">
            <a:extLst>
              <a:ext uri="{FF2B5EF4-FFF2-40B4-BE49-F238E27FC236}">
                <a16:creationId xmlns:a16="http://schemas.microsoft.com/office/drawing/2014/main" id="{DA33678E-8587-42B3-BE13-44FB050339A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38420" y="161925"/>
            <a:ext cx="914400" cy="914400"/>
          </a:xfrm>
          <a:prstGeom prst="rect">
            <a:avLst/>
          </a:prstGeom>
        </p:spPr>
      </p:pic>
    </p:spTree>
    <p:extLst>
      <p:ext uri="{BB962C8B-B14F-4D97-AF65-F5344CB8AC3E}">
        <p14:creationId xmlns:p14="http://schemas.microsoft.com/office/powerpoint/2010/main" val="16075321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832A-D1F2-41C0-B2E7-80DAA8E6BE33}"/>
              </a:ext>
            </a:extLst>
          </p:cNvPr>
          <p:cNvSpPr>
            <a:spLocks noGrp="1"/>
          </p:cNvSpPr>
          <p:nvPr>
            <p:ph type="title"/>
          </p:nvPr>
        </p:nvSpPr>
        <p:spPr/>
        <p:txBody>
          <a:bodyPr/>
          <a:lstStyle/>
          <a:p>
            <a:r>
              <a:rPr lang="en-GB" dirty="0"/>
              <a:t>git merge vs rebase (rebase)</a:t>
            </a:r>
          </a:p>
        </p:txBody>
      </p:sp>
      <p:sp>
        <p:nvSpPr>
          <p:cNvPr id="3" name="Slide Number Placeholder 2">
            <a:extLst>
              <a:ext uri="{FF2B5EF4-FFF2-40B4-BE49-F238E27FC236}">
                <a16:creationId xmlns:a16="http://schemas.microsoft.com/office/drawing/2014/main" id="{0C2D9DA9-505F-45D1-93E8-E3EA1A81F3AF}"/>
              </a:ext>
            </a:extLst>
          </p:cNvPr>
          <p:cNvSpPr>
            <a:spLocks noGrp="1"/>
          </p:cNvSpPr>
          <p:nvPr>
            <p:ph type="sldNum" sz="quarter" idx="13"/>
          </p:nvPr>
        </p:nvSpPr>
        <p:spPr/>
        <p:txBody>
          <a:bodyPr/>
          <a:lstStyle/>
          <a:p>
            <a:fld id="{EAA7EAFD-E21A-47DE-BA28-DE45041ECD0B}" type="slidenum">
              <a:rPr lang="en-GB" smtClean="0"/>
              <a:pPr/>
              <a:t>36</a:t>
            </a:fld>
            <a:endParaRPr lang="en-GB" dirty="0"/>
          </a:p>
        </p:txBody>
      </p:sp>
      <p:sp>
        <p:nvSpPr>
          <p:cNvPr id="4" name="Content Placeholder 3">
            <a:extLst>
              <a:ext uri="{FF2B5EF4-FFF2-40B4-BE49-F238E27FC236}">
                <a16:creationId xmlns:a16="http://schemas.microsoft.com/office/drawing/2014/main" id="{CB8D7CEF-A466-48A6-B623-087381093D5C}"/>
              </a:ext>
            </a:extLst>
          </p:cNvPr>
          <p:cNvSpPr>
            <a:spLocks noGrp="1"/>
          </p:cNvSpPr>
          <p:nvPr>
            <p:ph sz="quarter" idx="14"/>
          </p:nvPr>
        </p:nvSpPr>
        <p:spPr/>
        <p:txBody>
          <a:bodyPr/>
          <a:lstStyle/>
          <a:p>
            <a:pPr marL="0" indent="0">
              <a:buNone/>
            </a:pPr>
            <a:r>
              <a:rPr lang="en-US" dirty="0"/>
              <a:t>As an alternative to merging, you can rebase the feature branch onto master branch using the following commands:</a:t>
            </a:r>
          </a:p>
          <a:p>
            <a:pPr marL="0" indent="0">
              <a:buNone/>
            </a:pPr>
            <a:r>
              <a:rPr lang="en-US" dirty="0"/>
              <a:t>git checkout feature git rebase master</a:t>
            </a:r>
          </a:p>
          <a:p>
            <a:pPr marL="0" indent="0">
              <a:buNone/>
            </a:pPr>
            <a:r>
              <a:rPr lang="en-US" dirty="0"/>
              <a:t>This moves the entire feature branch to begin on the tip of the master branch, effectively incorporating all of the new commits in master. But, instead of using a merge commit, rebasing re-writes the project history by creating brand new commits for each commit in the original branch.</a:t>
            </a:r>
          </a:p>
          <a:p>
            <a:pPr marL="0" indent="0">
              <a:buNone/>
            </a:pPr>
            <a:endParaRPr lang="en-GB" b="1" dirty="0"/>
          </a:p>
        </p:txBody>
      </p:sp>
      <p:pic>
        <p:nvPicPr>
          <p:cNvPr id="7" name="Picture 6">
            <a:extLst>
              <a:ext uri="{FF2B5EF4-FFF2-40B4-BE49-F238E27FC236}">
                <a16:creationId xmlns:a16="http://schemas.microsoft.com/office/drawing/2014/main" id="{B48398D2-9B87-4A1C-8788-AD3F12AF19CA}"/>
              </a:ext>
            </a:extLst>
          </p:cNvPr>
          <p:cNvPicPr>
            <a:picLocks noChangeAspect="1"/>
          </p:cNvPicPr>
          <p:nvPr/>
        </p:nvPicPr>
        <p:blipFill>
          <a:blip r:embed="rId3"/>
          <a:stretch>
            <a:fillRect/>
          </a:stretch>
        </p:blipFill>
        <p:spPr>
          <a:xfrm>
            <a:off x="3359696" y="3689325"/>
            <a:ext cx="4981575" cy="2657475"/>
          </a:xfrm>
          <a:prstGeom prst="rect">
            <a:avLst/>
          </a:prstGeom>
        </p:spPr>
      </p:pic>
      <p:pic>
        <p:nvPicPr>
          <p:cNvPr id="6" name="Content Placeholder 5" descr="Glasses">
            <a:extLst>
              <a:ext uri="{FF2B5EF4-FFF2-40B4-BE49-F238E27FC236}">
                <a16:creationId xmlns:a16="http://schemas.microsoft.com/office/drawing/2014/main" id="{189B965F-D0E5-4DE5-9401-B3F931F36C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12961" y="273600"/>
            <a:ext cx="914400" cy="914400"/>
          </a:xfrm>
          <a:prstGeom prst="rect">
            <a:avLst/>
          </a:prstGeom>
        </p:spPr>
      </p:pic>
    </p:spTree>
    <p:extLst>
      <p:ext uri="{BB962C8B-B14F-4D97-AF65-F5344CB8AC3E}">
        <p14:creationId xmlns:p14="http://schemas.microsoft.com/office/powerpoint/2010/main" val="13146106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CBF6F-B6B7-415B-A94D-AC051643677D}"/>
              </a:ext>
            </a:extLst>
          </p:cNvPr>
          <p:cNvSpPr>
            <a:spLocks noGrp="1"/>
          </p:cNvSpPr>
          <p:nvPr>
            <p:ph type="title"/>
          </p:nvPr>
        </p:nvSpPr>
        <p:spPr/>
        <p:txBody>
          <a:bodyPr/>
          <a:lstStyle/>
          <a:p>
            <a:r>
              <a:rPr lang="en-GB" dirty="0"/>
              <a:t>merge conflicts</a:t>
            </a:r>
          </a:p>
        </p:txBody>
      </p:sp>
      <p:sp>
        <p:nvSpPr>
          <p:cNvPr id="3" name="Slide Number Placeholder 2">
            <a:extLst>
              <a:ext uri="{FF2B5EF4-FFF2-40B4-BE49-F238E27FC236}">
                <a16:creationId xmlns:a16="http://schemas.microsoft.com/office/drawing/2014/main" id="{70C2E367-2B40-4CE3-862C-3BE8A67FEFE0}"/>
              </a:ext>
            </a:extLst>
          </p:cNvPr>
          <p:cNvSpPr>
            <a:spLocks noGrp="1"/>
          </p:cNvSpPr>
          <p:nvPr>
            <p:ph type="sldNum" sz="quarter" idx="13"/>
          </p:nvPr>
        </p:nvSpPr>
        <p:spPr/>
        <p:txBody>
          <a:bodyPr/>
          <a:lstStyle/>
          <a:p>
            <a:fld id="{EAA7EAFD-E21A-47DE-BA28-DE45041ECD0B}" type="slidenum">
              <a:rPr lang="en-GB" smtClean="0"/>
              <a:pPr/>
              <a:t>37</a:t>
            </a:fld>
            <a:endParaRPr lang="en-GB" dirty="0"/>
          </a:p>
        </p:txBody>
      </p:sp>
      <p:sp>
        <p:nvSpPr>
          <p:cNvPr id="4" name="Content Placeholder 3">
            <a:extLst>
              <a:ext uri="{FF2B5EF4-FFF2-40B4-BE49-F238E27FC236}">
                <a16:creationId xmlns:a16="http://schemas.microsoft.com/office/drawing/2014/main" id="{22E896CF-C2D1-4D8D-A059-4F767E2C8E9E}"/>
              </a:ext>
            </a:extLst>
          </p:cNvPr>
          <p:cNvSpPr>
            <a:spLocks noGrp="1"/>
          </p:cNvSpPr>
          <p:nvPr>
            <p:ph sz="quarter" idx="14"/>
          </p:nvPr>
        </p:nvSpPr>
        <p:spPr/>
        <p:txBody>
          <a:bodyPr/>
          <a:lstStyle/>
          <a:p>
            <a:pPr marL="0" indent="0">
              <a:buNone/>
            </a:pPr>
            <a:r>
              <a:rPr lang="en-GB" dirty="0"/>
              <a:t>This is a common thing to bump into</a:t>
            </a:r>
          </a:p>
          <a:p>
            <a:pPr marL="0" indent="0">
              <a:buNone/>
            </a:pPr>
            <a:endParaRPr lang="en-GB" dirty="0"/>
          </a:p>
          <a:p>
            <a:pPr marL="0" indent="0">
              <a:buNone/>
            </a:pPr>
            <a:r>
              <a:rPr lang="en-GB" dirty="0"/>
              <a:t>If you in your branch modified a certain file it might be that that file bothered someone else as well and they pushed some changes to the very same file too! Git immediately notices this once you are trying to either pull latest changes from the branch or let’s say if you are trying to update your branch with the code from master/</a:t>
            </a:r>
            <a:r>
              <a:rPr lang="en-GB"/>
              <a:t>main branch.</a:t>
            </a:r>
            <a:endParaRPr lang="en-GB" dirty="0"/>
          </a:p>
        </p:txBody>
      </p:sp>
      <p:pic>
        <p:nvPicPr>
          <p:cNvPr id="5" name="Graphic 4" descr="Programmer">
            <a:extLst>
              <a:ext uri="{FF2B5EF4-FFF2-40B4-BE49-F238E27FC236}">
                <a16:creationId xmlns:a16="http://schemas.microsoft.com/office/drawing/2014/main" id="{FAA7C894-6129-465B-8915-5E4A509758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87688" y="161925"/>
            <a:ext cx="914400" cy="914400"/>
          </a:xfrm>
          <a:prstGeom prst="rect">
            <a:avLst/>
          </a:prstGeom>
        </p:spPr>
      </p:pic>
    </p:spTree>
    <p:extLst>
      <p:ext uri="{BB962C8B-B14F-4D97-AF65-F5344CB8AC3E}">
        <p14:creationId xmlns:p14="http://schemas.microsoft.com/office/powerpoint/2010/main" val="25545024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72E01-5085-4722-B386-8EC5679F79ED}"/>
              </a:ext>
            </a:extLst>
          </p:cNvPr>
          <p:cNvSpPr>
            <a:spLocks noGrp="1"/>
          </p:cNvSpPr>
          <p:nvPr>
            <p:ph type="title"/>
          </p:nvPr>
        </p:nvSpPr>
        <p:spPr/>
        <p:txBody>
          <a:bodyPr/>
          <a:lstStyle/>
          <a:p>
            <a:r>
              <a:rPr lang="en-GB" dirty="0"/>
              <a:t>Pull requests</a:t>
            </a:r>
          </a:p>
        </p:txBody>
      </p:sp>
      <p:sp>
        <p:nvSpPr>
          <p:cNvPr id="3" name="Slide Number Placeholder 2">
            <a:extLst>
              <a:ext uri="{FF2B5EF4-FFF2-40B4-BE49-F238E27FC236}">
                <a16:creationId xmlns:a16="http://schemas.microsoft.com/office/drawing/2014/main" id="{42D7A54B-D432-4781-A3B0-EBFAA5828FB8}"/>
              </a:ext>
            </a:extLst>
          </p:cNvPr>
          <p:cNvSpPr>
            <a:spLocks noGrp="1"/>
          </p:cNvSpPr>
          <p:nvPr>
            <p:ph type="sldNum" sz="quarter" idx="13"/>
          </p:nvPr>
        </p:nvSpPr>
        <p:spPr/>
        <p:txBody>
          <a:bodyPr/>
          <a:lstStyle/>
          <a:p>
            <a:fld id="{EAA7EAFD-E21A-47DE-BA28-DE45041ECD0B}" type="slidenum">
              <a:rPr lang="en-GB" smtClean="0"/>
              <a:pPr/>
              <a:t>38</a:t>
            </a:fld>
            <a:endParaRPr lang="en-GB" dirty="0"/>
          </a:p>
        </p:txBody>
      </p:sp>
      <p:sp>
        <p:nvSpPr>
          <p:cNvPr id="4" name="Content Placeholder 3">
            <a:extLst>
              <a:ext uri="{FF2B5EF4-FFF2-40B4-BE49-F238E27FC236}">
                <a16:creationId xmlns:a16="http://schemas.microsoft.com/office/drawing/2014/main" id="{BBFCD068-9028-4A4B-8532-3182825041F0}"/>
              </a:ext>
            </a:extLst>
          </p:cNvPr>
          <p:cNvSpPr>
            <a:spLocks noGrp="1"/>
          </p:cNvSpPr>
          <p:nvPr>
            <p:ph sz="quarter" idx="14"/>
          </p:nvPr>
        </p:nvSpPr>
        <p:spPr/>
        <p:txBody>
          <a:bodyPr/>
          <a:lstStyle/>
          <a:p>
            <a:pPr marL="0" indent="0">
              <a:buNone/>
            </a:pPr>
            <a:r>
              <a:rPr lang="en-GB" dirty="0"/>
              <a:t>Once feature branch is complete – we are ready to merge it with main.</a:t>
            </a:r>
          </a:p>
          <a:p>
            <a:pPr marL="0" indent="0">
              <a:buNone/>
            </a:pPr>
            <a:endParaRPr lang="en-GB" dirty="0"/>
          </a:p>
          <a:p>
            <a:pPr marL="0" indent="0">
              <a:buNone/>
            </a:pPr>
            <a:r>
              <a:rPr lang="en-GB" dirty="0"/>
              <a:t>On GitHub go to branches -&gt; New Pull Request.</a:t>
            </a:r>
          </a:p>
          <a:p>
            <a:pPr marL="0" indent="0">
              <a:buNone/>
            </a:pPr>
            <a:endParaRPr lang="en-GB" dirty="0"/>
          </a:p>
          <a:p>
            <a:pPr marL="0" indent="0">
              <a:buNone/>
            </a:pPr>
            <a:r>
              <a:rPr lang="en-GB" dirty="0"/>
              <a:t>You colleagues are now able to review the work that you done, place comments, approve, decline and merge you work with main.</a:t>
            </a:r>
          </a:p>
        </p:txBody>
      </p:sp>
      <p:pic>
        <p:nvPicPr>
          <p:cNvPr id="5" name="Content Placeholder 5" descr="Glasses">
            <a:extLst>
              <a:ext uri="{FF2B5EF4-FFF2-40B4-BE49-F238E27FC236}">
                <a16:creationId xmlns:a16="http://schemas.microsoft.com/office/drawing/2014/main" id="{D03F101A-A604-4AD4-948E-44F0D2A922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55640" y="273600"/>
            <a:ext cx="914400" cy="914400"/>
          </a:xfrm>
          <a:prstGeom prst="rect">
            <a:avLst/>
          </a:prstGeom>
        </p:spPr>
      </p:pic>
    </p:spTree>
    <p:extLst>
      <p:ext uri="{BB962C8B-B14F-4D97-AF65-F5344CB8AC3E}">
        <p14:creationId xmlns:p14="http://schemas.microsoft.com/office/powerpoint/2010/main" val="27899061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9DFF2-2032-4C9C-AF5D-F243CC727266}"/>
              </a:ext>
            </a:extLst>
          </p:cNvPr>
          <p:cNvSpPr>
            <a:spLocks noGrp="1"/>
          </p:cNvSpPr>
          <p:nvPr>
            <p:ph type="ctrTitle"/>
          </p:nvPr>
        </p:nvSpPr>
        <p:spPr/>
        <p:txBody>
          <a:bodyPr/>
          <a:lstStyle/>
          <a:p>
            <a:r>
              <a:rPr lang="en-GB" dirty="0"/>
              <a:t>Bonus round</a:t>
            </a:r>
          </a:p>
        </p:txBody>
      </p:sp>
    </p:spTree>
    <p:extLst>
      <p:ext uri="{BB962C8B-B14F-4D97-AF65-F5344CB8AC3E}">
        <p14:creationId xmlns:p14="http://schemas.microsoft.com/office/powerpoint/2010/main" val="4154691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C676A-FA3D-40E7-BF87-C3B69D001332}"/>
              </a:ext>
            </a:extLst>
          </p:cNvPr>
          <p:cNvSpPr>
            <a:spLocks noGrp="1"/>
          </p:cNvSpPr>
          <p:nvPr>
            <p:ph type="title"/>
          </p:nvPr>
        </p:nvSpPr>
        <p:spPr/>
        <p:txBody>
          <a:bodyPr/>
          <a:lstStyle/>
          <a:p>
            <a:r>
              <a:rPr lang="en-GB" sz="3200" dirty="0"/>
              <a:t>Agenda</a:t>
            </a:r>
          </a:p>
        </p:txBody>
      </p:sp>
      <p:sp>
        <p:nvSpPr>
          <p:cNvPr id="3" name="Slide Number Placeholder 2">
            <a:extLst>
              <a:ext uri="{FF2B5EF4-FFF2-40B4-BE49-F238E27FC236}">
                <a16:creationId xmlns:a16="http://schemas.microsoft.com/office/drawing/2014/main" id="{73D29FFF-5EBB-4CAD-BF27-8ADB1E2D0E67}"/>
              </a:ext>
            </a:extLst>
          </p:cNvPr>
          <p:cNvSpPr>
            <a:spLocks noGrp="1"/>
          </p:cNvSpPr>
          <p:nvPr>
            <p:ph type="sldNum" sz="quarter" idx="13"/>
          </p:nvPr>
        </p:nvSpPr>
        <p:spPr/>
        <p:txBody>
          <a:bodyPr/>
          <a:lstStyle/>
          <a:p>
            <a:fld id="{EAA7EAFD-E21A-47DE-BA28-DE45041ECD0B}" type="slidenum">
              <a:rPr lang="en-GB" smtClean="0"/>
              <a:pPr/>
              <a:t>4</a:t>
            </a:fld>
            <a:endParaRPr lang="en-GB" dirty="0"/>
          </a:p>
        </p:txBody>
      </p:sp>
      <p:sp>
        <p:nvSpPr>
          <p:cNvPr id="4" name="Content Placeholder 3">
            <a:extLst>
              <a:ext uri="{FF2B5EF4-FFF2-40B4-BE49-F238E27FC236}">
                <a16:creationId xmlns:a16="http://schemas.microsoft.com/office/drawing/2014/main" id="{2F7BAFC0-3B70-439E-904E-5E651DC7E4F8}"/>
              </a:ext>
            </a:extLst>
          </p:cNvPr>
          <p:cNvSpPr>
            <a:spLocks noGrp="1"/>
          </p:cNvSpPr>
          <p:nvPr>
            <p:ph sz="quarter" idx="14"/>
          </p:nvPr>
        </p:nvSpPr>
        <p:spPr/>
        <p:txBody>
          <a:bodyPr/>
          <a:lstStyle/>
          <a:p>
            <a:r>
              <a:rPr lang="en-GB" dirty="0"/>
              <a:t>Introduction</a:t>
            </a:r>
          </a:p>
          <a:p>
            <a:r>
              <a:rPr lang="en-GB" dirty="0"/>
              <a:t>Theory combined with hands-on practice session</a:t>
            </a:r>
          </a:p>
        </p:txBody>
      </p:sp>
    </p:spTree>
    <p:extLst>
      <p:ext uri="{BB962C8B-B14F-4D97-AF65-F5344CB8AC3E}">
        <p14:creationId xmlns:p14="http://schemas.microsoft.com/office/powerpoint/2010/main" val="11738005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F9E67-0702-433C-9D25-B95D2367E56D}"/>
              </a:ext>
            </a:extLst>
          </p:cNvPr>
          <p:cNvSpPr>
            <a:spLocks noGrp="1"/>
          </p:cNvSpPr>
          <p:nvPr>
            <p:ph type="title"/>
          </p:nvPr>
        </p:nvSpPr>
        <p:spPr/>
        <p:txBody>
          <a:bodyPr/>
          <a:lstStyle/>
          <a:p>
            <a:r>
              <a:rPr lang="en-GB" dirty="0"/>
              <a:t>git tags</a:t>
            </a:r>
          </a:p>
        </p:txBody>
      </p:sp>
      <p:sp>
        <p:nvSpPr>
          <p:cNvPr id="3" name="Slide Number Placeholder 2">
            <a:extLst>
              <a:ext uri="{FF2B5EF4-FFF2-40B4-BE49-F238E27FC236}">
                <a16:creationId xmlns:a16="http://schemas.microsoft.com/office/drawing/2014/main" id="{C1DC12F9-C822-41BE-8770-834B4045200E}"/>
              </a:ext>
            </a:extLst>
          </p:cNvPr>
          <p:cNvSpPr>
            <a:spLocks noGrp="1"/>
          </p:cNvSpPr>
          <p:nvPr>
            <p:ph type="sldNum" sz="quarter" idx="13"/>
          </p:nvPr>
        </p:nvSpPr>
        <p:spPr/>
        <p:txBody>
          <a:bodyPr/>
          <a:lstStyle/>
          <a:p>
            <a:fld id="{EAA7EAFD-E21A-47DE-BA28-DE45041ECD0B}" type="slidenum">
              <a:rPr lang="en-GB" smtClean="0"/>
              <a:pPr/>
              <a:t>40</a:t>
            </a:fld>
            <a:endParaRPr lang="en-GB" dirty="0"/>
          </a:p>
        </p:txBody>
      </p:sp>
      <p:sp>
        <p:nvSpPr>
          <p:cNvPr id="4" name="Content Placeholder 3">
            <a:extLst>
              <a:ext uri="{FF2B5EF4-FFF2-40B4-BE49-F238E27FC236}">
                <a16:creationId xmlns:a16="http://schemas.microsoft.com/office/drawing/2014/main" id="{C50F9809-967F-48C8-8808-45DEB1EC6191}"/>
              </a:ext>
            </a:extLst>
          </p:cNvPr>
          <p:cNvSpPr>
            <a:spLocks noGrp="1"/>
          </p:cNvSpPr>
          <p:nvPr>
            <p:ph sz="quarter" idx="14"/>
          </p:nvPr>
        </p:nvSpPr>
        <p:spPr/>
        <p:txBody>
          <a:bodyPr/>
          <a:lstStyle/>
          <a:p>
            <a:pPr marL="0" indent="0">
              <a:buNone/>
            </a:pPr>
            <a:r>
              <a:rPr lang="en-GB" dirty="0"/>
              <a:t>Tags are used to version our code properly, let’s say once we have something working we might create tag with:</a:t>
            </a:r>
          </a:p>
          <a:p>
            <a:pPr marL="0" indent="0">
              <a:buNone/>
            </a:pPr>
            <a:r>
              <a:rPr lang="en-GB" dirty="0"/>
              <a:t>git tag –a v0.0.1 –m “working product”</a:t>
            </a:r>
          </a:p>
          <a:p>
            <a:pPr marL="0" indent="0">
              <a:buNone/>
            </a:pPr>
            <a:endParaRPr lang="en-GB" dirty="0"/>
          </a:p>
          <a:p>
            <a:pPr marL="0" indent="0">
              <a:buNone/>
            </a:pPr>
            <a:r>
              <a:rPr lang="en-GB" dirty="0"/>
              <a:t>After that we can simply checkout to a certain git tag and view how that version looked like.</a:t>
            </a:r>
          </a:p>
          <a:p>
            <a:pPr marL="0" indent="0">
              <a:buNone/>
            </a:pPr>
            <a:endParaRPr lang="en-GB" dirty="0"/>
          </a:p>
        </p:txBody>
      </p:sp>
      <p:pic>
        <p:nvPicPr>
          <p:cNvPr id="5" name="Content Placeholder 5" descr="Glasses">
            <a:extLst>
              <a:ext uri="{FF2B5EF4-FFF2-40B4-BE49-F238E27FC236}">
                <a16:creationId xmlns:a16="http://schemas.microsoft.com/office/drawing/2014/main" id="{07E88169-4BB8-440C-B0A9-EDD75B0819B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39616" y="273600"/>
            <a:ext cx="914400" cy="914400"/>
          </a:xfrm>
          <a:prstGeom prst="rect">
            <a:avLst/>
          </a:prstGeom>
        </p:spPr>
      </p:pic>
    </p:spTree>
    <p:extLst>
      <p:ext uri="{BB962C8B-B14F-4D97-AF65-F5344CB8AC3E}">
        <p14:creationId xmlns:p14="http://schemas.microsoft.com/office/powerpoint/2010/main" val="31565680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B4ADB-D90F-4A4E-98A8-266C23E609E0}"/>
              </a:ext>
            </a:extLst>
          </p:cNvPr>
          <p:cNvSpPr>
            <a:spLocks noGrp="1"/>
          </p:cNvSpPr>
          <p:nvPr>
            <p:ph type="title"/>
          </p:nvPr>
        </p:nvSpPr>
        <p:spPr/>
        <p:txBody>
          <a:bodyPr/>
          <a:lstStyle/>
          <a:p>
            <a:r>
              <a:rPr lang="en-GB" dirty="0">
                <a:solidFill>
                  <a:schemeClr val="bg2">
                    <a:lumMod val="50000"/>
                  </a:schemeClr>
                </a:solidFill>
              </a:rPr>
              <a:t>git revert</a:t>
            </a:r>
          </a:p>
        </p:txBody>
      </p:sp>
      <p:sp>
        <p:nvSpPr>
          <p:cNvPr id="3" name="Slide Number Placeholder 2">
            <a:extLst>
              <a:ext uri="{FF2B5EF4-FFF2-40B4-BE49-F238E27FC236}">
                <a16:creationId xmlns:a16="http://schemas.microsoft.com/office/drawing/2014/main" id="{6F070C8D-86C4-4FB6-8D51-F20643B25833}"/>
              </a:ext>
            </a:extLst>
          </p:cNvPr>
          <p:cNvSpPr>
            <a:spLocks noGrp="1"/>
          </p:cNvSpPr>
          <p:nvPr>
            <p:ph type="sldNum" sz="quarter" idx="13"/>
          </p:nvPr>
        </p:nvSpPr>
        <p:spPr/>
        <p:txBody>
          <a:bodyPr/>
          <a:lstStyle/>
          <a:p>
            <a:fld id="{EAA7EAFD-E21A-47DE-BA28-DE45041ECD0B}" type="slidenum">
              <a:rPr lang="en-GB" smtClean="0"/>
              <a:pPr/>
              <a:t>41</a:t>
            </a:fld>
            <a:endParaRPr lang="en-GB" dirty="0"/>
          </a:p>
        </p:txBody>
      </p:sp>
      <p:sp>
        <p:nvSpPr>
          <p:cNvPr id="4" name="Content Placeholder 3">
            <a:extLst>
              <a:ext uri="{FF2B5EF4-FFF2-40B4-BE49-F238E27FC236}">
                <a16:creationId xmlns:a16="http://schemas.microsoft.com/office/drawing/2014/main" id="{E6CAA0D7-4EA0-47B9-A192-F83AEBB590B8}"/>
              </a:ext>
            </a:extLst>
          </p:cNvPr>
          <p:cNvSpPr>
            <a:spLocks noGrp="1"/>
          </p:cNvSpPr>
          <p:nvPr>
            <p:ph sz="quarter" idx="14"/>
          </p:nvPr>
        </p:nvSpPr>
        <p:spPr>
          <a:xfrm>
            <a:off x="910167" y="1701801"/>
            <a:ext cx="5977922" cy="4319488"/>
          </a:xfrm>
        </p:spPr>
        <p:txBody>
          <a:bodyPr>
            <a:normAutofit/>
          </a:bodyPr>
          <a:lstStyle/>
          <a:p>
            <a:pPr marL="0" indent="0">
              <a:buNone/>
            </a:pPr>
            <a:r>
              <a:rPr lang="en-GB" dirty="0"/>
              <a:t>Let’s say you have done the commit but for some reason you want to revert it, because you don’t like it, you want to rollback the changes:</a:t>
            </a:r>
          </a:p>
          <a:p>
            <a:pPr marL="0" indent="0">
              <a:buNone/>
            </a:pPr>
            <a:r>
              <a:rPr lang="en-GB" dirty="0">
                <a:solidFill>
                  <a:schemeClr val="bg2">
                    <a:lumMod val="50000"/>
                  </a:schemeClr>
                </a:solidFill>
              </a:rPr>
              <a:t>git revert &lt;hash&gt;</a:t>
            </a:r>
          </a:p>
          <a:p>
            <a:pPr marL="0" indent="0">
              <a:buNone/>
            </a:pPr>
            <a:endParaRPr lang="en-GB" dirty="0">
              <a:solidFill>
                <a:schemeClr val="bg2">
                  <a:lumMod val="50000"/>
                </a:schemeClr>
              </a:solidFill>
            </a:endParaRPr>
          </a:p>
          <a:p>
            <a:pPr marL="0" indent="0">
              <a:buNone/>
            </a:pPr>
            <a:r>
              <a:rPr lang="en-GB" dirty="0">
                <a:solidFill>
                  <a:schemeClr val="bg2">
                    <a:lumMod val="50000"/>
                  </a:schemeClr>
                </a:solidFill>
              </a:rPr>
              <a:t>git revert –no-commit HEAD~&lt;number&gt;..HEAD</a:t>
            </a:r>
          </a:p>
          <a:p>
            <a:pPr marL="0" indent="0">
              <a:buNone/>
            </a:pPr>
            <a:r>
              <a:rPr lang="en-GB" dirty="0"/>
              <a:t>This command with help you to revert the commit that you want out of your project.</a:t>
            </a:r>
          </a:p>
          <a:p>
            <a:pPr marL="0" indent="0">
              <a:buNone/>
            </a:pPr>
            <a:endParaRPr lang="en-GB" dirty="0"/>
          </a:p>
        </p:txBody>
      </p:sp>
      <p:pic>
        <p:nvPicPr>
          <p:cNvPr id="5" name="Picture 4">
            <a:extLst>
              <a:ext uri="{FF2B5EF4-FFF2-40B4-BE49-F238E27FC236}">
                <a16:creationId xmlns:a16="http://schemas.microsoft.com/office/drawing/2014/main" id="{81D77360-E4E5-498D-9D6C-33431694DB85}"/>
              </a:ext>
            </a:extLst>
          </p:cNvPr>
          <p:cNvPicPr>
            <a:picLocks noChangeAspect="1"/>
          </p:cNvPicPr>
          <p:nvPr/>
        </p:nvPicPr>
        <p:blipFill>
          <a:blip r:embed="rId3"/>
          <a:stretch>
            <a:fillRect/>
          </a:stretch>
        </p:blipFill>
        <p:spPr>
          <a:xfrm>
            <a:off x="6888089" y="908720"/>
            <a:ext cx="5067300" cy="5267325"/>
          </a:xfrm>
          <a:prstGeom prst="rect">
            <a:avLst/>
          </a:prstGeom>
        </p:spPr>
      </p:pic>
      <p:pic>
        <p:nvPicPr>
          <p:cNvPr id="6" name="Content Placeholder 5" descr="Glasses">
            <a:extLst>
              <a:ext uri="{FF2B5EF4-FFF2-40B4-BE49-F238E27FC236}">
                <a16:creationId xmlns:a16="http://schemas.microsoft.com/office/drawing/2014/main" id="{43E45113-E30F-4294-9213-16BAB2CB1FC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39616" y="273600"/>
            <a:ext cx="914400" cy="914400"/>
          </a:xfrm>
          <a:prstGeom prst="rect">
            <a:avLst/>
          </a:prstGeom>
        </p:spPr>
      </p:pic>
    </p:spTree>
    <p:extLst>
      <p:ext uri="{BB962C8B-B14F-4D97-AF65-F5344CB8AC3E}">
        <p14:creationId xmlns:p14="http://schemas.microsoft.com/office/powerpoint/2010/main" val="2526634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2250A-D925-4547-8637-4C4BDC58A634}"/>
              </a:ext>
            </a:extLst>
          </p:cNvPr>
          <p:cNvSpPr>
            <a:spLocks noGrp="1"/>
          </p:cNvSpPr>
          <p:nvPr>
            <p:ph type="title"/>
          </p:nvPr>
        </p:nvSpPr>
        <p:spPr/>
        <p:txBody>
          <a:bodyPr/>
          <a:lstStyle/>
          <a:p>
            <a:r>
              <a:rPr lang="en-GB" dirty="0">
                <a:solidFill>
                  <a:schemeClr val="bg2">
                    <a:lumMod val="50000"/>
                  </a:schemeClr>
                </a:solidFill>
              </a:rPr>
              <a:t>git reset (files)</a:t>
            </a:r>
          </a:p>
        </p:txBody>
      </p:sp>
      <p:sp>
        <p:nvSpPr>
          <p:cNvPr id="3" name="Slide Number Placeholder 2">
            <a:extLst>
              <a:ext uri="{FF2B5EF4-FFF2-40B4-BE49-F238E27FC236}">
                <a16:creationId xmlns:a16="http://schemas.microsoft.com/office/drawing/2014/main" id="{5E8AA740-CEA3-4F25-B088-2FB95BDA6A81}"/>
              </a:ext>
            </a:extLst>
          </p:cNvPr>
          <p:cNvSpPr>
            <a:spLocks noGrp="1"/>
          </p:cNvSpPr>
          <p:nvPr>
            <p:ph type="sldNum" sz="quarter" idx="13"/>
          </p:nvPr>
        </p:nvSpPr>
        <p:spPr/>
        <p:txBody>
          <a:bodyPr/>
          <a:lstStyle/>
          <a:p>
            <a:fld id="{EAA7EAFD-E21A-47DE-BA28-DE45041ECD0B}" type="slidenum">
              <a:rPr lang="en-GB" smtClean="0"/>
              <a:pPr/>
              <a:t>42</a:t>
            </a:fld>
            <a:endParaRPr lang="en-GB" dirty="0"/>
          </a:p>
        </p:txBody>
      </p:sp>
      <p:sp>
        <p:nvSpPr>
          <p:cNvPr id="4" name="Content Placeholder 3">
            <a:extLst>
              <a:ext uri="{FF2B5EF4-FFF2-40B4-BE49-F238E27FC236}">
                <a16:creationId xmlns:a16="http://schemas.microsoft.com/office/drawing/2014/main" id="{C8A3FCFE-B8CB-41C0-B8E8-31EE8633A151}"/>
              </a:ext>
            </a:extLst>
          </p:cNvPr>
          <p:cNvSpPr>
            <a:spLocks noGrp="1"/>
          </p:cNvSpPr>
          <p:nvPr>
            <p:ph sz="quarter" idx="14"/>
          </p:nvPr>
        </p:nvSpPr>
        <p:spPr/>
        <p:txBody>
          <a:bodyPr/>
          <a:lstStyle/>
          <a:p>
            <a:pPr marL="0" indent="0">
              <a:buNone/>
            </a:pPr>
            <a:r>
              <a:rPr lang="en-GB" dirty="0"/>
              <a:t>If you used </a:t>
            </a:r>
            <a:r>
              <a:rPr lang="en-GB" dirty="0">
                <a:solidFill>
                  <a:schemeClr val="bg2">
                    <a:lumMod val="50000"/>
                  </a:schemeClr>
                </a:solidFill>
              </a:rPr>
              <a:t>git add </a:t>
            </a:r>
            <a:r>
              <a:rPr lang="en-GB" dirty="0">
                <a:solidFill>
                  <a:srgbClr val="000000"/>
                </a:solidFill>
              </a:rPr>
              <a:t>but suddenly changed your mind and want to place them back to staging area, you can use:</a:t>
            </a:r>
          </a:p>
          <a:p>
            <a:pPr marL="0" indent="0">
              <a:buNone/>
            </a:pPr>
            <a:endParaRPr lang="en-GB" dirty="0"/>
          </a:p>
          <a:p>
            <a:pPr marL="0" indent="0">
              <a:buNone/>
            </a:pPr>
            <a:r>
              <a:rPr lang="en-GB" dirty="0">
                <a:solidFill>
                  <a:schemeClr val="bg2">
                    <a:lumMod val="50000"/>
                  </a:schemeClr>
                </a:solidFill>
              </a:rPr>
              <a:t>git reset &lt;filename&gt; - </a:t>
            </a:r>
            <a:r>
              <a:rPr lang="en-GB" dirty="0">
                <a:solidFill>
                  <a:srgbClr val="000000"/>
                </a:solidFill>
              </a:rPr>
              <a:t>single file</a:t>
            </a:r>
          </a:p>
          <a:p>
            <a:pPr marL="0" indent="0">
              <a:buNone/>
            </a:pPr>
            <a:r>
              <a:rPr lang="en-GB" dirty="0">
                <a:solidFill>
                  <a:srgbClr val="000000"/>
                </a:solidFill>
              </a:rPr>
              <a:t>Or</a:t>
            </a:r>
          </a:p>
          <a:p>
            <a:pPr marL="0" indent="0">
              <a:buNone/>
            </a:pPr>
            <a:r>
              <a:rPr lang="en-GB" dirty="0">
                <a:solidFill>
                  <a:schemeClr val="bg2">
                    <a:lumMod val="50000"/>
                  </a:schemeClr>
                </a:solidFill>
              </a:rPr>
              <a:t>git reset .-&gt; </a:t>
            </a:r>
            <a:r>
              <a:rPr lang="en-GB" dirty="0">
                <a:solidFill>
                  <a:srgbClr val="000000"/>
                </a:solidFill>
              </a:rPr>
              <a:t>all of the files</a:t>
            </a:r>
          </a:p>
          <a:p>
            <a:pPr marL="0" indent="0">
              <a:buNone/>
            </a:pPr>
            <a:endParaRPr lang="en-GB" dirty="0">
              <a:solidFill>
                <a:srgbClr val="000000"/>
              </a:solidFill>
            </a:endParaRPr>
          </a:p>
          <a:p>
            <a:pPr marL="0" indent="0">
              <a:buNone/>
            </a:pPr>
            <a:r>
              <a:rPr lang="en-GB" dirty="0">
                <a:solidFill>
                  <a:srgbClr val="000000"/>
                </a:solidFill>
              </a:rPr>
              <a:t>This resets file to its last commit.</a:t>
            </a:r>
          </a:p>
          <a:p>
            <a:pPr marL="0" indent="0">
              <a:buNone/>
            </a:pPr>
            <a:endParaRPr lang="en-GB" dirty="0">
              <a:solidFill>
                <a:srgbClr val="000000"/>
              </a:solidFill>
            </a:endParaRPr>
          </a:p>
          <a:p>
            <a:pPr marL="0" indent="0">
              <a:buNone/>
            </a:pPr>
            <a:endParaRPr lang="en-GB" dirty="0">
              <a:solidFill>
                <a:srgbClr val="000000"/>
              </a:solidFill>
            </a:endParaRPr>
          </a:p>
          <a:p>
            <a:pPr marL="0" indent="0">
              <a:buNone/>
            </a:pPr>
            <a:r>
              <a:rPr lang="en-GB" dirty="0">
                <a:solidFill>
                  <a:srgbClr val="000000"/>
                </a:solidFill>
              </a:rPr>
              <a:t>In newer versions of git it could be </a:t>
            </a:r>
            <a:r>
              <a:rPr lang="en-GB" dirty="0">
                <a:solidFill>
                  <a:schemeClr val="bg2">
                    <a:lumMod val="50000"/>
                  </a:schemeClr>
                </a:solidFill>
              </a:rPr>
              <a:t>git restore</a:t>
            </a:r>
          </a:p>
        </p:txBody>
      </p:sp>
      <p:pic>
        <p:nvPicPr>
          <p:cNvPr id="5" name="Content Placeholder 5" descr="Glasses">
            <a:extLst>
              <a:ext uri="{FF2B5EF4-FFF2-40B4-BE49-F238E27FC236}">
                <a16:creationId xmlns:a16="http://schemas.microsoft.com/office/drawing/2014/main" id="{2E058B39-5E5D-49CB-9C73-C5E330AEE0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75720" y="273600"/>
            <a:ext cx="914400" cy="914400"/>
          </a:xfrm>
          <a:prstGeom prst="rect">
            <a:avLst/>
          </a:prstGeom>
        </p:spPr>
      </p:pic>
    </p:spTree>
    <p:extLst>
      <p:ext uri="{BB962C8B-B14F-4D97-AF65-F5344CB8AC3E}">
        <p14:creationId xmlns:p14="http://schemas.microsoft.com/office/powerpoint/2010/main" val="36464260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2250A-D925-4547-8637-4C4BDC58A634}"/>
              </a:ext>
            </a:extLst>
          </p:cNvPr>
          <p:cNvSpPr>
            <a:spLocks noGrp="1"/>
          </p:cNvSpPr>
          <p:nvPr>
            <p:ph type="title"/>
          </p:nvPr>
        </p:nvSpPr>
        <p:spPr>
          <a:xfrm>
            <a:off x="909638" y="406800"/>
            <a:ext cx="9002786" cy="648000"/>
          </a:xfrm>
        </p:spPr>
        <p:txBody>
          <a:bodyPr anchor="ctr">
            <a:normAutofit/>
          </a:bodyPr>
          <a:lstStyle/>
          <a:p>
            <a:r>
              <a:rPr lang="en-GB" dirty="0">
                <a:solidFill>
                  <a:schemeClr val="bg2">
                    <a:lumMod val="50000"/>
                  </a:schemeClr>
                </a:solidFill>
              </a:rPr>
              <a:t>git reset (commits)</a:t>
            </a:r>
            <a:endParaRPr lang="en-GB" dirty="0"/>
          </a:p>
        </p:txBody>
      </p:sp>
      <p:sp>
        <p:nvSpPr>
          <p:cNvPr id="3" name="Slide Number Placeholder 2">
            <a:extLst>
              <a:ext uri="{FF2B5EF4-FFF2-40B4-BE49-F238E27FC236}">
                <a16:creationId xmlns:a16="http://schemas.microsoft.com/office/drawing/2014/main" id="{5E8AA740-CEA3-4F25-B088-2FB95BDA6A81}"/>
              </a:ext>
            </a:extLst>
          </p:cNvPr>
          <p:cNvSpPr>
            <a:spLocks noGrp="1"/>
          </p:cNvSpPr>
          <p:nvPr>
            <p:ph type="sldNum" sz="quarter" idx="14"/>
          </p:nvPr>
        </p:nvSpPr>
        <p:spPr>
          <a:xfrm>
            <a:off x="10459200" y="6346800"/>
            <a:ext cx="819988" cy="158400"/>
          </a:xfrm>
        </p:spPr>
        <p:txBody>
          <a:bodyPr anchor="ctr">
            <a:normAutofit/>
          </a:bodyPr>
          <a:lstStyle/>
          <a:p>
            <a:pPr>
              <a:lnSpc>
                <a:spcPct val="90000"/>
              </a:lnSpc>
              <a:spcAft>
                <a:spcPts val="600"/>
              </a:spcAft>
            </a:pPr>
            <a:fld id="{EAA7EAFD-E21A-47DE-BA28-DE45041ECD0B}" type="slidenum">
              <a:rPr lang="en-GB" sz="400" smtClean="0"/>
              <a:pPr>
                <a:lnSpc>
                  <a:spcPct val="90000"/>
                </a:lnSpc>
                <a:spcAft>
                  <a:spcPts val="600"/>
                </a:spcAft>
              </a:pPr>
              <a:t>43</a:t>
            </a:fld>
            <a:endParaRPr lang="en-GB" sz="400"/>
          </a:p>
        </p:txBody>
      </p:sp>
      <p:sp>
        <p:nvSpPr>
          <p:cNvPr id="4" name="Content Placeholder 3">
            <a:extLst>
              <a:ext uri="{FF2B5EF4-FFF2-40B4-BE49-F238E27FC236}">
                <a16:creationId xmlns:a16="http://schemas.microsoft.com/office/drawing/2014/main" id="{C8A3FCFE-B8CB-41C0-B8E8-31EE8633A151}"/>
              </a:ext>
            </a:extLst>
          </p:cNvPr>
          <p:cNvSpPr>
            <a:spLocks noGrp="1"/>
          </p:cNvSpPr>
          <p:nvPr>
            <p:ph sz="quarter" idx="15"/>
          </p:nvPr>
        </p:nvSpPr>
        <p:spPr>
          <a:xfrm>
            <a:off x="909639" y="1705579"/>
            <a:ext cx="4898496" cy="4533296"/>
          </a:xfrm>
        </p:spPr>
        <p:txBody>
          <a:bodyPr>
            <a:normAutofit/>
          </a:bodyPr>
          <a:lstStyle/>
          <a:p>
            <a:pPr marL="0" indent="0">
              <a:lnSpc>
                <a:spcPct val="90000"/>
              </a:lnSpc>
              <a:buNone/>
            </a:pPr>
            <a:r>
              <a:rPr lang="en-GB" sz="1900" dirty="0"/>
              <a:t>If working alone on the branch you decide that you wish to completely remove the commit/commits you also may use git reset command. But this is only advisable if working alone. </a:t>
            </a:r>
            <a:r>
              <a:rPr lang="en-GB" sz="1900" dirty="0">
                <a:solidFill>
                  <a:srgbClr val="FF0000"/>
                </a:solidFill>
              </a:rPr>
              <a:t>Otherwise you might risk of ruining commit history for others!!! If working with others use git revert.</a:t>
            </a:r>
          </a:p>
        </p:txBody>
      </p:sp>
      <p:pic>
        <p:nvPicPr>
          <p:cNvPr id="6" name="Picture 5">
            <a:extLst>
              <a:ext uri="{FF2B5EF4-FFF2-40B4-BE49-F238E27FC236}">
                <a16:creationId xmlns:a16="http://schemas.microsoft.com/office/drawing/2014/main" id="{346E6370-E316-460B-B467-596CCD8C45DA}"/>
              </a:ext>
            </a:extLst>
          </p:cNvPr>
          <p:cNvPicPr>
            <a:picLocks noChangeAspect="1"/>
          </p:cNvPicPr>
          <p:nvPr/>
        </p:nvPicPr>
        <p:blipFill>
          <a:blip r:embed="rId3"/>
          <a:stretch>
            <a:fillRect/>
          </a:stretch>
        </p:blipFill>
        <p:spPr>
          <a:xfrm>
            <a:off x="6528048" y="2708920"/>
            <a:ext cx="4048125" cy="2781300"/>
          </a:xfrm>
          <a:prstGeom prst="rect">
            <a:avLst/>
          </a:prstGeom>
        </p:spPr>
      </p:pic>
      <p:pic>
        <p:nvPicPr>
          <p:cNvPr id="7" name="Picture 6">
            <a:extLst>
              <a:ext uri="{FF2B5EF4-FFF2-40B4-BE49-F238E27FC236}">
                <a16:creationId xmlns:a16="http://schemas.microsoft.com/office/drawing/2014/main" id="{863BFF68-A6C1-497E-9A29-A44F2E01988C}"/>
              </a:ext>
            </a:extLst>
          </p:cNvPr>
          <p:cNvPicPr>
            <a:picLocks noChangeAspect="1"/>
          </p:cNvPicPr>
          <p:nvPr/>
        </p:nvPicPr>
        <p:blipFill>
          <a:blip r:embed="rId4"/>
          <a:stretch>
            <a:fillRect/>
          </a:stretch>
        </p:blipFill>
        <p:spPr>
          <a:xfrm>
            <a:off x="6528048" y="1700825"/>
            <a:ext cx="3848100" cy="990600"/>
          </a:xfrm>
          <a:prstGeom prst="rect">
            <a:avLst/>
          </a:prstGeom>
        </p:spPr>
      </p:pic>
      <p:pic>
        <p:nvPicPr>
          <p:cNvPr id="8" name="Content Placeholder 5" descr="Glasses">
            <a:extLst>
              <a:ext uri="{FF2B5EF4-FFF2-40B4-BE49-F238E27FC236}">
                <a16:creationId xmlns:a16="http://schemas.microsoft.com/office/drawing/2014/main" id="{F3A612C0-DC55-4A9C-BB3A-91A9BE48AD9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75720" y="273600"/>
            <a:ext cx="914400" cy="914400"/>
          </a:xfrm>
          <a:prstGeom prst="rect">
            <a:avLst/>
          </a:prstGeom>
        </p:spPr>
      </p:pic>
    </p:spTree>
    <p:extLst>
      <p:ext uri="{BB962C8B-B14F-4D97-AF65-F5344CB8AC3E}">
        <p14:creationId xmlns:p14="http://schemas.microsoft.com/office/powerpoint/2010/main" val="15018236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688D6-FAE0-4D7F-88EA-4D18802F63C1}"/>
              </a:ext>
            </a:extLst>
          </p:cNvPr>
          <p:cNvSpPr>
            <a:spLocks noGrp="1"/>
          </p:cNvSpPr>
          <p:nvPr>
            <p:ph type="title"/>
          </p:nvPr>
        </p:nvSpPr>
        <p:spPr>
          <a:xfrm>
            <a:off x="909638" y="406800"/>
            <a:ext cx="9002786" cy="648000"/>
          </a:xfrm>
        </p:spPr>
        <p:txBody>
          <a:bodyPr anchor="ctr">
            <a:normAutofit/>
          </a:bodyPr>
          <a:lstStyle/>
          <a:p>
            <a:r>
              <a:rPr lang="en-GB" dirty="0">
                <a:solidFill>
                  <a:schemeClr val="bg2">
                    <a:lumMod val="50000"/>
                  </a:schemeClr>
                </a:solidFill>
              </a:rPr>
              <a:t>git reset (commits)</a:t>
            </a:r>
            <a:endParaRPr lang="en-GB" dirty="0"/>
          </a:p>
        </p:txBody>
      </p:sp>
      <p:sp>
        <p:nvSpPr>
          <p:cNvPr id="3" name="Slide Number Placeholder 2">
            <a:extLst>
              <a:ext uri="{FF2B5EF4-FFF2-40B4-BE49-F238E27FC236}">
                <a16:creationId xmlns:a16="http://schemas.microsoft.com/office/drawing/2014/main" id="{C330F92F-2368-4FB2-A93A-4F82068A484B}"/>
              </a:ext>
            </a:extLst>
          </p:cNvPr>
          <p:cNvSpPr>
            <a:spLocks noGrp="1"/>
          </p:cNvSpPr>
          <p:nvPr>
            <p:ph type="sldNum" sz="quarter" idx="14"/>
          </p:nvPr>
        </p:nvSpPr>
        <p:spPr>
          <a:xfrm>
            <a:off x="10459200" y="6346800"/>
            <a:ext cx="819988" cy="158400"/>
          </a:xfrm>
        </p:spPr>
        <p:txBody>
          <a:bodyPr anchor="ctr">
            <a:normAutofit/>
          </a:bodyPr>
          <a:lstStyle/>
          <a:p>
            <a:pPr>
              <a:lnSpc>
                <a:spcPct val="90000"/>
              </a:lnSpc>
              <a:spcAft>
                <a:spcPts val="600"/>
              </a:spcAft>
            </a:pPr>
            <a:fld id="{EAA7EAFD-E21A-47DE-BA28-DE45041ECD0B}" type="slidenum">
              <a:rPr lang="en-GB" sz="400" smtClean="0"/>
              <a:pPr>
                <a:lnSpc>
                  <a:spcPct val="90000"/>
                </a:lnSpc>
                <a:spcAft>
                  <a:spcPts val="600"/>
                </a:spcAft>
              </a:pPr>
              <a:t>44</a:t>
            </a:fld>
            <a:endParaRPr lang="en-GB" sz="400"/>
          </a:p>
        </p:txBody>
      </p:sp>
      <p:sp>
        <p:nvSpPr>
          <p:cNvPr id="4" name="Content Placeholder 3">
            <a:extLst>
              <a:ext uri="{FF2B5EF4-FFF2-40B4-BE49-F238E27FC236}">
                <a16:creationId xmlns:a16="http://schemas.microsoft.com/office/drawing/2014/main" id="{2AC5C756-74AC-4583-9809-5B4A9C37997E}"/>
              </a:ext>
            </a:extLst>
          </p:cNvPr>
          <p:cNvSpPr>
            <a:spLocks noGrp="1"/>
          </p:cNvSpPr>
          <p:nvPr>
            <p:ph sz="quarter" idx="15"/>
          </p:nvPr>
        </p:nvSpPr>
        <p:spPr>
          <a:xfrm>
            <a:off x="909639" y="1705579"/>
            <a:ext cx="4898496" cy="4533296"/>
          </a:xfrm>
        </p:spPr>
        <p:txBody>
          <a:bodyPr>
            <a:normAutofit/>
          </a:bodyPr>
          <a:lstStyle/>
          <a:p>
            <a:pPr marL="0" indent="0">
              <a:buNone/>
            </a:pPr>
            <a:r>
              <a:rPr lang="en-GB" dirty="0"/>
              <a:t>3 options here: --soft –mixed –hard</a:t>
            </a:r>
          </a:p>
          <a:p>
            <a:pPr marL="0" indent="0">
              <a:buNone/>
            </a:pPr>
            <a:endParaRPr lang="en-GB" dirty="0"/>
          </a:p>
          <a:p>
            <a:r>
              <a:rPr lang="en-GB" dirty="0"/>
              <a:t>Soft will keep files that were changed in the staging area.</a:t>
            </a:r>
          </a:p>
          <a:p>
            <a:r>
              <a:rPr lang="en-GB" dirty="0"/>
              <a:t>Mixed will keep them in the working directory but not staged.</a:t>
            </a:r>
          </a:p>
          <a:p>
            <a:r>
              <a:rPr lang="en-GB" dirty="0"/>
              <a:t>Hard will completely remove all the changes.</a:t>
            </a:r>
          </a:p>
          <a:p>
            <a:pPr marL="0" indent="0">
              <a:buNone/>
            </a:pPr>
            <a:endParaRPr lang="en-GB" dirty="0"/>
          </a:p>
          <a:p>
            <a:pPr marL="0" indent="0">
              <a:buNone/>
            </a:pPr>
            <a:r>
              <a:rPr lang="en-GB" dirty="0"/>
              <a:t>git reset [OPTION] &lt;</a:t>
            </a:r>
            <a:r>
              <a:rPr lang="en-GB" dirty="0" err="1"/>
              <a:t>commit_hash</a:t>
            </a:r>
            <a:r>
              <a:rPr lang="en-GB" dirty="0"/>
              <a:t>&gt;</a:t>
            </a:r>
          </a:p>
          <a:p>
            <a:endParaRPr lang="en-GB" dirty="0"/>
          </a:p>
        </p:txBody>
      </p:sp>
      <p:pic>
        <p:nvPicPr>
          <p:cNvPr id="5" name="Picture 4" descr="Diagram&#10;&#10;Description automatically generated">
            <a:extLst>
              <a:ext uri="{FF2B5EF4-FFF2-40B4-BE49-F238E27FC236}">
                <a16:creationId xmlns:a16="http://schemas.microsoft.com/office/drawing/2014/main" id="{3078B0B0-3EB3-4C38-B6E9-FE550EFCF163}"/>
              </a:ext>
            </a:extLst>
          </p:cNvPr>
          <p:cNvPicPr>
            <a:picLocks noChangeAspect="1"/>
          </p:cNvPicPr>
          <p:nvPr/>
        </p:nvPicPr>
        <p:blipFill>
          <a:blip r:embed="rId3"/>
          <a:stretch>
            <a:fillRect/>
          </a:stretch>
        </p:blipFill>
        <p:spPr>
          <a:xfrm>
            <a:off x="6383867" y="2209721"/>
            <a:ext cx="4895851" cy="3525012"/>
          </a:xfrm>
          <a:prstGeom prst="rect">
            <a:avLst/>
          </a:prstGeom>
          <a:noFill/>
        </p:spPr>
      </p:pic>
      <p:pic>
        <p:nvPicPr>
          <p:cNvPr id="6" name="Content Placeholder 5" descr="Glasses">
            <a:extLst>
              <a:ext uri="{FF2B5EF4-FFF2-40B4-BE49-F238E27FC236}">
                <a16:creationId xmlns:a16="http://schemas.microsoft.com/office/drawing/2014/main" id="{D190DA9E-D237-4BFC-8691-B8760BF8CB1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91744" y="273600"/>
            <a:ext cx="914400" cy="914400"/>
          </a:xfrm>
          <a:prstGeom prst="rect">
            <a:avLst/>
          </a:prstGeom>
        </p:spPr>
      </p:pic>
    </p:spTree>
    <p:extLst>
      <p:ext uri="{BB962C8B-B14F-4D97-AF65-F5344CB8AC3E}">
        <p14:creationId xmlns:p14="http://schemas.microsoft.com/office/powerpoint/2010/main" val="34666069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12B1F-97B1-4428-9CF1-A82115AF6214}"/>
              </a:ext>
            </a:extLst>
          </p:cNvPr>
          <p:cNvSpPr>
            <a:spLocks noGrp="1"/>
          </p:cNvSpPr>
          <p:nvPr>
            <p:ph type="title"/>
          </p:nvPr>
        </p:nvSpPr>
        <p:spPr/>
        <p:txBody>
          <a:bodyPr/>
          <a:lstStyle/>
          <a:p>
            <a:r>
              <a:rPr lang="en-GB" dirty="0"/>
              <a:t>.</a:t>
            </a:r>
            <a:r>
              <a:rPr lang="en-GB" dirty="0" err="1"/>
              <a:t>gitingore</a:t>
            </a:r>
            <a:endParaRPr lang="en-GB" dirty="0"/>
          </a:p>
        </p:txBody>
      </p:sp>
      <p:sp>
        <p:nvSpPr>
          <p:cNvPr id="3" name="Slide Number Placeholder 2">
            <a:extLst>
              <a:ext uri="{FF2B5EF4-FFF2-40B4-BE49-F238E27FC236}">
                <a16:creationId xmlns:a16="http://schemas.microsoft.com/office/drawing/2014/main" id="{D1ABD5C8-982B-4C68-9C85-7C657747BAB2}"/>
              </a:ext>
            </a:extLst>
          </p:cNvPr>
          <p:cNvSpPr>
            <a:spLocks noGrp="1"/>
          </p:cNvSpPr>
          <p:nvPr>
            <p:ph type="sldNum" sz="quarter" idx="13"/>
          </p:nvPr>
        </p:nvSpPr>
        <p:spPr/>
        <p:txBody>
          <a:bodyPr/>
          <a:lstStyle/>
          <a:p>
            <a:fld id="{EAA7EAFD-E21A-47DE-BA28-DE45041ECD0B}" type="slidenum">
              <a:rPr lang="en-GB" smtClean="0"/>
              <a:pPr/>
              <a:t>45</a:t>
            </a:fld>
            <a:endParaRPr lang="en-GB" dirty="0"/>
          </a:p>
        </p:txBody>
      </p:sp>
      <p:pic>
        <p:nvPicPr>
          <p:cNvPr id="5" name="Content Placeholder 4">
            <a:extLst>
              <a:ext uri="{FF2B5EF4-FFF2-40B4-BE49-F238E27FC236}">
                <a16:creationId xmlns:a16="http://schemas.microsoft.com/office/drawing/2014/main" id="{4FCC036A-C721-4D9E-A0E5-05A6CA717FB6}"/>
              </a:ext>
            </a:extLst>
          </p:cNvPr>
          <p:cNvPicPr>
            <a:picLocks noGrp="1" noChangeAspect="1"/>
          </p:cNvPicPr>
          <p:nvPr>
            <p:ph sz="quarter" idx="14"/>
          </p:nvPr>
        </p:nvPicPr>
        <p:blipFill>
          <a:blip r:embed="rId3"/>
          <a:stretch>
            <a:fillRect/>
          </a:stretch>
        </p:blipFill>
        <p:spPr>
          <a:xfrm>
            <a:off x="5231904" y="1484784"/>
            <a:ext cx="5835760" cy="4537075"/>
          </a:xfrm>
          <a:prstGeom prst="rect">
            <a:avLst/>
          </a:prstGeom>
        </p:spPr>
      </p:pic>
      <p:sp>
        <p:nvSpPr>
          <p:cNvPr id="7" name="TextBox 6">
            <a:extLst>
              <a:ext uri="{FF2B5EF4-FFF2-40B4-BE49-F238E27FC236}">
                <a16:creationId xmlns:a16="http://schemas.microsoft.com/office/drawing/2014/main" id="{2B2A5BE3-D18E-41C8-B499-A7B205946DE8}"/>
              </a:ext>
            </a:extLst>
          </p:cNvPr>
          <p:cNvSpPr txBox="1"/>
          <p:nvPr/>
        </p:nvSpPr>
        <p:spPr>
          <a:xfrm>
            <a:off x="909638" y="1700808"/>
            <a:ext cx="4034234" cy="990217"/>
          </a:xfrm>
          <a:prstGeom prst="rect">
            <a:avLst/>
          </a:prstGeom>
          <a:noFill/>
        </p:spPr>
        <p:txBody>
          <a:bodyPr wrap="square" lIns="216000" tIns="216000" rIns="216000" bIns="216000" rtlCol="0">
            <a:spAutoFit/>
          </a:bodyPr>
          <a:lstStyle/>
          <a:p>
            <a:r>
              <a:rPr lang="en-US" dirty="0" err="1"/>
              <a:t>gitignore</a:t>
            </a:r>
            <a:r>
              <a:rPr lang="en-US" dirty="0"/>
              <a:t> - Specifies intentionally untracked files to ignore.</a:t>
            </a:r>
            <a:endParaRPr lang="en-GB" sz="2000" dirty="0"/>
          </a:p>
        </p:txBody>
      </p:sp>
    </p:spTree>
    <p:extLst>
      <p:ext uri="{BB962C8B-B14F-4D97-AF65-F5344CB8AC3E}">
        <p14:creationId xmlns:p14="http://schemas.microsoft.com/office/powerpoint/2010/main" val="18493463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6D15A-3C4B-4C3F-B0C7-D69ABB3413EF}"/>
              </a:ext>
            </a:extLst>
          </p:cNvPr>
          <p:cNvSpPr>
            <a:spLocks noGrp="1"/>
          </p:cNvSpPr>
          <p:nvPr>
            <p:ph type="ctrTitle"/>
          </p:nvPr>
        </p:nvSpPr>
        <p:spPr/>
        <p:txBody>
          <a:bodyPr/>
          <a:lstStyle/>
          <a:p>
            <a:r>
              <a:rPr lang="en-GB" dirty="0"/>
              <a:t>Conclusion</a:t>
            </a:r>
          </a:p>
        </p:txBody>
      </p:sp>
    </p:spTree>
    <p:extLst>
      <p:ext uri="{BB962C8B-B14F-4D97-AF65-F5344CB8AC3E}">
        <p14:creationId xmlns:p14="http://schemas.microsoft.com/office/powerpoint/2010/main" val="29959380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728AB-822E-4C0E-9372-D81CC0F2467B}"/>
              </a:ext>
            </a:extLst>
          </p:cNvPr>
          <p:cNvSpPr>
            <a:spLocks noGrp="1"/>
          </p:cNvSpPr>
          <p:nvPr>
            <p:ph type="title"/>
          </p:nvPr>
        </p:nvSpPr>
        <p:spPr/>
        <p:txBody>
          <a:bodyPr anchor="ctr">
            <a:normAutofit/>
          </a:bodyPr>
          <a:lstStyle/>
          <a:p>
            <a:r>
              <a:rPr lang="en-GB" dirty="0"/>
              <a:t>Workflow with git</a:t>
            </a:r>
          </a:p>
        </p:txBody>
      </p:sp>
      <p:sp>
        <p:nvSpPr>
          <p:cNvPr id="3" name="Slide Number Placeholder 2">
            <a:extLst>
              <a:ext uri="{FF2B5EF4-FFF2-40B4-BE49-F238E27FC236}">
                <a16:creationId xmlns:a16="http://schemas.microsoft.com/office/drawing/2014/main" id="{A66410F2-B34F-405C-B5EB-70DB8DCF9932}"/>
              </a:ext>
            </a:extLst>
          </p:cNvPr>
          <p:cNvSpPr>
            <a:spLocks noGrp="1"/>
          </p:cNvSpPr>
          <p:nvPr>
            <p:ph type="sldNum" sz="quarter" idx="14"/>
          </p:nvPr>
        </p:nvSpPr>
        <p:spPr/>
        <p:txBody>
          <a:bodyPr anchor="ctr">
            <a:normAutofit/>
          </a:bodyPr>
          <a:lstStyle/>
          <a:p>
            <a:pPr>
              <a:lnSpc>
                <a:spcPct val="90000"/>
              </a:lnSpc>
              <a:spcAft>
                <a:spcPts val="600"/>
              </a:spcAft>
            </a:pPr>
            <a:fld id="{EAA7EAFD-E21A-47DE-BA28-DE45041ECD0B}" type="slidenum">
              <a:rPr lang="en-GB" sz="400" smtClean="0"/>
              <a:pPr>
                <a:lnSpc>
                  <a:spcPct val="90000"/>
                </a:lnSpc>
                <a:spcAft>
                  <a:spcPts val="600"/>
                </a:spcAft>
              </a:pPr>
              <a:t>47</a:t>
            </a:fld>
            <a:endParaRPr lang="en-GB" sz="400"/>
          </a:p>
        </p:txBody>
      </p:sp>
      <p:sp>
        <p:nvSpPr>
          <p:cNvPr id="4" name="Content Placeholder 3">
            <a:extLst>
              <a:ext uri="{FF2B5EF4-FFF2-40B4-BE49-F238E27FC236}">
                <a16:creationId xmlns:a16="http://schemas.microsoft.com/office/drawing/2014/main" id="{9DA1506A-786A-4300-BE14-6AAC73BC60B4}"/>
              </a:ext>
            </a:extLst>
          </p:cNvPr>
          <p:cNvSpPr>
            <a:spLocks noGrp="1"/>
          </p:cNvSpPr>
          <p:nvPr>
            <p:ph sz="quarter" idx="15"/>
          </p:nvPr>
        </p:nvSpPr>
        <p:spPr/>
        <p:txBody>
          <a:bodyPr>
            <a:normAutofit/>
          </a:bodyPr>
          <a:lstStyle/>
          <a:p>
            <a:pPr>
              <a:lnSpc>
                <a:spcPct val="90000"/>
              </a:lnSpc>
            </a:pPr>
            <a:r>
              <a:rPr lang="en-GB" dirty="0"/>
              <a:t>Main branch contains all the work.</a:t>
            </a:r>
          </a:p>
          <a:p>
            <a:pPr>
              <a:lnSpc>
                <a:spcPct val="90000"/>
              </a:lnSpc>
            </a:pPr>
            <a:r>
              <a:rPr lang="en-GB" dirty="0"/>
              <a:t>If need arises to work on some feature – we branch off: </a:t>
            </a:r>
          </a:p>
          <a:p>
            <a:pPr marL="0" indent="0">
              <a:lnSpc>
                <a:spcPct val="90000"/>
              </a:lnSpc>
              <a:buNone/>
            </a:pPr>
            <a:r>
              <a:rPr lang="en-GB" b="1" dirty="0">
                <a:solidFill>
                  <a:schemeClr val="bg2">
                    <a:lumMod val="50000"/>
                  </a:schemeClr>
                </a:solidFill>
              </a:rPr>
              <a:t>git checkout –b &lt;</a:t>
            </a:r>
            <a:r>
              <a:rPr lang="en-GB" b="1" dirty="0" err="1">
                <a:solidFill>
                  <a:schemeClr val="bg2">
                    <a:lumMod val="50000"/>
                  </a:schemeClr>
                </a:solidFill>
              </a:rPr>
              <a:t>branch_name</a:t>
            </a:r>
            <a:r>
              <a:rPr lang="en-GB" b="1" dirty="0">
                <a:solidFill>
                  <a:schemeClr val="bg2">
                    <a:lumMod val="50000"/>
                  </a:schemeClr>
                </a:solidFill>
              </a:rPr>
              <a:t>&gt;</a:t>
            </a:r>
          </a:p>
          <a:p>
            <a:pPr>
              <a:lnSpc>
                <a:spcPct val="90000"/>
              </a:lnSpc>
            </a:pPr>
            <a:r>
              <a:rPr lang="en-GB" dirty="0"/>
              <a:t>You work on something at the end of the day you do git add , git commit with message git push.</a:t>
            </a:r>
          </a:p>
          <a:p>
            <a:pPr>
              <a:lnSpc>
                <a:spcPct val="90000"/>
              </a:lnSpc>
            </a:pPr>
            <a:r>
              <a:rPr lang="en-GB" dirty="0"/>
              <a:t>Once you decide that your work should go into the Main branch – you create pull request and let your colleagues to review your code give you feedback, leave comments.</a:t>
            </a:r>
          </a:p>
          <a:p>
            <a:pPr>
              <a:lnSpc>
                <a:spcPct val="90000"/>
              </a:lnSpc>
            </a:pPr>
            <a:r>
              <a:rPr lang="en-GB" dirty="0"/>
              <a:t>If all is good you codebase becomes part of Main branch.</a:t>
            </a:r>
          </a:p>
          <a:p>
            <a:pPr marL="0" indent="0">
              <a:lnSpc>
                <a:spcPct val="90000"/>
              </a:lnSpc>
              <a:buNone/>
            </a:pPr>
            <a:endParaRPr lang="en-GB" dirty="0"/>
          </a:p>
        </p:txBody>
      </p:sp>
      <p:pic>
        <p:nvPicPr>
          <p:cNvPr id="7" name="Picture 6">
            <a:extLst>
              <a:ext uri="{FF2B5EF4-FFF2-40B4-BE49-F238E27FC236}">
                <a16:creationId xmlns:a16="http://schemas.microsoft.com/office/drawing/2014/main" id="{F3C873BB-276B-4334-9765-20CDAC6C3B02}"/>
              </a:ext>
            </a:extLst>
          </p:cNvPr>
          <p:cNvPicPr>
            <a:picLocks noChangeAspect="1"/>
          </p:cNvPicPr>
          <p:nvPr/>
        </p:nvPicPr>
        <p:blipFill>
          <a:blip r:embed="rId3"/>
          <a:stretch>
            <a:fillRect/>
          </a:stretch>
        </p:blipFill>
        <p:spPr>
          <a:xfrm>
            <a:off x="6600056" y="1703551"/>
            <a:ext cx="4476750" cy="4010025"/>
          </a:xfrm>
          <a:prstGeom prst="rect">
            <a:avLst/>
          </a:prstGeom>
        </p:spPr>
      </p:pic>
    </p:spTree>
    <p:extLst>
      <p:ext uri="{BB962C8B-B14F-4D97-AF65-F5344CB8AC3E}">
        <p14:creationId xmlns:p14="http://schemas.microsoft.com/office/powerpoint/2010/main" val="6102262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62C73-7721-4D96-94B5-C375979B5C49}"/>
              </a:ext>
            </a:extLst>
          </p:cNvPr>
          <p:cNvSpPr>
            <a:spLocks noGrp="1"/>
          </p:cNvSpPr>
          <p:nvPr>
            <p:ph type="title"/>
          </p:nvPr>
        </p:nvSpPr>
        <p:spPr/>
        <p:txBody>
          <a:bodyPr/>
          <a:lstStyle/>
          <a:p>
            <a:r>
              <a:rPr lang="en-GB" dirty="0"/>
              <a:t>Good habits</a:t>
            </a:r>
          </a:p>
        </p:txBody>
      </p:sp>
      <p:sp>
        <p:nvSpPr>
          <p:cNvPr id="3" name="Slide Number Placeholder 2">
            <a:extLst>
              <a:ext uri="{FF2B5EF4-FFF2-40B4-BE49-F238E27FC236}">
                <a16:creationId xmlns:a16="http://schemas.microsoft.com/office/drawing/2014/main" id="{029CE0A7-88D3-4AE2-9607-B9BC93FFA8E0}"/>
              </a:ext>
            </a:extLst>
          </p:cNvPr>
          <p:cNvSpPr>
            <a:spLocks noGrp="1"/>
          </p:cNvSpPr>
          <p:nvPr>
            <p:ph type="sldNum" sz="quarter" idx="13"/>
          </p:nvPr>
        </p:nvSpPr>
        <p:spPr/>
        <p:txBody>
          <a:bodyPr/>
          <a:lstStyle/>
          <a:p>
            <a:fld id="{EAA7EAFD-E21A-47DE-BA28-DE45041ECD0B}" type="slidenum">
              <a:rPr lang="en-GB" smtClean="0"/>
              <a:pPr/>
              <a:t>48</a:t>
            </a:fld>
            <a:endParaRPr lang="en-GB" dirty="0"/>
          </a:p>
        </p:txBody>
      </p:sp>
      <p:sp>
        <p:nvSpPr>
          <p:cNvPr id="4" name="Content Placeholder 3">
            <a:extLst>
              <a:ext uri="{FF2B5EF4-FFF2-40B4-BE49-F238E27FC236}">
                <a16:creationId xmlns:a16="http://schemas.microsoft.com/office/drawing/2014/main" id="{998BFF78-6A37-4D62-96C6-79664430308F}"/>
              </a:ext>
            </a:extLst>
          </p:cNvPr>
          <p:cNvSpPr>
            <a:spLocks noGrp="1"/>
          </p:cNvSpPr>
          <p:nvPr>
            <p:ph sz="quarter" idx="14"/>
          </p:nvPr>
        </p:nvSpPr>
        <p:spPr/>
        <p:txBody>
          <a:bodyPr/>
          <a:lstStyle/>
          <a:p>
            <a:r>
              <a:rPr lang="en-GB" dirty="0"/>
              <a:t>For new features – create branches</a:t>
            </a:r>
          </a:p>
          <a:p>
            <a:r>
              <a:rPr lang="en-GB" dirty="0"/>
              <a:t>Never push directly to master(unless it’s only you solely working on project)</a:t>
            </a:r>
          </a:p>
          <a:p>
            <a:r>
              <a:rPr lang="en-GB" dirty="0"/>
              <a:t>git push –f NEVER ON MAIN or branch where you collaborate with others.</a:t>
            </a:r>
          </a:p>
          <a:p>
            <a:r>
              <a:rPr lang="en-GB" dirty="0"/>
              <a:t>Use tags</a:t>
            </a:r>
          </a:p>
          <a:p>
            <a:r>
              <a:rPr lang="en-GB" dirty="0"/>
              <a:t>Meaningful commit messages</a:t>
            </a:r>
          </a:p>
          <a:p>
            <a:r>
              <a:rPr lang="en-GB" dirty="0"/>
              <a:t>Do not commit the files that are generated by the code</a:t>
            </a:r>
          </a:p>
        </p:txBody>
      </p:sp>
    </p:spTree>
    <p:extLst>
      <p:ext uri="{BB962C8B-B14F-4D97-AF65-F5344CB8AC3E}">
        <p14:creationId xmlns:p14="http://schemas.microsoft.com/office/powerpoint/2010/main" val="13460183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27106-3415-4A7B-8CB9-12F19720B7B8}"/>
              </a:ext>
            </a:extLst>
          </p:cNvPr>
          <p:cNvSpPr>
            <a:spLocks noGrp="1"/>
          </p:cNvSpPr>
          <p:nvPr>
            <p:ph type="title"/>
          </p:nvPr>
        </p:nvSpPr>
        <p:spPr/>
        <p:txBody>
          <a:bodyPr/>
          <a:lstStyle/>
          <a:p>
            <a:r>
              <a:rPr lang="en-GB" dirty="0"/>
              <a:t>Congratulations	</a:t>
            </a:r>
          </a:p>
        </p:txBody>
      </p:sp>
      <p:sp>
        <p:nvSpPr>
          <p:cNvPr id="3" name="Slide Number Placeholder 2">
            <a:extLst>
              <a:ext uri="{FF2B5EF4-FFF2-40B4-BE49-F238E27FC236}">
                <a16:creationId xmlns:a16="http://schemas.microsoft.com/office/drawing/2014/main" id="{AFA6A44B-D453-4D41-BBEF-1C92FB4BD307}"/>
              </a:ext>
            </a:extLst>
          </p:cNvPr>
          <p:cNvSpPr>
            <a:spLocks noGrp="1"/>
          </p:cNvSpPr>
          <p:nvPr>
            <p:ph type="sldNum" sz="quarter" idx="13"/>
          </p:nvPr>
        </p:nvSpPr>
        <p:spPr/>
        <p:txBody>
          <a:bodyPr/>
          <a:lstStyle/>
          <a:p>
            <a:fld id="{EAA7EAFD-E21A-47DE-BA28-DE45041ECD0B}" type="slidenum">
              <a:rPr lang="en-GB" smtClean="0"/>
              <a:pPr/>
              <a:t>49</a:t>
            </a:fld>
            <a:endParaRPr lang="en-GB" dirty="0"/>
          </a:p>
        </p:txBody>
      </p:sp>
      <p:sp>
        <p:nvSpPr>
          <p:cNvPr id="4" name="Content Placeholder 3">
            <a:extLst>
              <a:ext uri="{FF2B5EF4-FFF2-40B4-BE49-F238E27FC236}">
                <a16:creationId xmlns:a16="http://schemas.microsoft.com/office/drawing/2014/main" id="{E1593290-8D65-4F08-B850-7D385BDC8CE3}"/>
              </a:ext>
            </a:extLst>
          </p:cNvPr>
          <p:cNvSpPr>
            <a:spLocks noGrp="1"/>
          </p:cNvSpPr>
          <p:nvPr>
            <p:ph sz="quarter" idx="14"/>
          </p:nvPr>
        </p:nvSpPr>
        <p:spPr/>
        <p:txBody>
          <a:bodyPr/>
          <a:lstStyle/>
          <a:p>
            <a:pPr marL="0" indent="0">
              <a:buNone/>
            </a:pPr>
            <a:r>
              <a:rPr lang="en-GB" dirty="0"/>
              <a:t>You have now implemented an additional feature while:</a:t>
            </a:r>
          </a:p>
          <a:p>
            <a:r>
              <a:rPr lang="en-GB" dirty="0"/>
              <a:t>Collaborating with colleagues</a:t>
            </a:r>
          </a:p>
          <a:p>
            <a:r>
              <a:rPr lang="en-GB" dirty="0"/>
              <a:t>Versioning your code</a:t>
            </a:r>
          </a:p>
          <a:p>
            <a:r>
              <a:rPr lang="en-GB" dirty="0"/>
              <a:t>Learning bunch of new stuff</a:t>
            </a:r>
          </a:p>
          <a:p>
            <a:pPr marL="0" indent="0">
              <a:buNone/>
            </a:pPr>
            <a:endParaRPr lang="en-GB" dirty="0"/>
          </a:p>
        </p:txBody>
      </p:sp>
      <p:pic>
        <p:nvPicPr>
          <p:cNvPr id="3074" name="Picture 2" descr="Top 10 Victory Songs">
            <a:extLst>
              <a:ext uri="{FF2B5EF4-FFF2-40B4-BE49-F238E27FC236}">
                <a16:creationId xmlns:a16="http://schemas.microsoft.com/office/drawing/2014/main" id="{AC53B248-A9A9-45B2-8FE0-573A9F4211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8638" y="2099134"/>
            <a:ext cx="6290556" cy="4193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06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18DE-52CD-40C9-8C36-61DD2DC2BA0F}"/>
              </a:ext>
            </a:extLst>
          </p:cNvPr>
          <p:cNvSpPr>
            <a:spLocks noGrp="1"/>
          </p:cNvSpPr>
          <p:nvPr>
            <p:ph type="title"/>
          </p:nvPr>
        </p:nvSpPr>
        <p:spPr>
          <a:xfrm>
            <a:off x="623392" y="293363"/>
            <a:ext cx="9289032" cy="648000"/>
          </a:xfrm>
        </p:spPr>
        <p:txBody>
          <a:bodyPr/>
          <a:lstStyle/>
          <a:p>
            <a:r>
              <a:rPr lang="en-GB" sz="3200" dirty="0"/>
              <a:t>What is GIT?</a:t>
            </a:r>
          </a:p>
        </p:txBody>
      </p:sp>
      <p:sp>
        <p:nvSpPr>
          <p:cNvPr id="3" name="Slide Number Placeholder 2">
            <a:extLst>
              <a:ext uri="{FF2B5EF4-FFF2-40B4-BE49-F238E27FC236}">
                <a16:creationId xmlns:a16="http://schemas.microsoft.com/office/drawing/2014/main" id="{B3E3EE6F-5533-48F2-8812-15D38787BAC4}"/>
              </a:ext>
            </a:extLst>
          </p:cNvPr>
          <p:cNvSpPr>
            <a:spLocks noGrp="1"/>
          </p:cNvSpPr>
          <p:nvPr>
            <p:ph type="sldNum" sz="quarter" idx="13"/>
          </p:nvPr>
        </p:nvSpPr>
        <p:spPr/>
        <p:txBody>
          <a:bodyPr/>
          <a:lstStyle/>
          <a:p>
            <a:fld id="{EAA7EAFD-E21A-47DE-BA28-DE45041ECD0B}" type="slidenum">
              <a:rPr lang="en-GB" smtClean="0"/>
              <a:pPr/>
              <a:t>5</a:t>
            </a:fld>
            <a:endParaRPr lang="en-GB" dirty="0"/>
          </a:p>
        </p:txBody>
      </p:sp>
      <p:pic>
        <p:nvPicPr>
          <p:cNvPr id="10" name="Content Placeholder 9" descr="Icon&#10;&#10;Description automatically generated">
            <a:extLst>
              <a:ext uri="{FF2B5EF4-FFF2-40B4-BE49-F238E27FC236}">
                <a16:creationId xmlns:a16="http://schemas.microsoft.com/office/drawing/2014/main" id="{FB1C030E-242F-42A0-81D1-BBFFAF15BC37}"/>
              </a:ext>
            </a:extLst>
          </p:cNvPr>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3126557" y="188641"/>
            <a:ext cx="2016223" cy="2016223"/>
          </a:xfrm>
        </p:spPr>
      </p:pic>
      <p:pic>
        <p:nvPicPr>
          <p:cNvPr id="12" name="Picture 11">
            <a:extLst>
              <a:ext uri="{FF2B5EF4-FFF2-40B4-BE49-F238E27FC236}">
                <a16:creationId xmlns:a16="http://schemas.microsoft.com/office/drawing/2014/main" id="{E1C018FB-F0B7-436B-8412-3409D48DA451}"/>
              </a:ext>
            </a:extLst>
          </p:cNvPr>
          <p:cNvPicPr>
            <a:picLocks noChangeAspect="1"/>
          </p:cNvPicPr>
          <p:nvPr/>
        </p:nvPicPr>
        <p:blipFill>
          <a:blip r:embed="rId4"/>
          <a:stretch>
            <a:fillRect/>
          </a:stretch>
        </p:blipFill>
        <p:spPr>
          <a:xfrm>
            <a:off x="6384032" y="410992"/>
            <a:ext cx="4362450" cy="5629275"/>
          </a:xfrm>
          <a:prstGeom prst="rect">
            <a:avLst/>
          </a:prstGeom>
        </p:spPr>
      </p:pic>
      <p:sp>
        <p:nvSpPr>
          <p:cNvPr id="4" name="TextBox 3">
            <a:extLst>
              <a:ext uri="{FF2B5EF4-FFF2-40B4-BE49-F238E27FC236}">
                <a16:creationId xmlns:a16="http://schemas.microsoft.com/office/drawing/2014/main" id="{62174527-4C4E-4544-B4DC-1784A15200C0}"/>
              </a:ext>
            </a:extLst>
          </p:cNvPr>
          <p:cNvSpPr txBox="1"/>
          <p:nvPr/>
        </p:nvSpPr>
        <p:spPr>
          <a:xfrm>
            <a:off x="407368" y="1879572"/>
            <a:ext cx="5616624" cy="4437314"/>
          </a:xfrm>
          <a:prstGeom prst="rect">
            <a:avLst/>
          </a:prstGeom>
          <a:noFill/>
        </p:spPr>
        <p:txBody>
          <a:bodyPr wrap="square" lIns="216000" tIns="216000" rIns="216000" bIns="216000" rtlCol="0">
            <a:spAutoFit/>
          </a:bodyPr>
          <a:lstStyle/>
          <a:p>
            <a:r>
              <a:rPr lang="en-US" sz="2000" dirty="0"/>
              <a:t>Git is the most commonly used version control system. Git tracks the changes you make to files, so you have a record of what has been done, and you can revert to specific versions should you ever need to. Git also makes collaboration easier, allowing changes by multiple people to all be merged into one source. </a:t>
            </a:r>
          </a:p>
          <a:p>
            <a:endParaRPr lang="en-US" sz="2000" dirty="0"/>
          </a:p>
          <a:p>
            <a:r>
              <a:rPr lang="en-US" sz="2000" dirty="0"/>
              <a:t>So regardless of whether you write code that only you will see, or work as part of a team, Git will be useful for you. Already has 40mil + users on GitHub.</a:t>
            </a:r>
            <a:endParaRPr lang="en-GB" sz="2000" dirty="0"/>
          </a:p>
        </p:txBody>
      </p:sp>
    </p:spTree>
    <p:extLst>
      <p:ext uri="{BB962C8B-B14F-4D97-AF65-F5344CB8AC3E}">
        <p14:creationId xmlns:p14="http://schemas.microsoft.com/office/powerpoint/2010/main" val="10282810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35123-8BE9-42F2-946F-29E5C2A4A53A}"/>
              </a:ext>
            </a:extLst>
          </p:cNvPr>
          <p:cNvSpPr>
            <a:spLocks noGrp="1"/>
          </p:cNvSpPr>
          <p:nvPr>
            <p:ph type="title"/>
          </p:nvPr>
        </p:nvSpPr>
        <p:spPr/>
        <p:txBody>
          <a:bodyPr/>
          <a:lstStyle/>
          <a:p>
            <a:r>
              <a:rPr lang="en-GB" dirty="0"/>
              <a:t>TO DISCUSS	</a:t>
            </a:r>
          </a:p>
        </p:txBody>
      </p:sp>
      <p:sp>
        <p:nvSpPr>
          <p:cNvPr id="3" name="Slide Number Placeholder 2">
            <a:extLst>
              <a:ext uri="{FF2B5EF4-FFF2-40B4-BE49-F238E27FC236}">
                <a16:creationId xmlns:a16="http://schemas.microsoft.com/office/drawing/2014/main" id="{1AE78C3E-B3C6-47AF-BB50-54B4DE3D1F3A}"/>
              </a:ext>
            </a:extLst>
          </p:cNvPr>
          <p:cNvSpPr>
            <a:spLocks noGrp="1"/>
          </p:cNvSpPr>
          <p:nvPr>
            <p:ph type="sldNum" sz="quarter" idx="13"/>
          </p:nvPr>
        </p:nvSpPr>
        <p:spPr/>
        <p:txBody>
          <a:bodyPr/>
          <a:lstStyle/>
          <a:p>
            <a:fld id="{EAA7EAFD-E21A-47DE-BA28-DE45041ECD0B}" type="slidenum">
              <a:rPr lang="en-GB" smtClean="0"/>
              <a:pPr/>
              <a:t>50</a:t>
            </a:fld>
            <a:endParaRPr lang="en-GB" dirty="0"/>
          </a:p>
        </p:txBody>
      </p:sp>
      <p:sp>
        <p:nvSpPr>
          <p:cNvPr id="4" name="Content Placeholder 3">
            <a:extLst>
              <a:ext uri="{FF2B5EF4-FFF2-40B4-BE49-F238E27FC236}">
                <a16:creationId xmlns:a16="http://schemas.microsoft.com/office/drawing/2014/main" id="{090E4F63-4C80-4565-90E0-7E68F5AEE99A}"/>
              </a:ext>
            </a:extLst>
          </p:cNvPr>
          <p:cNvSpPr>
            <a:spLocks noGrp="1"/>
          </p:cNvSpPr>
          <p:nvPr>
            <p:ph sz="quarter" idx="14"/>
          </p:nvPr>
        </p:nvSpPr>
        <p:spPr/>
        <p:txBody>
          <a:bodyPr/>
          <a:lstStyle/>
          <a:p>
            <a:pPr marL="0" indent="0">
              <a:buNone/>
            </a:pPr>
            <a:r>
              <a:rPr lang="en-GB" dirty="0"/>
              <a:t>What prerequisites should there be?</a:t>
            </a:r>
          </a:p>
          <a:p>
            <a:pPr marL="0" indent="0">
              <a:buNone/>
            </a:pPr>
            <a:r>
              <a:rPr lang="en-GB" dirty="0"/>
              <a:t> Anything else?</a:t>
            </a:r>
          </a:p>
          <a:p>
            <a:pPr marL="0" indent="0">
              <a:buNone/>
            </a:pPr>
            <a:endParaRPr lang="en-GB" dirty="0"/>
          </a:p>
        </p:txBody>
      </p:sp>
    </p:spTree>
    <p:extLst>
      <p:ext uri="{BB962C8B-B14F-4D97-AF65-F5344CB8AC3E}">
        <p14:creationId xmlns:p14="http://schemas.microsoft.com/office/powerpoint/2010/main" val="1185021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ABCCB-843B-4F8A-A669-999021369B0E}"/>
              </a:ext>
            </a:extLst>
          </p:cNvPr>
          <p:cNvSpPr>
            <a:spLocks noGrp="1"/>
          </p:cNvSpPr>
          <p:nvPr>
            <p:ph type="title"/>
          </p:nvPr>
        </p:nvSpPr>
        <p:spPr/>
        <p:txBody>
          <a:bodyPr/>
          <a:lstStyle/>
          <a:p>
            <a:r>
              <a:rPr lang="en-GB" sz="3200" dirty="0"/>
              <a:t>Why should we as analysts use it?</a:t>
            </a:r>
          </a:p>
        </p:txBody>
      </p:sp>
      <p:sp>
        <p:nvSpPr>
          <p:cNvPr id="3" name="Slide Number Placeholder 2">
            <a:extLst>
              <a:ext uri="{FF2B5EF4-FFF2-40B4-BE49-F238E27FC236}">
                <a16:creationId xmlns:a16="http://schemas.microsoft.com/office/drawing/2014/main" id="{AEF4DD0E-E053-4294-98C9-1837A96BBA6E}"/>
              </a:ext>
            </a:extLst>
          </p:cNvPr>
          <p:cNvSpPr>
            <a:spLocks noGrp="1"/>
          </p:cNvSpPr>
          <p:nvPr>
            <p:ph type="sldNum" sz="quarter" idx="13"/>
          </p:nvPr>
        </p:nvSpPr>
        <p:spPr/>
        <p:txBody>
          <a:bodyPr/>
          <a:lstStyle/>
          <a:p>
            <a:fld id="{EAA7EAFD-E21A-47DE-BA28-DE45041ECD0B}" type="slidenum">
              <a:rPr lang="en-GB" smtClean="0"/>
              <a:pPr/>
              <a:t>6</a:t>
            </a:fld>
            <a:endParaRPr lang="en-GB" dirty="0"/>
          </a:p>
        </p:txBody>
      </p:sp>
      <p:sp>
        <p:nvSpPr>
          <p:cNvPr id="4" name="Content Placeholder 3">
            <a:extLst>
              <a:ext uri="{FF2B5EF4-FFF2-40B4-BE49-F238E27FC236}">
                <a16:creationId xmlns:a16="http://schemas.microsoft.com/office/drawing/2014/main" id="{6A38BD45-7D88-427D-96D2-12FA907B0A61}"/>
              </a:ext>
            </a:extLst>
          </p:cNvPr>
          <p:cNvSpPr>
            <a:spLocks noGrp="1"/>
          </p:cNvSpPr>
          <p:nvPr>
            <p:ph sz="quarter" idx="14"/>
          </p:nvPr>
        </p:nvSpPr>
        <p:spPr>
          <a:xfrm>
            <a:off x="910167" y="1701800"/>
            <a:ext cx="6409970" cy="4645000"/>
          </a:xfrm>
        </p:spPr>
        <p:txBody>
          <a:bodyPr>
            <a:normAutofit/>
          </a:bodyPr>
          <a:lstStyle/>
          <a:p>
            <a:pPr marL="0" indent="0">
              <a:buNone/>
            </a:pPr>
            <a:r>
              <a:rPr lang="en-GB" dirty="0"/>
              <a:t>Sharing,</a:t>
            </a:r>
          </a:p>
          <a:p>
            <a:pPr marL="0" indent="0">
              <a:buNone/>
            </a:pPr>
            <a:r>
              <a:rPr lang="en-GB" dirty="0"/>
              <a:t>Describing your project, documenting it</a:t>
            </a:r>
          </a:p>
          <a:p>
            <a:pPr marL="0" indent="0">
              <a:buNone/>
            </a:pPr>
            <a:r>
              <a:rPr lang="en-GB" dirty="0"/>
              <a:t>Working together,</a:t>
            </a:r>
          </a:p>
          <a:p>
            <a:pPr marL="0" indent="0">
              <a:buNone/>
            </a:pPr>
            <a:r>
              <a:rPr lang="en-GB" dirty="0"/>
              <a:t>No more emails with code,</a:t>
            </a:r>
          </a:p>
          <a:p>
            <a:pPr marL="0" indent="0">
              <a:buNone/>
            </a:pPr>
            <a:r>
              <a:rPr lang="en-GB" dirty="0"/>
              <a:t>Ability to track all the changes,</a:t>
            </a:r>
          </a:p>
          <a:p>
            <a:pPr marL="0" indent="0">
              <a:buNone/>
            </a:pPr>
            <a:r>
              <a:rPr lang="en-GB" dirty="0"/>
              <a:t>Sharing code that not only runs on your laptop</a:t>
            </a:r>
          </a:p>
          <a:p>
            <a:pPr marL="0" indent="0">
              <a:buNone/>
            </a:pPr>
            <a:r>
              <a:rPr lang="en-GB" dirty="0"/>
              <a:t>And many more…</a:t>
            </a:r>
          </a:p>
          <a:p>
            <a:pPr marL="0" indent="0">
              <a:buNone/>
            </a:pPr>
            <a:endParaRPr lang="en-GB" dirty="0"/>
          </a:p>
          <a:p>
            <a:pPr marL="0" indent="0">
              <a:buNone/>
            </a:pPr>
            <a:r>
              <a:rPr lang="en-GB" dirty="0"/>
              <a:t>View all </a:t>
            </a:r>
            <a:r>
              <a:rPr lang="en-GB" dirty="0" err="1"/>
              <a:t>Gjensidige</a:t>
            </a:r>
            <a:r>
              <a:rPr lang="en-GB" dirty="0"/>
              <a:t> Repos, contribute, collaborate.</a:t>
            </a:r>
          </a:p>
        </p:txBody>
      </p:sp>
      <p:pic>
        <p:nvPicPr>
          <p:cNvPr id="5" name="Picture 4">
            <a:extLst>
              <a:ext uri="{FF2B5EF4-FFF2-40B4-BE49-F238E27FC236}">
                <a16:creationId xmlns:a16="http://schemas.microsoft.com/office/drawing/2014/main" id="{43231130-410C-430A-B67C-EBB95B94BC95}"/>
              </a:ext>
            </a:extLst>
          </p:cNvPr>
          <p:cNvPicPr>
            <a:picLocks noChangeAspect="1"/>
          </p:cNvPicPr>
          <p:nvPr/>
        </p:nvPicPr>
        <p:blipFill>
          <a:blip r:embed="rId3"/>
          <a:stretch>
            <a:fillRect/>
          </a:stretch>
        </p:blipFill>
        <p:spPr>
          <a:xfrm>
            <a:off x="6960096" y="2376487"/>
            <a:ext cx="4829175" cy="2105025"/>
          </a:xfrm>
          <a:prstGeom prst="rect">
            <a:avLst/>
          </a:prstGeom>
        </p:spPr>
      </p:pic>
      <p:sp>
        <p:nvSpPr>
          <p:cNvPr id="7" name="&quot;Not Allowed&quot; Symbol 6">
            <a:extLst>
              <a:ext uri="{FF2B5EF4-FFF2-40B4-BE49-F238E27FC236}">
                <a16:creationId xmlns:a16="http://schemas.microsoft.com/office/drawing/2014/main" id="{AD10D3BF-2EA0-4D90-909F-3D9CA42DE7C8}"/>
              </a:ext>
            </a:extLst>
          </p:cNvPr>
          <p:cNvSpPr/>
          <p:nvPr/>
        </p:nvSpPr>
        <p:spPr>
          <a:xfrm>
            <a:off x="6528048" y="1484784"/>
            <a:ext cx="5663952" cy="4032448"/>
          </a:xfrm>
          <a:prstGeom prst="noSmoking">
            <a:avLst>
              <a:gd name="adj" fmla="val 4075"/>
            </a:avLst>
          </a:prstGeom>
          <a:solidFill>
            <a:srgbClr val="C0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solidFill>
            </a:endParaRPr>
          </a:p>
        </p:txBody>
      </p:sp>
    </p:spTree>
    <p:extLst>
      <p:ext uri="{BB962C8B-B14F-4D97-AF65-F5344CB8AC3E}">
        <p14:creationId xmlns:p14="http://schemas.microsoft.com/office/powerpoint/2010/main" val="3988654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6F7A09-194E-4F60-86F8-FF359A3A3BB4}"/>
              </a:ext>
            </a:extLst>
          </p:cNvPr>
          <p:cNvSpPr>
            <a:spLocks noGrp="1"/>
          </p:cNvSpPr>
          <p:nvPr>
            <p:ph type="sldNum" sz="quarter" idx="10"/>
          </p:nvPr>
        </p:nvSpPr>
        <p:spPr/>
        <p:txBody>
          <a:bodyPr/>
          <a:lstStyle/>
          <a:p>
            <a:fld id="{EAA7EAFD-E21A-47DE-BA28-DE45041ECD0B}" type="slidenum">
              <a:rPr lang="en-GB" smtClean="0"/>
              <a:pPr/>
              <a:t>7</a:t>
            </a:fld>
            <a:endParaRPr lang="en-GB" dirty="0"/>
          </a:p>
        </p:txBody>
      </p:sp>
      <p:sp>
        <p:nvSpPr>
          <p:cNvPr id="3" name="TextBox 2">
            <a:extLst>
              <a:ext uri="{FF2B5EF4-FFF2-40B4-BE49-F238E27FC236}">
                <a16:creationId xmlns:a16="http://schemas.microsoft.com/office/drawing/2014/main" id="{D1726FE7-EA1E-459B-9DE0-02BC2C2E1E20}"/>
              </a:ext>
            </a:extLst>
          </p:cNvPr>
          <p:cNvSpPr txBox="1"/>
          <p:nvPr/>
        </p:nvSpPr>
        <p:spPr>
          <a:xfrm>
            <a:off x="1055440" y="836712"/>
            <a:ext cx="6984776" cy="897884"/>
          </a:xfrm>
          <a:prstGeom prst="rect">
            <a:avLst/>
          </a:prstGeom>
          <a:noFill/>
        </p:spPr>
        <p:txBody>
          <a:bodyPr wrap="square" lIns="216000" tIns="216000" rIns="216000" bIns="216000" rtlCol="0">
            <a:spAutoFit/>
          </a:bodyPr>
          <a:lstStyle/>
          <a:p>
            <a:r>
              <a:rPr lang="en-GB" sz="3000" b="1" dirty="0">
                <a:solidFill>
                  <a:schemeClr val="tx1">
                    <a:lumMod val="20000"/>
                    <a:lumOff val="80000"/>
                  </a:schemeClr>
                </a:solidFill>
                <a:latin typeface="Arial (Headings)"/>
              </a:rPr>
              <a:t>How to get started with git…</a:t>
            </a:r>
          </a:p>
        </p:txBody>
      </p:sp>
      <p:pic>
        <p:nvPicPr>
          <p:cNvPr id="1028" name="Picture 4" descr="Roadway Clipart Cliparts &amp; Cartoons For Free Download - Jing.fm">
            <a:extLst>
              <a:ext uri="{FF2B5EF4-FFF2-40B4-BE49-F238E27FC236}">
                <a16:creationId xmlns:a16="http://schemas.microsoft.com/office/drawing/2014/main" id="{C07183F6-BFCE-4577-9005-67FAC73F703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5663952" y="2780928"/>
            <a:ext cx="4536926" cy="4536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540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18C8C-1DC8-4BF2-B802-A3D9D79BA14E}"/>
              </a:ext>
            </a:extLst>
          </p:cNvPr>
          <p:cNvSpPr>
            <a:spLocks noGrp="1"/>
          </p:cNvSpPr>
          <p:nvPr>
            <p:ph type="title"/>
          </p:nvPr>
        </p:nvSpPr>
        <p:spPr/>
        <p:txBody>
          <a:bodyPr/>
          <a:lstStyle/>
          <a:p>
            <a:r>
              <a:rPr lang="en-GB" sz="2800" dirty="0"/>
              <a:t>git in </a:t>
            </a:r>
            <a:r>
              <a:rPr lang="en-GB" sz="2800" dirty="0" err="1"/>
              <a:t>Gjensidige</a:t>
            </a:r>
            <a:endParaRPr lang="en-GB" sz="2800" dirty="0"/>
          </a:p>
        </p:txBody>
      </p:sp>
      <p:sp>
        <p:nvSpPr>
          <p:cNvPr id="3" name="Slide Number Placeholder 2">
            <a:extLst>
              <a:ext uri="{FF2B5EF4-FFF2-40B4-BE49-F238E27FC236}">
                <a16:creationId xmlns:a16="http://schemas.microsoft.com/office/drawing/2014/main" id="{5ECF1E67-EB31-43E5-A290-3A8B238CBAEC}"/>
              </a:ext>
            </a:extLst>
          </p:cNvPr>
          <p:cNvSpPr>
            <a:spLocks noGrp="1"/>
          </p:cNvSpPr>
          <p:nvPr>
            <p:ph type="sldNum" sz="quarter" idx="13"/>
          </p:nvPr>
        </p:nvSpPr>
        <p:spPr/>
        <p:txBody>
          <a:bodyPr/>
          <a:lstStyle/>
          <a:p>
            <a:fld id="{EAA7EAFD-E21A-47DE-BA28-DE45041ECD0B}" type="slidenum">
              <a:rPr lang="en-GB" smtClean="0"/>
              <a:pPr/>
              <a:t>8</a:t>
            </a:fld>
            <a:endParaRPr lang="en-GB" dirty="0"/>
          </a:p>
        </p:txBody>
      </p:sp>
      <p:pic>
        <p:nvPicPr>
          <p:cNvPr id="1028" name="Picture 4" descr="Press Kit | Atlassian">
            <a:extLst>
              <a:ext uri="{FF2B5EF4-FFF2-40B4-BE49-F238E27FC236}">
                <a16:creationId xmlns:a16="http://schemas.microsoft.com/office/drawing/2014/main" id="{14FF5EC0-5C87-4C2B-A196-D47D4BEB782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448" y="2917113"/>
            <a:ext cx="2376264" cy="33491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itHub logo and symbol, meaning, history, PNG">
            <a:extLst>
              <a:ext uri="{FF2B5EF4-FFF2-40B4-BE49-F238E27FC236}">
                <a16:creationId xmlns:a16="http://schemas.microsoft.com/office/drawing/2014/main" id="{495FC4A4-9CCB-4C4F-971E-BCCE31BE49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185" y="2348880"/>
            <a:ext cx="1614322" cy="145699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2AD744BA-CAA9-48F1-9046-216B489971CF}"/>
              </a:ext>
            </a:extLst>
          </p:cNvPr>
          <p:cNvCxnSpPr/>
          <p:nvPr/>
        </p:nvCxnSpPr>
        <p:spPr>
          <a:xfrm>
            <a:off x="4169850" y="3140968"/>
            <a:ext cx="2592288"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CD5F48E-5B81-45F7-9EB7-7AB7F53E40FA}"/>
              </a:ext>
            </a:extLst>
          </p:cNvPr>
          <p:cNvSpPr txBox="1"/>
          <p:nvPr/>
        </p:nvSpPr>
        <p:spPr>
          <a:xfrm>
            <a:off x="2279576" y="4725145"/>
            <a:ext cx="1224136" cy="743995"/>
          </a:xfrm>
          <a:prstGeom prst="rect">
            <a:avLst/>
          </a:prstGeom>
          <a:noFill/>
        </p:spPr>
        <p:txBody>
          <a:bodyPr wrap="square" lIns="216000" tIns="216000" rIns="216000" bIns="216000" rtlCol="0">
            <a:spAutoFit/>
          </a:bodyPr>
          <a:lstStyle/>
          <a:p>
            <a:r>
              <a:rPr lang="en-GB" sz="2000" i="1" dirty="0"/>
              <a:t>master</a:t>
            </a:r>
          </a:p>
        </p:txBody>
      </p:sp>
      <p:sp>
        <p:nvSpPr>
          <p:cNvPr id="8" name="TextBox 7">
            <a:extLst>
              <a:ext uri="{FF2B5EF4-FFF2-40B4-BE49-F238E27FC236}">
                <a16:creationId xmlns:a16="http://schemas.microsoft.com/office/drawing/2014/main" id="{1B704A00-9884-45B3-9A96-4E321240098A}"/>
              </a:ext>
            </a:extLst>
          </p:cNvPr>
          <p:cNvSpPr txBox="1"/>
          <p:nvPr/>
        </p:nvSpPr>
        <p:spPr>
          <a:xfrm>
            <a:off x="7320136" y="4725144"/>
            <a:ext cx="1224136" cy="743995"/>
          </a:xfrm>
          <a:prstGeom prst="rect">
            <a:avLst/>
          </a:prstGeom>
          <a:noFill/>
        </p:spPr>
        <p:txBody>
          <a:bodyPr wrap="square" lIns="216000" tIns="216000" rIns="216000" bIns="216000" rtlCol="0">
            <a:spAutoFit/>
          </a:bodyPr>
          <a:lstStyle/>
          <a:p>
            <a:r>
              <a:rPr lang="en-GB" sz="2000" i="1" dirty="0"/>
              <a:t>main</a:t>
            </a:r>
          </a:p>
        </p:txBody>
      </p:sp>
      <p:cxnSp>
        <p:nvCxnSpPr>
          <p:cNvPr id="9" name="Straight Arrow Connector 8">
            <a:extLst>
              <a:ext uri="{FF2B5EF4-FFF2-40B4-BE49-F238E27FC236}">
                <a16:creationId xmlns:a16="http://schemas.microsoft.com/office/drawing/2014/main" id="{531CB827-CC9A-431C-97DF-FF3BF35BDFC4}"/>
              </a:ext>
            </a:extLst>
          </p:cNvPr>
          <p:cNvCxnSpPr/>
          <p:nvPr/>
        </p:nvCxnSpPr>
        <p:spPr>
          <a:xfrm>
            <a:off x="4114887" y="5097141"/>
            <a:ext cx="2592288"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9850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A4773-7118-4CB1-9A54-9E9E61BCB8E0}"/>
              </a:ext>
            </a:extLst>
          </p:cNvPr>
          <p:cNvSpPr>
            <a:spLocks noGrp="1"/>
          </p:cNvSpPr>
          <p:nvPr>
            <p:ph type="title"/>
          </p:nvPr>
        </p:nvSpPr>
        <p:spPr/>
        <p:txBody>
          <a:bodyPr/>
          <a:lstStyle/>
          <a:p>
            <a:r>
              <a:rPr lang="en-GB" dirty="0"/>
              <a:t>Getting started</a:t>
            </a:r>
          </a:p>
        </p:txBody>
      </p:sp>
      <p:sp>
        <p:nvSpPr>
          <p:cNvPr id="3" name="Slide Number Placeholder 2">
            <a:extLst>
              <a:ext uri="{FF2B5EF4-FFF2-40B4-BE49-F238E27FC236}">
                <a16:creationId xmlns:a16="http://schemas.microsoft.com/office/drawing/2014/main" id="{8F50CCD1-7F1E-4FF1-8C6A-64A9CC2356DF}"/>
              </a:ext>
            </a:extLst>
          </p:cNvPr>
          <p:cNvSpPr>
            <a:spLocks noGrp="1"/>
          </p:cNvSpPr>
          <p:nvPr>
            <p:ph type="sldNum" sz="quarter" idx="13"/>
          </p:nvPr>
        </p:nvSpPr>
        <p:spPr/>
        <p:txBody>
          <a:bodyPr/>
          <a:lstStyle/>
          <a:p>
            <a:fld id="{EAA7EAFD-E21A-47DE-BA28-DE45041ECD0B}" type="slidenum">
              <a:rPr lang="en-GB" smtClean="0"/>
              <a:pPr/>
              <a:t>9</a:t>
            </a:fld>
            <a:endParaRPr lang="en-GB" dirty="0"/>
          </a:p>
        </p:txBody>
      </p:sp>
      <p:sp>
        <p:nvSpPr>
          <p:cNvPr id="4" name="Content Placeholder 3">
            <a:extLst>
              <a:ext uri="{FF2B5EF4-FFF2-40B4-BE49-F238E27FC236}">
                <a16:creationId xmlns:a16="http://schemas.microsoft.com/office/drawing/2014/main" id="{D58783E0-1B9E-4DCE-ACF8-F087F764C462}"/>
              </a:ext>
            </a:extLst>
          </p:cNvPr>
          <p:cNvSpPr>
            <a:spLocks noGrp="1"/>
          </p:cNvSpPr>
          <p:nvPr>
            <p:ph sz="quarter" idx="14"/>
          </p:nvPr>
        </p:nvSpPr>
        <p:spPr/>
        <p:txBody>
          <a:bodyPr/>
          <a:lstStyle/>
          <a:p>
            <a:pPr marL="457200" indent="-457200">
              <a:buAutoNum type="arabicPeriod"/>
            </a:pPr>
            <a:r>
              <a:rPr lang="en-GB" dirty="0"/>
              <a:t>Create new project in github and start from scratch</a:t>
            </a:r>
          </a:p>
          <a:p>
            <a:pPr marL="457200" indent="-457200">
              <a:buAutoNum type="arabicPeriod"/>
            </a:pPr>
            <a:r>
              <a:rPr lang="en-GB" dirty="0"/>
              <a:t>Initiate already existing project as git project and setup project in github and set it as upstream.</a:t>
            </a:r>
          </a:p>
          <a:p>
            <a:pPr marL="0" indent="0">
              <a:buNone/>
            </a:pPr>
            <a:endParaRPr lang="en-GB" dirty="0"/>
          </a:p>
        </p:txBody>
      </p:sp>
    </p:spTree>
    <p:extLst>
      <p:ext uri="{BB962C8B-B14F-4D97-AF65-F5344CB8AC3E}">
        <p14:creationId xmlns:p14="http://schemas.microsoft.com/office/powerpoint/2010/main" val="20103722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DNEW" val="False"/>
</p:tagLst>
</file>

<file path=ppt/theme/theme1.xml><?xml version="1.0" encoding="utf-8"?>
<a:theme xmlns:a="http://schemas.openxmlformats.org/drawingml/2006/main" name="Standard 16-9">
  <a:themeElements>
    <a:clrScheme name="Gjensidige">
      <a:dk1>
        <a:srgbClr val="2C4457"/>
      </a:dk1>
      <a:lt1>
        <a:srgbClr val="FFFFFF"/>
      </a:lt1>
      <a:dk2>
        <a:srgbClr val="003C74"/>
      </a:dk2>
      <a:lt2>
        <a:srgbClr val="D5ECF0"/>
      </a:lt2>
      <a:accent1>
        <a:srgbClr val="007096"/>
      </a:accent1>
      <a:accent2>
        <a:srgbClr val="653279"/>
      </a:accent2>
      <a:accent3>
        <a:srgbClr val="65B32E"/>
      </a:accent3>
      <a:accent4>
        <a:srgbClr val="A69E96"/>
      </a:accent4>
      <a:accent5>
        <a:srgbClr val="00A8D7"/>
      </a:accent5>
      <a:accent6>
        <a:srgbClr val="00692F"/>
      </a:accent6>
      <a:hlink>
        <a:srgbClr val="00A8D7"/>
      </a:hlink>
      <a:folHlink>
        <a:srgbClr val="5E1F75"/>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jensidige_201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w="12700">
          <a:solidFill>
            <a:schemeClr val="tx1"/>
          </a:solidFill>
        </a:ln>
      </a:spPr>
      <a:bodyPr rtlCol="0" anchor="ctr"/>
      <a:lstStyle>
        <a:defPPr algn="ctr">
          <a:defRPr sz="20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216000" tIns="216000" rIns="216000" bIns="216000" rtlCol="0">
        <a:spAutoFit/>
      </a:bodyPr>
      <a:lstStyle>
        <a:defPPr>
          <a:defRPr sz="2000" dirty="0" smtClean="0"/>
        </a:defPPr>
      </a:lstStyle>
    </a:txDef>
  </a:objectDefaults>
  <a:extraClrSchemeLst/>
  <a:custClrLst>
    <a:custClr name="Grafbakgrunn">
      <a:srgbClr val="D9D9D9"/>
    </a:custClr>
  </a:custClrLst>
  <a:extLst>
    <a:ext uri="{05A4C25C-085E-4340-85A3-A5531E510DB2}">
      <thm15:themeFamily xmlns:thm15="http://schemas.microsoft.com/office/thememl/2012/main" name="Presentasjon4" id="{FBE12936-941C-469B-B94C-764976903B77}" vid="{787CFCE2-9283-4D5F-BA74-718759D902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258AF0F1AC21FA4D822CDAFD33759D10" ma:contentTypeVersion="9" ma:contentTypeDescription="Opprett et nytt dokument." ma:contentTypeScope="" ma:versionID="46f10c9a4fde3fcde9cc4ddd29eeb7d4">
  <xsd:schema xmlns:xsd="http://www.w3.org/2001/XMLSchema" xmlns:xs="http://www.w3.org/2001/XMLSchema" xmlns:p="http://schemas.microsoft.com/office/2006/metadata/properties" xmlns:ns3="44fd77b5-2611-4a60-9776-0a233b794c35" xmlns:ns4="fe0647d5-9e66-456e-93ec-33f12bb44328" targetNamespace="http://schemas.microsoft.com/office/2006/metadata/properties" ma:root="true" ma:fieldsID="10a2f348501fca99d995075359323d84" ns3:_="" ns4:_="">
    <xsd:import namespace="44fd77b5-2611-4a60-9776-0a233b794c35"/>
    <xsd:import namespace="fe0647d5-9e66-456e-93ec-33f12bb44328"/>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fd77b5-2611-4a60-9776-0a233b794c35" elementFormDefault="qualified">
    <xsd:import namespace="http://schemas.microsoft.com/office/2006/documentManagement/types"/>
    <xsd:import namespace="http://schemas.microsoft.com/office/infopath/2007/PartnerControls"/>
    <xsd:element name="SharedWithUsers" ma:index="8"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lingsdetaljer" ma:internalName="SharedWithDetails" ma:readOnly="true">
      <xsd:simpleType>
        <xsd:restriction base="dms:Note">
          <xsd:maxLength value="255"/>
        </xsd:restriction>
      </xsd:simpleType>
    </xsd:element>
    <xsd:element name="SharingHintHash" ma:index="10" nillable="true" ma:displayName="Hash for deling av tips"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e0647d5-9e66-456e-93ec-33f12bb4432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holdstype"/>
        <xsd:element ref="dc:title" minOccurs="0" maxOccurs="1" ma:index="4" ma:displayName="Tit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0F3549-02A3-4D48-9820-62BD65F0B41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5ED6FB6-CE9B-4D75-9D77-DB2D50E2A2E0}">
  <ds:schemaRefs>
    <ds:schemaRef ds:uri="http://schemas.microsoft.com/sharepoint/v3/contenttype/forms"/>
  </ds:schemaRefs>
</ds:datastoreItem>
</file>

<file path=customXml/itemProps3.xml><?xml version="1.0" encoding="utf-8"?>
<ds:datastoreItem xmlns:ds="http://schemas.openxmlformats.org/officeDocument/2006/customXml" ds:itemID="{7654AAC4-385A-4340-B490-4E8DA59A02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fd77b5-2611-4a60-9776-0a233b794c35"/>
    <ds:schemaRef ds:uri="fe0647d5-9e66-456e-93ec-33f12bb443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14334</TotalTime>
  <Words>3150</Words>
  <Application>Microsoft Office PowerPoint</Application>
  <PresentationFormat>Widescreen</PresentationFormat>
  <Paragraphs>445</Paragraphs>
  <Slides>50</Slides>
  <Notes>50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Arial (Headings)</vt:lpstr>
      <vt:lpstr>Calibri</vt:lpstr>
      <vt:lpstr>Candara</vt:lpstr>
      <vt:lpstr>Standard 16-9</vt:lpstr>
      <vt:lpstr>Git training</vt:lpstr>
      <vt:lpstr>Flow of the course</vt:lpstr>
      <vt:lpstr>How to follow the course</vt:lpstr>
      <vt:lpstr>Agenda</vt:lpstr>
      <vt:lpstr>What is GIT?</vt:lpstr>
      <vt:lpstr>Why should we as analysts use it?</vt:lpstr>
      <vt:lpstr>PowerPoint Presentation</vt:lpstr>
      <vt:lpstr>git in Gjensidige</vt:lpstr>
      <vt:lpstr>Getting started</vt:lpstr>
      <vt:lpstr>Getting started pt.1</vt:lpstr>
      <vt:lpstr>Getting started pt.2</vt:lpstr>
      <vt:lpstr>Repo creation at Gjensidige</vt:lpstr>
      <vt:lpstr>Creating repo</vt:lpstr>
      <vt:lpstr>!!!Creating repo caution!!!</vt:lpstr>
      <vt:lpstr>Usual drill with git</vt:lpstr>
      <vt:lpstr>git remote</vt:lpstr>
      <vt:lpstr>git remote</vt:lpstr>
      <vt:lpstr>HEAD</vt:lpstr>
      <vt:lpstr>git clone</vt:lpstr>
      <vt:lpstr>Before starting</vt:lpstr>
      <vt:lpstr>git pull/ git fetch</vt:lpstr>
      <vt:lpstr>README.md What is it?</vt:lpstr>
      <vt:lpstr>README.md Why should I make it?</vt:lpstr>
      <vt:lpstr>CHANGELOG.md</vt:lpstr>
      <vt:lpstr>git log</vt:lpstr>
      <vt:lpstr>git status</vt:lpstr>
      <vt:lpstr>git checkout</vt:lpstr>
      <vt:lpstr>git checkout part 2</vt:lpstr>
      <vt:lpstr>git add</vt:lpstr>
      <vt:lpstr>git commit</vt:lpstr>
      <vt:lpstr>git commit --amend</vt:lpstr>
      <vt:lpstr>git push</vt:lpstr>
      <vt:lpstr>git add, commit, push recap</vt:lpstr>
      <vt:lpstr>git merge vs rebase</vt:lpstr>
      <vt:lpstr>git merge vs rebase (merge)</vt:lpstr>
      <vt:lpstr>git merge vs rebase (rebase)</vt:lpstr>
      <vt:lpstr>merge conflicts</vt:lpstr>
      <vt:lpstr>Pull requests</vt:lpstr>
      <vt:lpstr>Bonus round</vt:lpstr>
      <vt:lpstr>git tags</vt:lpstr>
      <vt:lpstr>git revert</vt:lpstr>
      <vt:lpstr>git reset (files)</vt:lpstr>
      <vt:lpstr>git reset (commits)</vt:lpstr>
      <vt:lpstr>git reset (commits)</vt:lpstr>
      <vt:lpstr>.gitingore</vt:lpstr>
      <vt:lpstr>Conclusion</vt:lpstr>
      <vt:lpstr>Workflow with git</vt:lpstr>
      <vt:lpstr>Good habits</vt:lpstr>
      <vt:lpstr>Congratulations </vt:lpstr>
      <vt:lpstr>TO DISCUSS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training</dc:title>
  <dc:creator>Vytautas Sluckas</dc:creator>
  <cp:lastModifiedBy>Vytautas Sluckas</cp:lastModifiedBy>
  <cp:revision>12</cp:revision>
  <dcterms:created xsi:type="dcterms:W3CDTF">2020-12-17T15:10:03Z</dcterms:created>
  <dcterms:modified xsi:type="dcterms:W3CDTF">2021-02-15T13:27:36Z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0e726ee-e78c-4f89-89b8-3dcd0cc07248_Enabled">
    <vt:lpwstr>true</vt:lpwstr>
  </property>
  <property fmtid="{D5CDD505-2E9C-101B-9397-08002B2CF9AE}" pid="3" name="MSIP_Label_f0e726ee-e78c-4f89-89b8-3dcd0cc07248_SetDate">
    <vt:lpwstr>2020-12-18T05:42:26Z</vt:lpwstr>
  </property>
  <property fmtid="{D5CDD505-2E9C-101B-9397-08002B2CF9AE}" pid="4" name="MSIP_Label_f0e726ee-e78c-4f89-89b8-3dcd0cc07248_Method">
    <vt:lpwstr>Standard</vt:lpwstr>
  </property>
  <property fmtid="{D5CDD505-2E9C-101B-9397-08002B2CF9AE}" pid="5" name="MSIP_Label_f0e726ee-e78c-4f89-89b8-3dcd0cc07248_Name">
    <vt:lpwstr>General Business</vt:lpwstr>
  </property>
  <property fmtid="{D5CDD505-2E9C-101B-9397-08002B2CF9AE}" pid="6" name="MSIP_Label_f0e726ee-e78c-4f89-89b8-3dcd0cc07248_SiteId">
    <vt:lpwstr>80184e22-072c-440e-a8a9-22f52b82646d</vt:lpwstr>
  </property>
  <property fmtid="{D5CDD505-2E9C-101B-9397-08002B2CF9AE}" pid="7" name="MSIP_Label_f0e726ee-e78c-4f89-89b8-3dcd0cc07248_ActionId">
    <vt:lpwstr>4fe74be7-471d-45fa-a392-000059117e8a</vt:lpwstr>
  </property>
  <property fmtid="{D5CDD505-2E9C-101B-9397-08002B2CF9AE}" pid="8" name="MSIP_Label_f0e726ee-e78c-4f89-89b8-3dcd0cc07248_ContentBits">
    <vt:lpwstr>2</vt:lpwstr>
  </property>
</Properties>
</file>