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256" r:id="rId3"/>
    <p:sldId id="258" r:id="rId4"/>
    <p:sldId id="259" r:id="rId5"/>
    <p:sldId id="262" r:id="rId6"/>
    <p:sldId id="276" r:id="rId7"/>
    <p:sldId id="264" r:id="rId8"/>
    <p:sldId id="266" r:id="rId9"/>
    <p:sldId id="267" r:id="rId10"/>
    <p:sldId id="268" r:id="rId11"/>
    <p:sldId id="269" r:id="rId12"/>
    <p:sldId id="271" r:id="rId13"/>
    <p:sldId id="272" r:id="rId14"/>
    <p:sldId id="275" r:id="rId15"/>
    <p:sldId id="273" r:id="rId16"/>
    <p:sldId id="274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YUNDAI 3.5KVA Petrol Generator">
            <a:extLst>
              <a:ext uri="{FF2B5EF4-FFF2-40B4-BE49-F238E27FC236}">
                <a16:creationId xmlns:a16="http://schemas.microsoft.com/office/drawing/2014/main" id="{2E106036-99DF-B93F-0E0C-7454A6F8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0" y="1454123"/>
            <a:ext cx="2758999" cy="36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710367-515B-A58F-9E76-38B6B9DCB6AE}"/>
              </a:ext>
            </a:extLst>
          </p:cNvPr>
          <p:cNvSpPr txBox="1">
            <a:spLocks/>
          </p:cNvSpPr>
          <p:nvPr/>
        </p:nvSpPr>
        <p:spPr>
          <a:xfrm>
            <a:off x="5008138" y="3297059"/>
            <a:ext cx="1520117" cy="717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</a:t>
            </a:r>
          </a:p>
        </p:txBody>
      </p:sp>
      <p:pic>
        <p:nvPicPr>
          <p:cNvPr id="1028" name="Picture 4" descr="How to get started with Python programming | GitLab">
            <a:extLst>
              <a:ext uri="{FF2B5EF4-FFF2-40B4-BE49-F238E27FC236}">
                <a16:creationId xmlns:a16="http://schemas.microsoft.com/office/drawing/2014/main" id="{2FD6B7AF-442B-E326-8523-AD3F7291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70" y="1832607"/>
            <a:ext cx="3914296" cy="26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i="0" dirty="0">
                <a:effectLst/>
                <a:latin typeface="Söhne"/>
              </a:rPr>
              <a:t>Infinite Sequences: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Generators can represent infinite sequences, which is not feasible with lists.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5456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i="0" dirty="0">
                <a:effectLst/>
                <a:latin typeface="Söhne"/>
              </a:rPr>
              <a:t>Pipelining and Composition: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Generators can be easily combined to create complex data processing pipelines, enabling modular and readable code.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984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400" b="1" i="0" dirty="0">
                <a:effectLst/>
                <a:latin typeface="Söhne"/>
              </a:rPr>
              <a:t>Natural Iteration: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Generators can be iterated over using </a:t>
            </a:r>
            <a:r>
              <a:rPr lang="en-US" sz="4400" b="1" i="0" dirty="0">
                <a:solidFill>
                  <a:srgbClr val="D1D5DB"/>
                </a:solidFill>
                <a:effectLst/>
                <a:latin typeface="Söhne"/>
              </a:rPr>
              <a:t>for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loops or consumed by functions that expect iterators, making them seamlessly integrate into Python's iteration model.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670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400" b="1" i="0" dirty="0">
                <a:effectLst/>
                <a:latin typeface="Söhne"/>
              </a:rPr>
              <a:t>Natural Iteration: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Generators can be iterated over using </a:t>
            </a:r>
            <a:r>
              <a:rPr lang="en-US" sz="4400" b="1" i="0" dirty="0">
                <a:solidFill>
                  <a:srgbClr val="D1D5DB"/>
                </a:solidFill>
                <a:effectLst/>
                <a:latin typeface="Söhne"/>
              </a:rPr>
              <a:t>for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loops or consumed by functions that expect iterators, making them seamlessly integrate into Python's iteration model.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94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i="0" dirty="0">
                <a:effectLst/>
                <a:latin typeface="Söhne"/>
              </a:rPr>
              <a:t>Cleaner Code: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Generators often result in more concise and readable code compared to traditional loop-based approaches.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481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i="0" dirty="0">
                <a:effectLst/>
                <a:latin typeface="Söhne"/>
              </a:rPr>
              <a:t>Stateful Processing: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Generators can maintain state across multiple calls, allowing for sequential processing of data.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664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000" b="1" i="0" dirty="0">
                <a:effectLst/>
                <a:latin typeface="Söhne"/>
              </a:rPr>
              <a:t>Exception Handling: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Generators can handle exceptions and cleanup in a more structured manner.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6618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40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F801-7DCE-398A-CE00-B860867C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421" y="713117"/>
            <a:ext cx="4968421" cy="1020792"/>
          </a:xfrm>
        </p:spPr>
        <p:txBody>
          <a:bodyPr>
            <a:norm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6052-B29E-CA5C-5953-2A58DABC2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5ADA4-9209-00F2-582A-7F7ECC836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21769-FD15-21DA-D275-89EABC84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18593-2318-E1DB-050C-174FCE41B1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891B0B-0690-805B-D9D8-931FCF718877}"/>
              </a:ext>
            </a:extLst>
          </p:cNvPr>
          <p:cNvSpPr txBox="1">
            <a:spLocks/>
          </p:cNvSpPr>
          <p:nvPr/>
        </p:nvSpPr>
        <p:spPr>
          <a:xfrm>
            <a:off x="1112233" y="805132"/>
            <a:ext cx="4968421" cy="10207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3944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528-B58B-E5AE-3B98-93F2AAA6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403877"/>
            <a:ext cx="9440034" cy="90917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Generators in Python</a:t>
            </a:r>
          </a:p>
        </p:txBody>
      </p:sp>
      <p:pic>
        <p:nvPicPr>
          <p:cNvPr id="1026" name="Picture 2" descr="HYUNDAI 3.5KVA Petrol Generator">
            <a:extLst>
              <a:ext uri="{FF2B5EF4-FFF2-40B4-BE49-F238E27FC236}">
                <a16:creationId xmlns:a16="http://schemas.microsoft.com/office/drawing/2014/main" id="{2E106036-99DF-B93F-0E0C-7454A6F8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0" y="1454123"/>
            <a:ext cx="2758999" cy="36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710367-515B-A58F-9E76-38B6B9DCB6AE}"/>
              </a:ext>
            </a:extLst>
          </p:cNvPr>
          <p:cNvSpPr txBox="1">
            <a:spLocks/>
          </p:cNvSpPr>
          <p:nvPr/>
        </p:nvSpPr>
        <p:spPr>
          <a:xfrm>
            <a:off x="5008138" y="3297059"/>
            <a:ext cx="1520117" cy="717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</a:t>
            </a:r>
          </a:p>
        </p:txBody>
      </p:sp>
      <p:pic>
        <p:nvPicPr>
          <p:cNvPr id="1028" name="Picture 4" descr="How to get started with Python programming | GitLab">
            <a:extLst>
              <a:ext uri="{FF2B5EF4-FFF2-40B4-BE49-F238E27FC236}">
                <a16:creationId xmlns:a16="http://schemas.microsoft.com/office/drawing/2014/main" id="{2FD6B7AF-442B-E326-8523-AD3F7291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70" y="1832607"/>
            <a:ext cx="3914296" cy="26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29D2-4A86-7118-322D-CD23DBA0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1E819-79C8-C8AD-3BFE-79A568171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do I 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48EE4-0D67-5388-4551-FB5E95858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400032"/>
            <a:ext cx="4895330" cy="935718"/>
          </a:xfrm>
        </p:spPr>
        <p:txBody>
          <a:bodyPr/>
          <a:lstStyle/>
          <a:p>
            <a:r>
              <a:rPr lang="en-US" dirty="0"/>
              <a:t>Data Engineer at </a:t>
            </a:r>
            <a:r>
              <a:rPr lang="en-US" dirty="0" err="1"/>
              <a:t>Exacaster</a:t>
            </a:r>
            <a:endParaRPr lang="en-US" dirty="0"/>
          </a:p>
          <a:p>
            <a:r>
              <a:rPr lang="en-US" dirty="0"/>
              <a:t>Python Lecturer at Code Academy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938B4C5-F67E-F95E-4224-EFA358397526}"/>
              </a:ext>
            </a:extLst>
          </p:cNvPr>
          <p:cNvSpPr txBox="1">
            <a:spLocks/>
          </p:cNvSpPr>
          <p:nvPr/>
        </p:nvSpPr>
        <p:spPr>
          <a:xfrm>
            <a:off x="913795" y="1804700"/>
            <a:ext cx="4795845" cy="39559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Name: Vytautas Sluckas</a:t>
            </a:r>
          </a:p>
          <a:p>
            <a:r>
              <a:rPr lang="en-US" dirty="0"/>
              <a:t>linkedin.com/in/vytautas-sluckas/</a:t>
            </a:r>
          </a:p>
        </p:txBody>
      </p:sp>
      <p:pic>
        <p:nvPicPr>
          <p:cNvPr id="14" name="Picture 13" descr="A person in a white shirt&#10;&#10;Description automatically generated">
            <a:extLst>
              <a:ext uri="{FF2B5EF4-FFF2-40B4-BE49-F238E27FC236}">
                <a16:creationId xmlns:a16="http://schemas.microsoft.com/office/drawing/2014/main" id="{E147C06F-0376-7578-91DF-9E973CD8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03" y="2867891"/>
            <a:ext cx="2923309" cy="2923309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300525D-81D3-2390-9FFF-5C607647D10F}"/>
              </a:ext>
            </a:extLst>
          </p:cNvPr>
          <p:cNvSpPr txBox="1">
            <a:spLocks/>
          </p:cNvSpPr>
          <p:nvPr/>
        </p:nvSpPr>
        <p:spPr>
          <a:xfrm>
            <a:off x="6294967" y="3063308"/>
            <a:ext cx="4895330" cy="544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400" b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Hobbies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FE949984-F944-BF5C-77B1-B9736F8F5893}"/>
              </a:ext>
            </a:extLst>
          </p:cNvPr>
          <p:cNvSpPr txBox="1">
            <a:spLocks/>
          </p:cNvSpPr>
          <p:nvPr/>
        </p:nvSpPr>
        <p:spPr>
          <a:xfrm>
            <a:off x="6382875" y="3658640"/>
            <a:ext cx="4895330" cy="21325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Jogging</a:t>
            </a:r>
          </a:p>
          <a:p>
            <a:r>
              <a:rPr lang="en-US" dirty="0"/>
              <a:t>Going to gym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Spending time with friends</a:t>
            </a:r>
          </a:p>
          <a:p>
            <a:r>
              <a:rPr lang="en-US" dirty="0"/>
              <a:t>Movies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6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vice to Throw Out the Window - Jay Beattey's No More Wall Street">
            <a:extLst>
              <a:ext uri="{FF2B5EF4-FFF2-40B4-BE49-F238E27FC236}">
                <a16:creationId xmlns:a16="http://schemas.microsoft.com/office/drawing/2014/main" id="{49F83FB5-EF63-51B7-90AB-0232BF12C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92" y="593438"/>
            <a:ext cx="4192443" cy="586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D50C65D-DCB3-5E54-775D-DF6B164C1435}"/>
              </a:ext>
            </a:extLst>
          </p:cNvPr>
          <p:cNvSpPr txBox="1">
            <a:spLocks/>
          </p:cNvSpPr>
          <p:nvPr/>
        </p:nvSpPr>
        <p:spPr>
          <a:xfrm rot="20070002">
            <a:off x="6804423" y="2041878"/>
            <a:ext cx="3374197" cy="2092997"/>
          </a:xfrm>
          <a:prstGeom prst="rect">
            <a:avLst/>
          </a:prstGeom>
          <a:solidFill>
            <a:schemeClr val="bg2">
              <a:alpha val="68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Jogging</a:t>
            </a:r>
          </a:p>
          <a:p>
            <a:r>
              <a:rPr lang="en-US" dirty="0"/>
              <a:t>Going to gym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Spending time with friends</a:t>
            </a:r>
          </a:p>
          <a:p>
            <a:r>
              <a:rPr lang="en-US" dirty="0"/>
              <a:t>Movies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aby sitting in a chair&#10;&#10;Description automatically generated">
            <a:extLst>
              <a:ext uri="{FF2B5EF4-FFF2-40B4-BE49-F238E27FC236}">
                <a16:creationId xmlns:a16="http://schemas.microsoft.com/office/drawing/2014/main" id="{07B36A61-D506-BD6C-4720-9F083B5FA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07" y="198226"/>
            <a:ext cx="2993991" cy="3991988"/>
          </a:xfrm>
          <a:prstGeom prst="rect">
            <a:avLst/>
          </a:prstGeom>
        </p:spPr>
      </p:pic>
      <p:pic>
        <p:nvPicPr>
          <p:cNvPr id="4" name="Picture 3" descr="A group of people in a room&#10;&#10;Description automatically generated">
            <a:extLst>
              <a:ext uri="{FF2B5EF4-FFF2-40B4-BE49-F238E27FC236}">
                <a16:creationId xmlns:a16="http://schemas.microsoft.com/office/drawing/2014/main" id="{0D39D260-FCB3-86FF-EC67-2413E1A3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00000">
            <a:off x="2915683" y="3778143"/>
            <a:ext cx="3646083" cy="273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2528-B58B-E5AE-3B98-93F2AAA6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5403878"/>
            <a:ext cx="9440034" cy="90917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Generators in Python</a:t>
            </a:r>
          </a:p>
        </p:txBody>
      </p:sp>
      <p:pic>
        <p:nvPicPr>
          <p:cNvPr id="1026" name="Picture 2" descr="HYUNDAI 3.5KVA Petrol Generator">
            <a:extLst>
              <a:ext uri="{FF2B5EF4-FFF2-40B4-BE49-F238E27FC236}">
                <a16:creationId xmlns:a16="http://schemas.microsoft.com/office/drawing/2014/main" id="{2E106036-99DF-B93F-0E0C-7454A6F8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40" y="1454123"/>
            <a:ext cx="2758999" cy="367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710367-515B-A58F-9E76-38B6B9DCB6AE}"/>
              </a:ext>
            </a:extLst>
          </p:cNvPr>
          <p:cNvSpPr txBox="1">
            <a:spLocks/>
          </p:cNvSpPr>
          <p:nvPr/>
        </p:nvSpPr>
        <p:spPr>
          <a:xfrm>
            <a:off x="5008138" y="3297059"/>
            <a:ext cx="1520117" cy="717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</a:t>
            </a:r>
          </a:p>
        </p:txBody>
      </p:sp>
      <p:pic>
        <p:nvPicPr>
          <p:cNvPr id="1028" name="Picture 4" descr="How to get started with Python programming | GitLab">
            <a:extLst>
              <a:ext uri="{FF2B5EF4-FFF2-40B4-BE49-F238E27FC236}">
                <a16:creationId xmlns:a16="http://schemas.microsoft.com/office/drawing/2014/main" id="{2FD6B7AF-442B-E326-8523-AD3F7291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70" y="1832607"/>
            <a:ext cx="3914296" cy="26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69B67-D28C-9D28-52BA-BAC6FDE8D57A}"/>
              </a:ext>
            </a:extLst>
          </p:cNvPr>
          <p:cNvSpPr txBox="1"/>
          <p:nvPr/>
        </p:nvSpPr>
        <p:spPr>
          <a:xfrm>
            <a:off x="1242204" y="681487"/>
            <a:ext cx="269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Back to …</a:t>
            </a:r>
          </a:p>
        </p:txBody>
      </p:sp>
    </p:spTree>
    <p:extLst>
      <p:ext uri="{BB962C8B-B14F-4D97-AF65-F5344CB8AC3E}">
        <p14:creationId xmlns:p14="http://schemas.microsoft.com/office/powerpoint/2010/main" val="4350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69B67-D28C-9D28-52BA-BAC6FDE8D57A}"/>
              </a:ext>
            </a:extLst>
          </p:cNvPr>
          <p:cNvSpPr txBox="1"/>
          <p:nvPr/>
        </p:nvSpPr>
        <p:spPr>
          <a:xfrm>
            <a:off x="871268" y="2659559"/>
            <a:ext cx="10726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Okay so what it is and how to get started…</a:t>
            </a:r>
          </a:p>
        </p:txBody>
      </p:sp>
    </p:spTree>
    <p:extLst>
      <p:ext uri="{BB962C8B-B14F-4D97-AF65-F5344CB8AC3E}">
        <p14:creationId xmlns:p14="http://schemas.microsoft.com/office/powerpoint/2010/main" val="241640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E49868-5B99-994B-9B7D-7168A91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Why even bother using generators?</a:t>
            </a:r>
          </a:p>
        </p:txBody>
      </p:sp>
      <p:pic>
        <p:nvPicPr>
          <p:cNvPr id="1026" name="Picture 2" descr="Free Photo | Man holding something over white background">
            <a:extLst>
              <a:ext uri="{FF2B5EF4-FFF2-40B4-BE49-F238E27FC236}">
                <a16:creationId xmlns:a16="http://schemas.microsoft.com/office/drawing/2014/main" id="{5762622F-E5C3-AA61-51B8-99B137CA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76" y="1614577"/>
            <a:ext cx="4633823" cy="46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EF425-881E-AD4E-A648-14075391DFD7}"/>
              </a:ext>
            </a:extLst>
          </p:cNvPr>
          <p:cNvSpPr txBox="1"/>
          <p:nvPr/>
        </p:nvSpPr>
        <p:spPr>
          <a:xfrm>
            <a:off x="6419273" y="2807855"/>
            <a:ext cx="1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98231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800" b="1" i="0" dirty="0">
                <a:effectLst/>
                <a:latin typeface="Söhne"/>
              </a:rPr>
              <a:t>Memory Efficiency:</a:t>
            </a:r>
            <a:r>
              <a:rPr lang="en-US" sz="4800" b="0" i="0" dirty="0">
                <a:solidFill>
                  <a:srgbClr val="D1D5DB"/>
                </a:solidFill>
                <a:effectLst/>
                <a:latin typeface="Söhne"/>
              </a:rPr>
              <a:t> Generators produce values one at a time and don't store the entire sequence in memory, making them efficient for working with large datasets or infinite sequences.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8969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60D4-E637-5A0A-4EDA-F02024FF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4400" b="1" i="0" dirty="0">
                <a:effectLst/>
                <a:latin typeface="Söhne"/>
              </a:rPr>
              <a:t>Lazy Evaluation:</a:t>
            </a:r>
            <a:r>
              <a:rPr lang="en-US" sz="4400" b="0" i="0" dirty="0">
                <a:solidFill>
                  <a:srgbClr val="D1D5DB"/>
                </a:solidFill>
                <a:effectLst/>
                <a:latin typeface="Söhne"/>
              </a:rPr>
              <a:t> Values are generated only when needed, which can improve performance and reduce unnecessary computation.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1627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178</TotalTime>
  <Words>277</Words>
  <Application>Microsoft Office PowerPoint</Application>
  <PresentationFormat>Widescreen</PresentationFormat>
  <Paragraphs>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Calisto MT</vt:lpstr>
      <vt:lpstr>Söhne</vt:lpstr>
      <vt:lpstr>Wingdings 2</vt:lpstr>
      <vt:lpstr>Slate</vt:lpstr>
      <vt:lpstr>PowerPoint Presentation</vt:lpstr>
      <vt:lpstr>Generators in Python</vt:lpstr>
      <vt:lpstr>About me</vt:lpstr>
      <vt:lpstr>PowerPoint Presentation</vt:lpstr>
      <vt:lpstr>Generators in Python</vt:lpstr>
      <vt:lpstr>PowerPoint Presentation</vt:lpstr>
      <vt:lpstr>Why even bother using generators?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Vytautas Sluckas</dc:creator>
  <cp:lastModifiedBy>Vytautas Sluckas</cp:lastModifiedBy>
  <cp:revision>3</cp:revision>
  <dcterms:created xsi:type="dcterms:W3CDTF">2023-08-07T12:42:22Z</dcterms:created>
  <dcterms:modified xsi:type="dcterms:W3CDTF">2023-08-17T19:18:29Z</dcterms:modified>
</cp:coreProperties>
</file>