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587" y="2296994"/>
            <a:ext cx="8191277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320"/>
              </a:lnSpc>
            </a:pPr>
            <a:r>
              <a:rPr lang="en-US" sz="36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 formatter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128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 again…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369217" y="2442032"/>
            <a:ext cx="8191128" cy="487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 improves your as a developers experience coding as you do not have to think about how to structure your code tidily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369217" y="1440260"/>
            <a:ext cx="8050932" cy="731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Overall, code formatting is important in Python because it helps to ensure that your code is readable, maintainable, and consistent with community standards. </a:t>
            </a: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​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799" y="2117610"/>
            <a:ext cx="8191277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320"/>
              </a:lnSpc>
            </a:pPr>
            <a:r>
              <a:rPr lang="en-US" sz="36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get started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99244" y="2208846"/>
            <a:ext cx="2544217" cy="5485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 TIME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42f77a35-aded-4798-a85d-c49b9c0004d0?pitch-bytes=2615467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7587" y="2296994"/>
            <a:ext cx="8191277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320"/>
              </a:lnSpc>
            </a:pPr>
            <a:r>
              <a:rPr lang="en-US" sz="36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Questions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6552"/>
            <a:ext cx="8191128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567" y="904097"/>
            <a:ext cx="8191129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it?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should You use it?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get started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128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250" y="856606"/>
            <a:ext cx="8191128" cy="487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programming language comes with a lot of freedoms: no strict typing is required by default, no strict structure requirement for projects, formatting can (shouldn't) be applied freely by anyone's will…</a:t>
            </a:r>
            <a:endParaRPr lang="en-US" sz="1200" dirty="0"/>
          </a:p>
        </p:txBody>
      </p:sp>
      <p:pic>
        <p:nvPicPr>
          <p:cNvPr id="5" name="Image 0" descr="https://images.unsplash.com/photo-1538439907460-1596cafd4eff?crop=entropy&amp;cs=tinysrgb&amp;fit=max&amp;fm=jpg&amp;ixid=M3wyMTIyMnwwfDF8c2VhcmNofDR8fHB5dGhvbnxlbnwwfHx8fDE2ODUzOTE0NTV8MA&amp;ixlib=rb-4.0.3&amp;q=80&amp;w=40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4344" y="2094367"/>
            <a:ext cx="4094168" cy="2774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720" y="925684"/>
            <a:ext cx="8191277" cy="1097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32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many times did you look into your colleagues code and questioned formatting choices?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068839" y="3723519"/>
            <a:ext cx="8192467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20"/>
              </a:lnSpc>
            </a:pPr>
            <a:r>
              <a:rPr lang="en-US" sz="1200" b="0" kern="0" spc="-12" dirty="0">
                <a:solidFill>
                  <a:srgbClr val="DDDFE5">
                    <a:alpha val="63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any other choices like naming etc…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4190702" cy="594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Robert C. Martin, that says that code is read ten times more than it's written</a:t>
            </a:r>
            <a:endParaRPr lang="en-US" sz="1800" dirty="0"/>
          </a:p>
        </p:txBody>
      </p:sp>
      <p:pic>
        <p:nvPicPr>
          <p:cNvPr id="4" name="Image 0" descr="https://pitch-assets-ccb95893-de3f-4266-973c-20049231b248.s3.eu-west-1.amazonaws.com/0c2aad9d-fd62-4df1-af6b-30d8bfa8b5dd?pitch-bytes=6766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8053" y="2572387"/>
            <a:ext cx="1555012" cy="2057400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67b5b01d-a4d2-459b-aef0-529af3c5e15f?pitch-bytes=8634&amp;pitch-content-type=image%2Fjpe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13985" y="2572387"/>
            <a:ext cx="1569068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6308" y="750666"/>
            <a:ext cx="8191277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320"/>
              </a:lnSpc>
            </a:pPr>
            <a:r>
              <a:rPr lang="en-US" sz="36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 code formatter for python</a:t>
            </a:r>
            <a:endParaRPr lang="en-US" sz="3600" dirty="0"/>
          </a:p>
        </p:txBody>
      </p:sp>
      <p:pic>
        <p:nvPicPr>
          <p:cNvPr id="4" name="Image 0" descr="https://pitch-assets-ccb95893-de3f-4266-973c-20049231b248.s3.eu-west-1.amazonaws.com/a9892def-6dc7-42f2-9331-a5449fe1c21f?pitch-bytes=99591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4564" y="2333052"/>
            <a:ext cx="4521477" cy="1657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48535" y="1435271"/>
            <a:ext cx="8191128" cy="243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20"/>
              </a:lnSpc>
            </a:pPr>
            <a:r>
              <a:rPr lang="en-US" sz="1200" b="0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it?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679" y="478108"/>
            <a:ext cx="8190904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Black?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4757" y="1124499"/>
            <a:ext cx="8190904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1" kern="0" spc="-12" dirty="0">
                <a:solidFill>
                  <a:srgbClr val="6C708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Straight from Black Github page: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74757" y="1405187"/>
            <a:ext cx="8190904" cy="1950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0" i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</a:t>
            </a: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the uncompromising Python code formatter. By using it, you agree to cede control over minutiae of hand-formatting. In return, </a:t>
            </a:r>
            <a:r>
              <a:rPr lang="en-US" sz="1200" b="0" i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</a:t>
            </a: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gives you speed, determinism, and freedom from pycodestyle nagging about formatting. You will save time and mental energy for more important matters.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Blackened code looks the same regardless of the project you're reading. Formatting becomes transparent after a while and you can focus on the content instead.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0" i="1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</a:t>
            </a: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makes code review faster by producing the smallest diffs possible.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128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Who is using Black anyway?</a:t>
            </a:r>
            <a:endParaRPr lang="en-US" sz="1800" dirty="0"/>
          </a:p>
        </p:txBody>
      </p:sp>
      <p:pic>
        <p:nvPicPr>
          <p:cNvPr id="4" name="Image 0" descr="https://pitch-assets-ccb95893-de3f-4266-973c-20049231b248.s3.eu-west-1.amazonaws.com/a71fa4ee-95c3-4b23-b9bd-8a260b12e170?pitch-bytes=2262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728" y="900852"/>
            <a:ext cx="3794984" cy="32500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1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6552"/>
            <a:ext cx="8190904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0"/>
              </a:lnSpc>
            </a:pPr>
            <a:r>
              <a:rPr lang="en-US" sz="1800" b="1" kern="0" spc="-24" dirty="0">
                <a:solidFill>
                  <a:srgbClr val="FAFAF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76567" y="850580"/>
            <a:ext cx="8190904" cy="2133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Readability: Proper formatting makes code easier to read and understand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Debugging: Proper formatting can make it easier to spot errors in your code.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Consistency: A consistent code style across your project makes it easier to maintain and modifyYet another topic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200" b="0" kern="0" spc="-12" dirty="0">
                <a:solidFill>
                  <a:srgbClr val="DDDFE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 Standards: There are widely accepted standards for formatting Python code, such as PEP 8, which is the official Python style guide</a:t>
            </a:r>
            <a:endParaRPr lang="en-US" sz="1200" dirty="0"/>
          </a:p>
          <a:p>
            <a:pPr algn="l">
              <a:lnSpc>
                <a:spcPts val="2400"/>
              </a:lnSpc>
            </a:pPr>
            <a:endParaRPr lang="en-US" sz="1200" dirty="0"/>
          </a:p>
          <a:p>
            <a:pPr algn="l">
              <a:lnSpc>
                <a:spcPts val="2400"/>
              </a:lnSpc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formatter</dc:title>
  <dc:subject>PptxGenJS Presentation</dc:subject>
  <dc:creator>Pitch Software GmbH</dc:creator>
  <cp:lastModifiedBy>Vytautas Sluckas</cp:lastModifiedBy>
  <cp:revision>2</cp:revision>
  <dcterms:created xsi:type="dcterms:W3CDTF">2023-05-30T13:54:16Z</dcterms:created>
  <dcterms:modified xsi:type="dcterms:W3CDTF">2023-05-30T13:54:54Z</dcterms:modified>
</cp:coreProperties>
</file>