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jpeg" ContentType="image/jpeg"/>
  <Override PartName="/ppt/media/image11.jpeg" ContentType="image/jpeg"/>
  <Override PartName="/ppt/media/image4.png" ContentType="image/png"/>
  <Override PartName="/ppt/media/image3.png" ContentType="image/png"/>
  <Override PartName="/ppt/media/image2.png" ContentType="image/png"/>
  <Override PartName="/ppt/media/image1.png" ContentType="image/png"/>
  <Override PartName="/ppt/media/image16.jpeg" ContentType="image/jpeg"/>
  <Override PartName="/ppt/media/image5.png" ContentType="image/png"/>
  <Override PartName="/ppt/media/image10.png" ContentType="image/png"/>
  <Override PartName="/ppt/media/image6.png" ContentType="image/png"/>
  <Override PartName="/ppt/media/image9.jpeg" ContentType="image/jpeg"/>
  <Override PartName="/ppt/media/image7.png" ContentType="image/png"/>
  <Override PartName="/ppt/media/image8.png" ContentType="image/png"/>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609480" y="368208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609480" y="1604520"/>
            <a:ext cx="1097244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609480" y="1604520"/>
            <a:ext cx="1097244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602880" y="1604520"/>
            <a:ext cx="4984920" cy="3977280"/>
          </a:xfrm>
          <a:prstGeom prst="rect">
            <a:avLst/>
          </a:prstGeom>
          <a:ln>
            <a:noFill/>
          </a:ln>
        </p:spPr>
      </p:pic>
      <p:pic>
        <p:nvPicPr>
          <p:cNvPr id="38"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609480" y="368208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31960" y="1604520"/>
            <a:ext cx="535428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31960" y="368208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609480" y="368208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609480" y="1604520"/>
            <a:ext cx="1097244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609480" y="1604520"/>
            <a:ext cx="1097244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602880" y="1604520"/>
            <a:ext cx="4984920" cy="3977280"/>
          </a:xfrm>
          <a:prstGeom prst="rect">
            <a:avLst/>
          </a:prstGeom>
          <a:ln>
            <a:noFill/>
          </a:ln>
        </p:spPr>
      </p:pic>
      <p:pic>
        <p:nvPicPr>
          <p:cNvPr id="77"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84" name="PlaceHolder 2"/>
          <p:cNvSpPr>
            <a:spLocks noGrp="1"/>
          </p:cNvSpPr>
          <p:nvPr>
            <p:ph type="subTitle"/>
          </p:nvPr>
        </p:nvSpPr>
        <p:spPr>
          <a:xfrm>
            <a:off x="609480" y="1604520"/>
            <a:ext cx="10972440" cy="397728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86" name="PlaceHolder 2"/>
          <p:cNvSpPr>
            <a:spLocks noGrp="1"/>
          </p:cNvSpPr>
          <p:nvPr>
            <p:ph type="body"/>
          </p:nvPr>
        </p:nvSpPr>
        <p:spPr>
          <a:xfrm>
            <a:off x="609480" y="1604520"/>
            <a:ext cx="1097244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838080" y="365040"/>
            <a:ext cx="10515240" cy="614412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93" name="PlaceHolder 2"/>
          <p:cNvSpPr>
            <a:spLocks noGrp="1"/>
          </p:cNvSpPr>
          <p:nvPr>
            <p:ph type="body"/>
          </p:nvPr>
        </p:nvSpPr>
        <p:spPr>
          <a:xfrm>
            <a:off x="60948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94" name="PlaceHolder 3"/>
          <p:cNvSpPr>
            <a:spLocks noGrp="1"/>
          </p:cNvSpPr>
          <p:nvPr>
            <p:ph type="body"/>
          </p:nvPr>
        </p:nvSpPr>
        <p:spPr>
          <a:xfrm>
            <a:off x="609480" y="368208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95" name="PlaceHolder 4"/>
          <p:cNvSpPr>
            <a:spLocks noGrp="1"/>
          </p:cNvSpPr>
          <p:nvPr>
            <p:ph type="body"/>
          </p:nvPr>
        </p:nvSpPr>
        <p:spPr>
          <a:xfrm>
            <a:off x="6231960" y="1604520"/>
            <a:ext cx="535428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99" name="PlaceHolder 4"/>
          <p:cNvSpPr>
            <a:spLocks noGrp="1"/>
          </p:cNvSpPr>
          <p:nvPr>
            <p:ph type="body"/>
          </p:nvPr>
        </p:nvSpPr>
        <p:spPr>
          <a:xfrm>
            <a:off x="6231960" y="368208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03" name="PlaceHolder 4"/>
          <p:cNvSpPr>
            <a:spLocks noGrp="1"/>
          </p:cNvSpPr>
          <p:nvPr>
            <p:ph type="body"/>
          </p:nvPr>
        </p:nvSpPr>
        <p:spPr>
          <a:xfrm>
            <a:off x="609480" y="3682080"/>
            <a:ext cx="1097244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05" name="PlaceHolder 2"/>
          <p:cNvSpPr>
            <a:spLocks noGrp="1"/>
          </p:cNvSpPr>
          <p:nvPr>
            <p:ph type="body"/>
          </p:nvPr>
        </p:nvSpPr>
        <p:spPr>
          <a:xfrm>
            <a:off x="609480" y="1604520"/>
            <a:ext cx="1097244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06" name="PlaceHolder 3"/>
          <p:cNvSpPr>
            <a:spLocks noGrp="1"/>
          </p:cNvSpPr>
          <p:nvPr>
            <p:ph type="body"/>
          </p:nvPr>
        </p:nvSpPr>
        <p:spPr>
          <a:xfrm>
            <a:off x="609480" y="3682080"/>
            <a:ext cx="1097244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11" name="PlaceHolder 5"/>
          <p:cNvSpPr>
            <a:spLocks noGrp="1"/>
          </p:cNvSpPr>
          <p:nvPr>
            <p:ph type="body"/>
          </p:nvPr>
        </p:nvSpPr>
        <p:spPr>
          <a:xfrm>
            <a:off x="609480" y="368208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13" name="PlaceHolder 2"/>
          <p:cNvSpPr>
            <a:spLocks noGrp="1"/>
          </p:cNvSpPr>
          <p:nvPr>
            <p:ph type="body"/>
          </p:nvPr>
        </p:nvSpPr>
        <p:spPr>
          <a:xfrm>
            <a:off x="609480" y="1604520"/>
            <a:ext cx="1097244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14" name="PlaceHolder 3"/>
          <p:cNvSpPr>
            <a:spLocks noGrp="1"/>
          </p:cNvSpPr>
          <p:nvPr>
            <p:ph type="body"/>
          </p:nvPr>
        </p:nvSpPr>
        <p:spPr>
          <a:xfrm>
            <a:off x="609480" y="1604520"/>
            <a:ext cx="1097244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pic>
        <p:nvPicPr>
          <p:cNvPr id="115" name="" descr=""/>
          <p:cNvPicPr/>
          <p:nvPr/>
        </p:nvPicPr>
        <p:blipFill>
          <a:blip r:embed="rId2"/>
          <a:stretch/>
        </p:blipFill>
        <p:spPr>
          <a:xfrm>
            <a:off x="3602880" y="1604520"/>
            <a:ext cx="4984920" cy="3977280"/>
          </a:xfrm>
          <a:prstGeom prst="rect">
            <a:avLst/>
          </a:prstGeom>
          <a:ln>
            <a:noFill/>
          </a:ln>
        </p:spPr>
      </p:pic>
      <p:pic>
        <p:nvPicPr>
          <p:cNvPr id="116" name="" descr=""/>
          <p:cNvPicPr/>
          <p:nvPr/>
        </p:nvPicPr>
        <p:blipFill>
          <a:blip r:embed="rId3"/>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23" name="PlaceHolder 2"/>
          <p:cNvSpPr>
            <a:spLocks noGrp="1"/>
          </p:cNvSpPr>
          <p:nvPr>
            <p:ph type="subTitle"/>
          </p:nvPr>
        </p:nvSpPr>
        <p:spPr>
          <a:xfrm>
            <a:off x="609480" y="1604520"/>
            <a:ext cx="10972440" cy="397728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25" name="PlaceHolder 2"/>
          <p:cNvSpPr>
            <a:spLocks noGrp="1"/>
          </p:cNvSpPr>
          <p:nvPr>
            <p:ph type="body"/>
          </p:nvPr>
        </p:nvSpPr>
        <p:spPr>
          <a:xfrm>
            <a:off x="609480" y="1604520"/>
            <a:ext cx="1097244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27" name="PlaceHolder 2"/>
          <p:cNvSpPr>
            <a:spLocks noGrp="1"/>
          </p:cNvSpPr>
          <p:nvPr>
            <p:ph type="body"/>
          </p:nvPr>
        </p:nvSpPr>
        <p:spPr>
          <a:xfrm>
            <a:off x="609480" y="1604520"/>
            <a:ext cx="535428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28" name="PlaceHolder 3"/>
          <p:cNvSpPr>
            <a:spLocks noGrp="1"/>
          </p:cNvSpPr>
          <p:nvPr>
            <p:ph type="body"/>
          </p:nvPr>
        </p:nvSpPr>
        <p:spPr>
          <a:xfrm>
            <a:off x="6231960" y="1604520"/>
            <a:ext cx="535428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838080" y="365040"/>
            <a:ext cx="10515240" cy="614412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32" name="PlaceHolder 2"/>
          <p:cNvSpPr>
            <a:spLocks noGrp="1"/>
          </p:cNvSpPr>
          <p:nvPr>
            <p:ph type="body"/>
          </p:nvPr>
        </p:nvSpPr>
        <p:spPr>
          <a:xfrm>
            <a:off x="60948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33" name="PlaceHolder 3"/>
          <p:cNvSpPr>
            <a:spLocks noGrp="1"/>
          </p:cNvSpPr>
          <p:nvPr>
            <p:ph type="body"/>
          </p:nvPr>
        </p:nvSpPr>
        <p:spPr>
          <a:xfrm>
            <a:off x="609480" y="368208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34" name="PlaceHolder 4"/>
          <p:cNvSpPr>
            <a:spLocks noGrp="1"/>
          </p:cNvSpPr>
          <p:nvPr>
            <p:ph type="body"/>
          </p:nvPr>
        </p:nvSpPr>
        <p:spPr>
          <a:xfrm>
            <a:off x="6231960" y="1604520"/>
            <a:ext cx="535428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36" name="PlaceHolder 2"/>
          <p:cNvSpPr>
            <a:spLocks noGrp="1"/>
          </p:cNvSpPr>
          <p:nvPr>
            <p:ph type="body"/>
          </p:nvPr>
        </p:nvSpPr>
        <p:spPr>
          <a:xfrm>
            <a:off x="609480" y="1604520"/>
            <a:ext cx="535428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37" name="PlaceHolder 3"/>
          <p:cNvSpPr>
            <a:spLocks noGrp="1"/>
          </p:cNvSpPr>
          <p:nvPr>
            <p:ph type="body"/>
          </p:nvPr>
        </p:nvSpPr>
        <p:spPr>
          <a:xfrm>
            <a:off x="623196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38" name="PlaceHolder 4"/>
          <p:cNvSpPr>
            <a:spLocks noGrp="1"/>
          </p:cNvSpPr>
          <p:nvPr>
            <p:ph type="body"/>
          </p:nvPr>
        </p:nvSpPr>
        <p:spPr>
          <a:xfrm>
            <a:off x="6231960" y="368208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40" name="PlaceHolder 2"/>
          <p:cNvSpPr>
            <a:spLocks noGrp="1"/>
          </p:cNvSpPr>
          <p:nvPr>
            <p:ph type="body"/>
          </p:nvPr>
        </p:nvSpPr>
        <p:spPr>
          <a:xfrm>
            <a:off x="60948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41" name="PlaceHolder 3"/>
          <p:cNvSpPr>
            <a:spLocks noGrp="1"/>
          </p:cNvSpPr>
          <p:nvPr>
            <p:ph type="body"/>
          </p:nvPr>
        </p:nvSpPr>
        <p:spPr>
          <a:xfrm>
            <a:off x="623196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42" name="PlaceHolder 4"/>
          <p:cNvSpPr>
            <a:spLocks noGrp="1"/>
          </p:cNvSpPr>
          <p:nvPr>
            <p:ph type="body"/>
          </p:nvPr>
        </p:nvSpPr>
        <p:spPr>
          <a:xfrm>
            <a:off x="609480" y="3682080"/>
            <a:ext cx="1097244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44" name="PlaceHolder 2"/>
          <p:cNvSpPr>
            <a:spLocks noGrp="1"/>
          </p:cNvSpPr>
          <p:nvPr>
            <p:ph type="body"/>
          </p:nvPr>
        </p:nvSpPr>
        <p:spPr>
          <a:xfrm>
            <a:off x="609480" y="1604520"/>
            <a:ext cx="1097244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45" name="PlaceHolder 3"/>
          <p:cNvSpPr>
            <a:spLocks noGrp="1"/>
          </p:cNvSpPr>
          <p:nvPr>
            <p:ph type="body"/>
          </p:nvPr>
        </p:nvSpPr>
        <p:spPr>
          <a:xfrm>
            <a:off x="609480" y="3682080"/>
            <a:ext cx="1097244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47" name="PlaceHolder 2"/>
          <p:cNvSpPr>
            <a:spLocks noGrp="1"/>
          </p:cNvSpPr>
          <p:nvPr>
            <p:ph type="body"/>
          </p:nvPr>
        </p:nvSpPr>
        <p:spPr>
          <a:xfrm>
            <a:off x="60948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49" name="PlaceHolder 4"/>
          <p:cNvSpPr>
            <a:spLocks noGrp="1"/>
          </p:cNvSpPr>
          <p:nvPr>
            <p:ph type="body"/>
          </p:nvPr>
        </p:nvSpPr>
        <p:spPr>
          <a:xfrm>
            <a:off x="6231960" y="368208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50" name="PlaceHolder 5"/>
          <p:cNvSpPr>
            <a:spLocks noGrp="1"/>
          </p:cNvSpPr>
          <p:nvPr>
            <p:ph type="body"/>
          </p:nvPr>
        </p:nvSpPr>
        <p:spPr>
          <a:xfrm>
            <a:off x="609480" y="368208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52" name="PlaceHolder 2"/>
          <p:cNvSpPr>
            <a:spLocks noGrp="1"/>
          </p:cNvSpPr>
          <p:nvPr>
            <p:ph type="body"/>
          </p:nvPr>
        </p:nvSpPr>
        <p:spPr>
          <a:xfrm>
            <a:off x="609480" y="1604520"/>
            <a:ext cx="1097244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53" name="PlaceHolder 3"/>
          <p:cNvSpPr>
            <a:spLocks noGrp="1"/>
          </p:cNvSpPr>
          <p:nvPr>
            <p:ph type="body"/>
          </p:nvPr>
        </p:nvSpPr>
        <p:spPr>
          <a:xfrm>
            <a:off x="609480" y="1604520"/>
            <a:ext cx="1097244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pic>
        <p:nvPicPr>
          <p:cNvPr id="154" name="" descr=""/>
          <p:cNvPicPr/>
          <p:nvPr/>
        </p:nvPicPr>
        <p:blipFill>
          <a:blip r:embed="rId2"/>
          <a:stretch/>
        </p:blipFill>
        <p:spPr>
          <a:xfrm>
            <a:off x="3602880" y="1604520"/>
            <a:ext cx="4984920" cy="3977280"/>
          </a:xfrm>
          <a:prstGeom prst="rect">
            <a:avLst/>
          </a:prstGeom>
          <a:ln>
            <a:noFill/>
          </a:ln>
        </p:spPr>
      </p:pic>
      <p:pic>
        <p:nvPicPr>
          <p:cNvPr id="155" name="" descr=""/>
          <p:cNvPicPr/>
          <p:nvPr/>
        </p:nvPicPr>
        <p:blipFill>
          <a:blip r:embed="rId3"/>
          <a:stretch/>
        </p:blipFill>
        <p:spPr>
          <a:xfrm>
            <a:off x="360288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609480" y="368208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31960" y="1604520"/>
            <a:ext cx="535428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lang="en-US" sz="6000" spc="-1" strike="noStrike">
                <a:solidFill>
                  <a:srgbClr val="000000"/>
                </a:solidFill>
                <a:uFill>
                  <a:solidFill>
                    <a:srgbClr val="ffffff"/>
                  </a:solidFill>
                </a:uFill>
                <a:latin typeface="Calibri Light"/>
              </a:rPr>
              <a:t>Click to edit Master title style</a:t>
            </a:r>
            <a:endParaRPr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lang="en-IN" sz="1200" spc="-1" strike="noStrike">
                <a:solidFill>
                  <a:srgbClr val="8b8b8b"/>
                </a:solidFill>
                <a:uFill>
                  <a:solidFill>
                    <a:srgbClr val="ffffff"/>
                  </a:solidFill>
                </a:uFill>
                <a:latin typeface="Calibri"/>
              </a:rPr>
              <a:t>29/05/17</a:t>
            </a:r>
            <a:endParaRPr lang="en-IN"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lang="en-IN"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AA9BC235-CBDB-42D4-84D3-59C88100C009}" type="slidenum">
              <a:rPr lang="en-IN" sz="1200" spc="-1" strike="noStrike">
                <a:solidFill>
                  <a:srgbClr val="8b8b8b"/>
                </a:solidFill>
                <a:uFill>
                  <a:solidFill>
                    <a:srgbClr val="ffffff"/>
                  </a:solidFill>
                </a:uFill>
                <a:latin typeface="Calibri"/>
              </a:rPr>
              <a:t>&lt;number&gt;</a:t>
            </a:fld>
            <a:endParaRPr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n-US" sz="2800" spc="-1" strike="noStrike">
                <a:solidFill>
                  <a:srgbClr val="000000"/>
                </a:solidFill>
                <a:uFill>
                  <a:solidFill>
                    <a:srgbClr val="ffffff"/>
                  </a:solidFill>
                </a:uFill>
                <a:latin typeface="Calibri"/>
              </a:rPr>
              <a:t>Click to edit the outline text format</a:t>
            </a:r>
            <a:endParaRPr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000" spc="-1" strike="noStrike">
                <a:solidFill>
                  <a:srgbClr val="000000"/>
                </a:solidFill>
                <a:uFill>
                  <a:solidFill>
                    <a:srgbClr val="ffffff"/>
                  </a:solidFill>
                </a:uFill>
                <a:latin typeface="Calibri"/>
              </a:rPr>
              <a:t>Second Outline Level</a:t>
            </a:r>
            <a:endParaRPr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1800" spc="-1" strike="noStrike">
                <a:solidFill>
                  <a:srgbClr val="000000"/>
                </a:solidFill>
                <a:uFill>
                  <a:solidFill>
                    <a:srgbClr val="ffffff"/>
                  </a:solidFill>
                </a:uFill>
                <a:latin typeface="Calibri"/>
              </a:rPr>
              <a:t>Third Outline Level</a:t>
            </a:r>
            <a:endParaRPr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1800" spc="-1" strike="noStrike">
                <a:solidFill>
                  <a:srgbClr val="000000"/>
                </a:solidFill>
                <a:uFill>
                  <a:solidFill>
                    <a:srgbClr val="ffffff"/>
                  </a:solidFill>
                </a:uFill>
                <a:latin typeface="Calibri"/>
              </a:rPr>
              <a:t>Fourth Outline Level</a:t>
            </a:r>
            <a:endParaRPr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Fifth Outline Level</a:t>
            </a:r>
            <a:endParaRPr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Sixth Outline Level</a:t>
            </a:r>
            <a:endParaRPr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Seventh Outline Level</a:t>
            </a:r>
            <a:endParaRPr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spc="-1" strike="noStrike">
                <a:solidFill>
                  <a:srgbClr val="000000"/>
                </a:solidFill>
                <a:uFill>
                  <a:solidFill>
                    <a:srgbClr val="ffffff"/>
                  </a:solidFill>
                </a:uFill>
                <a:latin typeface="Calibri Light"/>
              </a:rPr>
              <a:t>Click to edit Master title style</a:t>
            </a:r>
            <a:endParaRPr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lang="en-US" sz="2800" spc="-1" strike="noStrike">
                <a:solidFill>
                  <a:srgbClr val="000000"/>
                </a:solidFill>
                <a:uFill>
                  <a:solidFill>
                    <a:srgbClr val="ffffff"/>
                  </a:solidFill>
                </a:uFill>
                <a:latin typeface="Calibri"/>
              </a:rPr>
              <a:t>Click to edit the outline text format</a:t>
            </a:r>
            <a:endParaRPr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Calibri"/>
              </a:rPr>
              <a:t>Second Outline Level</a:t>
            </a:r>
            <a:endParaRPr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2800" spc="-1" strike="noStrike">
                <a:solidFill>
                  <a:srgbClr val="000000"/>
                </a:solidFill>
                <a:uFill>
                  <a:solidFill>
                    <a:srgbClr val="ffffff"/>
                  </a:solidFill>
                </a:uFill>
                <a:latin typeface="Calibri"/>
              </a:rPr>
              <a:t>Third Outline Level</a:t>
            </a:r>
            <a:endParaRPr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2800" spc="-1" strike="noStrike">
                <a:solidFill>
                  <a:srgbClr val="000000"/>
                </a:solidFill>
                <a:uFill>
                  <a:solidFill>
                    <a:srgbClr val="ffffff"/>
                  </a:solidFill>
                </a:uFill>
                <a:latin typeface="Calibri"/>
              </a:rPr>
              <a:t>Fourth Outline Level</a:t>
            </a:r>
            <a:endParaRPr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800" spc="-1" strike="noStrike">
                <a:solidFill>
                  <a:srgbClr val="000000"/>
                </a:solidFill>
                <a:uFill>
                  <a:solidFill>
                    <a:srgbClr val="ffffff"/>
                  </a:solidFill>
                </a:uFill>
                <a:latin typeface="Calibri"/>
              </a:rPr>
              <a:t>Fifth Outline Level</a:t>
            </a:r>
            <a:endParaRPr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800" spc="-1" strike="noStrike">
                <a:solidFill>
                  <a:srgbClr val="000000"/>
                </a:solidFill>
                <a:uFill>
                  <a:solidFill>
                    <a:srgbClr val="ffffff"/>
                  </a:solidFill>
                </a:uFill>
                <a:latin typeface="Calibri"/>
              </a:rPr>
              <a:t>Sixth Outline Level</a:t>
            </a:r>
            <a:endParaRPr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lang="en-US" sz="2800" spc="-1" strike="noStrike">
                <a:solidFill>
                  <a:srgbClr val="000000"/>
                </a:solidFill>
                <a:uFill>
                  <a:solidFill>
                    <a:srgbClr val="ffffff"/>
                  </a:solidFill>
                </a:uFill>
                <a:latin typeface="Calibri"/>
              </a:rPr>
              <a:t>Seventh Outline LevelClick to edit Master text styles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Second level</a:t>
            </a:r>
            <a:endParaRPr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Third level</a:t>
            </a:r>
            <a:endParaRPr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Fourth level</a:t>
            </a:r>
            <a:endParaRPr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Fifth level</a:t>
            </a:r>
            <a:endParaRPr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lang="en-IN" sz="1200" spc="-1" strike="noStrike">
                <a:solidFill>
                  <a:srgbClr val="8b8b8b"/>
                </a:solidFill>
                <a:uFill>
                  <a:solidFill>
                    <a:srgbClr val="ffffff"/>
                  </a:solidFill>
                </a:uFill>
                <a:latin typeface="Calibri"/>
              </a:rPr>
              <a:t>29/05/17</a:t>
            </a:r>
            <a:endParaRPr lang="en-IN"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lang="en-IN"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B75C6C68-D5E3-480B-A042-5BD1D0586806}" type="slidenum">
              <a:rPr lang="en-IN" sz="1200" spc="-1" strike="noStrike">
                <a:solidFill>
                  <a:srgbClr val="8b8b8b"/>
                </a:solidFill>
                <a:uFill>
                  <a:solidFill>
                    <a:srgbClr val="ffffff"/>
                  </a:solidFill>
                </a:uFill>
                <a:latin typeface="Calibri"/>
              </a:rPr>
              <a:t>&lt;number&gt;</a:t>
            </a:fld>
            <a:endParaRPr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spc="-1" strike="noStrike">
                <a:solidFill>
                  <a:srgbClr val="000000"/>
                </a:solidFill>
                <a:uFill>
                  <a:solidFill>
                    <a:srgbClr val="ffffff"/>
                  </a:solidFill>
                </a:uFill>
                <a:latin typeface="Calibri Light"/>
              </a:rPr>
              <a:t>Click to edit Master title style</a:t>
            </a:r>
            <a:endParaRPr lang="en-US" sz="1800" spc="-1" strike="noStrike">
              <a:solidFill>
                <a:srgbClr val="000000"/>
              </a:solidFill>
              <a:uFill>
                <a:solidFill>
                  <a:srgbClr val="ffffff"/>
                </a:solidFill>
              </a:uFill>
              <a:latin typeface="Calibri"/>
            </a:endParaRPr>
          </a:p>
        </p:txBody>
      </p:sp>
      <p:sp>
        <p:nvSpPr>
          <p:cNvPr id="79" name="PlaceHolder 2"/>
          <p:cNvSpPr>
            <a:spLocks noGrp="1"/>
          </p:cNvSpPr>
          <p:nvPr>
            <p:ph type="dt"/>
          </p:nvPr>
        </p:nvSpPr>
        <p:spPr>
          <a:xfrm>
            <a:off x="838080" y="6356520"/>
            <a:ext cx="2742840" cy="364680"/>
          </a:xfrm>
          <a:prstGeom prst="rect">
            <a:avLst/>
          </a:prstGeom>
        </p:spPr>
        <p:txBody>
          <a:bodyPr anchor="ctr"/>
          <a:p>
            <a:pPr>
              <a:lnSpc>
                <a:spcPct val="100000"/>
              </a:lnSpc>
            </a:pPr>
            <a:r>
              <a:rPr lang="en-IN" sz="1200" spc="-1" strike="noStrike">
                <a:solidFill>
                  <a:srgbClr val="8b8b8b"/>
                </a:solidFill>
                <a:uFill>
                  <a:solidFill>
                    <a:srgbClr val="ffffff"/>
                  </a:solidFill>
                </a:uFill>
                <a:latin typeface="Calibri"/>
              </a:rPr>
              <a:t>29/05/17</a:t>
            </a:r>
            <a:endParaRPr lang="en-IN" sz="1400" spc="-1" strike="noStrike">
              <a:solidFill>
                <a:srgbClr val="000000"/>
              </a:solidFill>
              <a:uFill>
                <a:solidFill>
                  <a:srgbClr val="ffffff"/>
                </a:solidFill>
              </a:uFill>
              <a:latin typeface="Times New Roman"/>
            </a:endParaRPr>
          </a:p>
        </p:txBody>
      </p:sp>
      <p:sp>
        <p:nvSpPr>
          <p:cNvPr id="80" name="PlaceHolder 3"/>
          <p:cNvSpPr>
            <a:spLocks noGrp="1"/>
          </p:cNvSpPr>
          <p:nvPr>
            <p:ph type="ftr"/>
          </p:nvPr>
        </p:nvSpPr>
        <p:spPr>
          <a:xfrm>
            <a:off x="4038480" y="6356520"/>
            <a:ext cx="4114440" cy="364680"/>
          </a:xfrm>
          <a:prstGeom prst="rect">
            <a:avLst/>
          </a:prstGeom>
        </p:spPr>
        <p:txBody>
          <a:bodyPr anchor="ctr"/>
          <a:p>
            <a:endParaRPr lang="en-IN" sz="2400" spc="-1" strike="noStrike">
              <a:solidFill>
                <a:srgbClr val="000000"/>
              </a:solidFill>
              <a:uFill>
                <a:solidFill>
                  <a:srgbClr val="ffffff"/>
                </a:solidFill>
              </a:uFill>
              <a:latin typeface="Times New Roman"/>
            </a:endParaRPr>
          </a:p>
        </p:txBody>
      </p:sp>
      <p:sp>
        <p:nvSpPr>
          <p:cNvPr id="81" name="PlaceHolder 4"/>
          <p:cNvSpPr>
            <a:spLocks noGrp="1"/>
          </p:cNvSpPr>
          <p:nvPr>
            <p:ph type="sldNum"/>
          </p:nvPr>
        </p:nvSpPr>
        <p:spPr>
          <a:xfrm>
            <a:off x="8610480" y="6356520"/>
            <a:ext cx="2742840" cy="364680"/>
          </a:xfrm>
          <a:prstGeom prst="rect">
            <a:avLst/>
          </a:prstGeom>
        </p:spPr>
        <p:txBody>
          <a:bodyPr anchor="ctr"/>
          <a:p>
            <a:pPr algn="r">
              <a:lnSpc>
                <a:spcPct val="100000"/>
              </a:lnSpc>
            </a:pPr>
            <a:fld id="{3D8AEE86-06EC-4323-86DC-6CDF7D1BE51B}" type="slidenum">
              <a:rPr lang="en-IN" sz="1200" spc="-1" strike="noStrike">
                <a:solidFill>
                  <a:srgbClr val="8b8b8b"/>
                </a:solidFill>
                <a:uFill>
                  <a:solidFill>
                    <a:srgbClr val="ffffff"/>
                  </a:solidFill>
                </a:uFill>
                <a:latin typeface="Calibri"/>
              </a:rPr>
              <a:t>&lt;number&gt;</a:t>
            </a:fld>
            <a:endParaRPr lang="en-IN" sz="1400" spc="-1" strike="noStrike">
              <a:solidFill>
                <a:srgbClr val="000000"/>
              </a:solidFill>
              <a:uFill>
                <a:solidFill>
                  <a:srgbClr val="ffffff"/>
                </a:solidFill>
              </a:uFill>
              <a:latin typeface="Times New Roman"/>
            </a:endParaRPr>
          </a:p>
        </p:txBody>
      </p:sp>
      <p:sp>
        <p:nvSpPr>
          <p:cNvPr id="82"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n-US" sz="2800" spc="-1" strike="noStrike">
                <a:solidFill>
                  <a:srgbClr val="000000"/>
                </a:solidFill>
                <a:uFill>
                  <a:solidFill>
                    <a:srgbClr val="ffffff"/>
                  </a:solidFill>
                </a:uFill>
                <a:latin typeface="Calibri"/>
              </a:rPr>
              <a:t>Click to edit the outline text format</a:t>
            </a:r>
            <a:endParaRPr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000" spc="-1" strike="noStrike">
                <a:solidFill>
                  <a:srgbClr val="000000"/>
                </a:solidFill>
                <a:uFill>
                  <a:solidFill>
                    <a:srgbClr val="ffffff"/>
                  </a:solidFill>
                </a:uFill>
                <a:latin typeface="Calibri"/>
              </a:rPr>
              <a:t>Second Outline Level</a:t>
            </a:r>
            <a:endParaRPr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1800" spc="-1" strike="noStrike">
                <a:solidFill>
                  <a:srgbClr val="000000"/>
                </a:solidFill>
                <a:uFill>
                  <a:solidFill>
                    <a:srgbClr val="ffffff"/>
                  </a:solidFill>
                </a:uFill>
                <a:latin typeface="Calibri"/>
              </a:rPr>
              <a:t>Third Outline Level</a:t>
            </a:r>
            <a:endParaRPr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1800" spc="-1" strike="noStrike">
                <a:solidFill>
                  <a:srgbClr val="000000"/>
                </a:solidFill>
                <a:uFill>
                  <a:solidFill>
                    <a:srgbClr val="ffffff"/>
                  </a:solidFill>
                </a:uFill>
                <a:latin typeface="Calibri"/>
              </a:rPr>
              <a:t>Fourth Outline Level</a:t>
            </a:r>
            <a:endParaRPr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Fifth Outline Level</a:t>
            </a:r>
            <a:endParaRPr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Sixth Outline Level</a:t>
            </a:r>
            <a:endParaRPr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Seventh Outline Level</a:t>
            </a:r>
            <a:endParaRPr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dt"/>
          </p:nvPr>
        </p:nvSpPr>
        <p:spPr>
          <a:xfrm>
            <a:off x="838080" y="6356520"/>
            <a:ext cx="2742840" cy="364680"/>
          </a:xfrm>
          <a:prstGeom prst="rect">
            <a:avLst/>
          </a:prstGeom>
        </p:spPr>
        <p:txBody>
          <a:bodyPr anchor="ctr"/>
          <a:p>
            <a:pPr>
              <a:lnSpc>
                <a:spcPct val="100000"/>
              </a:lnSpc>
            </a:pPr>
            <a:r>
              <a:rPr lang="en-IN" sz="1200" spc="-1" strike="noStrike">
                <a:solidFill>
                  <a:srgbClr val="8b8b8b"/>
                </a:solidFill>
                <a:uFill>
                  <a:solidFill>
                    <a:srgbClr val="ffffff"/>
                  </a:solidFill>
                </a:uFill>
                <a:latin typeface="Calibri"/>
              </a:rPr>
              <a:t>29/05/17</a:t>
            </a:r>
            <a:endParaRPr lang="en-IN" sz="1400" spc="-1" strike="noStrike">
              <a:solidFill>
                <a:srgbClr val="000000"/>
              </a:solidFill>
              <a:uFill>
                <a:solidFill>
                  <a:srgbClr val="ffffff"/>
                </a:solidFill>
              </a:uFill>
              <a:latin typeface="Times New Roman"/>
            </a:endParaRPr>
          </a:p>
        </p:txBody>
      </p:sp>
      <p:sp>
        <p:nvSpPr>
          <p:cNvPr id="118" name="PlaceHolder 2"/>
          <p:cNvSpPr>
            <a:spLocks noGrp="1"/>
          </p:cNvSpPr>
          <p:nvPr>
            <p:ph type="ftr"/>
          </p:nvPr>
        </p:nvSpPr>
        <p:spPr>
          <a:xfrm>
            <a:off x="4038480" y="6356520"/>
            <a:ext cx="4114440" cy="364680"/>
          </a:xfrm>
          <a:prstGeom prst="rect">
            <a:avLst/>
          </a:prstGeom>
        </p:spPr>
        <p:txBody>
          <a:bodyPr anchor="ctr"/>
          <a:p>
            <a:endParaRPr lang="en-IN" sz="2400" spc="-1" strike="noStrike">
              <a:solidFill>
                <a:srgbClr val="000000"/>
              </a:solidFill>
              <a:uFill>
                <a:solidFill>
                  <a:srgbClr val="ffffff"/>
                </a:solidFill>
              </a:uFill>
              <a:latin typeface="Times New Roman"/>
            </a:endParaRPr>
          </a:p>
        </p:txBody>
      </p:sp>
      <p:sp>
        <p:nvSpPr>
          <p:cNvPr id="119" name="PlaceHolder 3"/>
          <p:cNvSpPr>
            <a:spLocks noGrp="1"/>
          </p:cNvSpPr>
          <p:nvPr>
            <p:ph type="sldNum"/>
          </p:nvPr>
        </p:nvSpPr>
        <p:spPr>
          <a:xfrm>
            <a:off x="8610480" y="6356520"/>
            <a:ext cx="2742840" cy="364680"/>
          </a:xfrm>
          <a:prstGeom prst="rect">
            <a:avLst/>
          </a:prstGeom>
        </p:spPr>
        <p:txBody>
          <a:bodyPr anchor="ctr"/>
          <a:p>
            <a:pPr algn="r">
              <a:lnSpc>
                <a:spcPct val="100000"/>
              </a:lnSpc>
            </a:pPr>
            <a:fld id="{34FB12DC-7867-4638-B7C9-31459CB99461}" type="slidenum">
              <a:rPr lang="en-IN" sz="1200" spc="-1" strike="noStrike">
                <a:solidFill>
                  <a:srgbClr val="8b8b8b"/>
                </a:solidFill>
                <a:uFill>
                  <a:solidFill>
                    <a:srgbClr val="ffffff"/>
                  </a:solidFill>
                </a:uFill>
                <a:latin typeface="Calibri"/>
              </a:rPr>
              <a:t>&lt;number&gt;</a:t>
            </a:fld>
            <a:endParaRPr lang="en-IN" sz="1400" spc="-1" strike="noStrike">
              <a:solidFill>
                <a:srgbClr val="000000"/>
              </a:solidFill>
              <a:uFill>
                <a:solidFill>
                  <a:srgbClr val="ffffff"/>
                </a:solidFill>
              </a:uFill>
              <a:latin typeface="Times New Roman"/>
            </a:endParaRPr>
          </a:p>
        </p:txBody>
      </p:sp>
      <p:sp>
        <p:nvSpPr>
          <p:cNvPr id="120" name="PlaceHolder 4"/>
          <p:cNvSpPr>
            <a:spLocks noGrp="1"/>
          </p:cNvSpPr>
          <p:nvPr>
            <p:ph type="title"/>
          </p:nvPr>
        </p:nvSpPr>
        <p:spPr>
          <a:xfrm>
            <a:off x="609480" y="273600"/>
            <a:ext cx="10972440" cy="1144800"/>
          </a:xfrm>
          <a:prstGeom prst="rect">
            <a:avLst/>
          </a:prstGeom>
        </p:spPr>
        <p:txBody>
          <a:bodyPr lIns="0" rIns="0" tIns="0" bIns="0" anchor="ctr"/>
          <a:p>
            <a:r>
              <a:rPr lang="en-US" sz="1800" spc="-1" strike="noStrike">
                <a:solidFill>
                  <a:srgbClr val="000000"/>
                </a:solidFill>
                <a:uFill>
                  <a:solidFill>
                    <a:srgbClr val="ffffff"/>
                  </a:solidFill>
                </a:uFill>
                <a:latin typeface="Calibri"/>
              </a:rPr>
              <a:t>Click to edit the title text format</a:t>
            </a:r>
            <a:endParaRPr lang="en-US" sz="1800" spc="-1" strike="noStrike">
              <a:solidFill>
                <a:srgbClr val="000000"/>
              </a:solidFill>
              <a:uFill>
                <a:solidFill>
                  <a:srgbClr val="ffffff"/>
                </a:solidFill>
              </a:uFill>
              <a:latin typeface="Calibri"/>
            </a:endParaRPr>
          </a:p>
        </p:txBody>
      </p:sp>
      <p:sp>
        <p:nvSpPr>
          <p:cNvPr id="121"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n-US" sz="2800" spc="-1" strike="noStrike">
                <a:solidFill>
                  <a:srgbClr val="000000"/>
                </a:solidFill>
                <a:uFill>
                  <a:solidFill>
                    <a:srgbClr val="ffffff"/>
                  </a:solidFill>
                </a:uFill>
                <a:latin typeface="Calibri"/>
              </a:rPr>
              <a:t>Click to edit the outline text format</a:t>
            </a:r>
            <a:endParaRPr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000" spc="-1" strike="noStrike">
                <a:solidFill>
                  <a:srgbClr val="000000"/>
                </a:solidFill>
                <a:uFill>
                  <a:solidFill>
                    <a:srgbClr val="ffffff"/>
                  </a:solidFill>
                </a:uFill>
                <a:latin typeface="Calibri"/>
              </a:rPr>
              <a:t>Second Outline Level</a:t>
            </a:r>
            <a:endParaRPr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1800" spc="-1" strike="noStrike">
                <a:solidFill>
                  <a:srgbClr val="000000"/>
                </a:solidFill>
                <a:uFill>
                  <a:solidFill>
                    <a:srgbClr val="ffffff"/>
                  </a:solidFill>
                </a:uFill>
                <a:latin typeface="Calibri"/>
              </a:rPr>
              <a:t>Third Outline Level</a:t>
            </a:r>
            <a:endParaRPr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1800" spc="-1" strike="noStrike">
                <a:solidFill>
                  <a:srgbClr val="000000"/>
                </a:solidFill>
                <a:uFill>
                  <a:solidFill>
                    <a:srgbClr val="ffffff"/>
                  </a:solidFill>
                </a:uFill>
                <a:latin typeface="Calibri"/>
              </a:rPr>
              <a:t>Fourth Outline Level</a:t>
            </a:r>
            <a:endParaRPr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Fifth Outline Level</a:t>
            </a:r>
            <a:endParaRPr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Sixth Outline Level</a:t>
            </a:r>
            <a:endParaRPr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Seventh Outline Level</a:t>
            </a:r>
            <a:endParaRPr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56" name="Content Placeholder 7" descr=""/>
          <p:cNvPicPr/>
          <p:nvPr/>
        </p:nvPicPr>
        <p:blipFill>
          <a:blip r:embed="rId1"/>
          <a:stretch/>
        </p:blipFill>
        <p:spPr>
          <a:xfrm>
            <a:off x="8157240" y="499680"/>
            <a:ext cx="3619080" cy="2339640"/>
          </a:xfrm>
          <a:prstGeom prst="rect">
            <a:avLst/>
          </a:prstGeom>
          <a:ln>
            <a:noFill/>
          </a:ln>
        </p:spPr>
      </p:pic>
      <p:sp>
        <p:nvSpPr>
          <p:cNvPr id="157" name="TextShape 1"/>
          <p:cNvSpPr txBox="1"/>
          <p:nvPr/>
        </p:nvSpPr>
        <p:spPr>
          <a:xfrm>
            <a:off x="775440" y="888840"/>
            <a:ext cx="6975720" cy="1234080"/>
          </a:xfrm>
          <a:prstGeom prst="rect">
            <a:avLst/>
          </a:prstGeom>
          <a:noFill/>
          <a:ln>
            <a:noFill/>
          </a:ln>
        </p:spPr>
        <p:txBody>
          <a:bodyPr anchor="b"/>
          <a:p>
            <a:pPr algn="ctr">
              <a:lnSpc>
                <a:spcPct val="100000"/>
              </a:lnSpc>
            </a:pPr>
            <a:r>
              <a:rPr lang="en-US" sz="7200" spc="-1" strike="noStrike" u="sng">
                <a:solidFill>
                  <a:srgbClr val="76a7dd"/>
                </a:solidFill>
                <a:uFill>
                  <a:solidFill>
                    <a:srgbClr val="ffffff"/>
                  </a:solidFill>
                </a:uFill>
                <a:latin typeface="comic"/>
              </a:rPr>
              <a:t>D</a:t>
            </a:r>
            <a:r>
              <a:rPr lang="en-US" sz="7200" spc="-1" strike="noStrike" u="sng">
                <a:solidFill>
                  <a:srgbClr val="ff0000"/>
                </a:solidFill>
                <a:uFill>
                  <a:solidFill>
                    <a:srgbClr val="ffffff"/>
                  </a:solidFill>
                </a:uFill>
                <a:latin typeface="comic"/>
              </a:rPr>
              <a:t>R</a:t>
            </a:r>
            <a:r>
              <a:rPr lang="en-US" sz="7200" spc="-1" strike="noStrike" u="sng">
                <a:solidFill>
                  <a:srgbClr val="76a7dd"/>
                </a:solidFill>
                <a:uFill>
                  <a:solidFill>
                    <a:srgbClr val="ffffff"/>
                  </a:solidFill>
                </a:uFill>
                <a:latin typeface="comic"/>
              </a:rPr>
              <a:t>E</a:t>
            </a:r>
            <a:r>
              <a:rPr lang="en-US" sz="7200" spc="-1" strike="noStrike" u="sng">
                <a:solidFill>
                  <a:srgbClr val="ff0000"/>
                </a:solidFill>
                <a:uFill>
                  <a:solidFill>
                    <a:srgbClr val="ffffff"/>
                  </a:solidFill>
                </a:uFill>
                <a:latin typeface="comic"/>
              </a:rPr>
              <a:t>A</a:t>
            </a:r>
            <a:r>
              <a:rPr lang="en-US" sz="7200" spc="-1" strike="noStrike" u="sng">
                <a:solidFill>
                  <a:srgbClr val="76a7dd"/>
                </a:solidFill>
                <a:uFill>
                  <a:solidFill>
                    <a:srgbClr val="ffffff"/>
                  </a:solidFill>
                </a:uFill>
                <a:latin typeface="comic"/>
              </a:rPr>
              <a:t>M </a:t>
            </a:r>
            <a:r>
              <a:rPr lang="en-US" sz="7200" spc="-1" strike="noStrike" u="sng">
                <a:solidFill>
                  <a:srgbClr val="ff0000"/>
                </a:solidFill>
                <a:uFill>
                  <a:solidFill>
                    <a:srgbClr val="ffffff"/>
                  </a:solidFill>
                </a:uFill>
                <a:latin typeface="comic"/>
              </a:rPr>
              <a:t>G</a:t>
            </a:r>
            <a:r>
              <a:rPr lang="en-US" sz="7200" spc="-1" strike="noStrike" u="sng">
                <a:solidFill>
                  <a:srgbClr val="76a7dd"/>
                </a:solidFill>
                <a:uFill>
                  <a:solidFill>
                    <a:srgbClr val="ffffff"/>
                  </a:solidFill>
                </a:uFill>
                <a:latin typeface="comic"/>
              </a:rPr>
              <a:t>I</a:t>
            </a:r>
            <a:r>
              <a:rPr lang="en-US" sz="7200" spc="-1" strike="noStrike" u="sng">
                <a:solidFill>
                  <a:srgbClr val="ff0000"/>
                </a:solidFill>
                <a:uFill>
                  <a:solidFill>
                    <a:srgbClr val="ffffff"/>
                  </a:solidFill>
                </a:uFill>
                <a:latin typeface="comic"/>
              </a:rPr>
              <a:t>R</a:t>
            </a:r>
            <a:r>
              <a:rPr lang="en-US" sz="7200" spc="-1" strike="noStrike" u="sng">
                <a:solidFill>
                  <a:srgbClr val="76a7dd"/>
                </a:solidFill>
                <a:uFill>
                  <a:solidFill>
                    <a:srgbClr val="ffffff"/>
                  </a:solidFill>
                </a:uFill>
                <a:latin typeface="comic"/>
              </a:rPr>
              <a:t>L</a:t>
            </a:r>
            <a:endParaRPr lang="en-US" sz="1800" spc="-1" strike="noStrike">
              <a:solidFill>
                <a:srgbClr val="000000"/>
              </a:solidFill>
              <a:uFill>
                <a:solidFill>
                  <a:srgbClr val="ffffff"/>
                </a:solidFill>
              </a:uFill>
              <a:latin typeface="Calibri"/>
            </a:endParaRPr>
          </a:p>
        </p:txBody>
      </p:sp>
      <p:sp>
        <p:nvSpPr>
          <p:cNvPr id="158" name="TextShape 2"/>
          <p:cNvSpPr txBox="1"/>
          <p:nvPr/>
        </p:nvSpPr>
        <p:spPr>
          <a:xfrm>
            <a:off x="1523880" y="3602160"/>
            <a:ext cx="9143640" cy="1655280"/>
          </a:xfrm>
          <a:prstGeom prst="rect">
            <a:avLst/>
          </a:prstGeom>
          <a:noFill/>
          <a:ln>
            <a:noFill/>
          </a:ln>
        </p:spPr>
        <p:txBody>
          <a:bodyPr/>
          <a:p>
            <a:pPr>
              <a:lnSpc>
                <a:spcPct val="100000"/>
              </a:lnSpc>
            </a:pPr>
            <a:r>
              <a:rPr b="1" i="1" lang="en-IN" sz="5700" spc="-1" strike="noStrike">
                <a:solidFill>
                  <a:srgbClr val="000000"/>
                </a:solidFill>
                <a:uFill>
                  <a:solidFill>
                    <a:srgbClr val="ffffff"/>
                  </a:solidFill>
                </a:uFill>
                <a:latin typeface="Calibri"/>
              </a:rPr>
              <a:t>PROJECT BY</a:t>
            </a:r>
            <a:r>
              <a:rPr lang="en-IN" sz="5700" spc="-1" strike="noStrike">
                <a:solidFill>
                  <a:srgbClr val="000000"/>
                </a:solidFill>
                <a:uFill>
                  <a:solidFill>
                    <a:srgbClr val="ffffff"/>
                  </a:solidFill>
                </a:uFill>
                <a:latin typeface="Calibri"/>
              </a:rPr>
              <a:t>:    </a:t>
            </a:r>
            <a:r>
              <a:rPr lang="en-IN" sz="5200" spc="-1" strike="noStrike">
                <a:solidFill>
                  <a:srgbClr val="000000"/>
                </a:solidFill>
                <a:uFill>
                  <a:solidFill>
                    <a:srgbClr val="ffffff"/>
                  </a:solidFill>
                </a:uFill>
                <a:latin typeface="Bodoni MT Black"/>
              </a:rPr>
              <a:t>Harsha Gupta</a:t>
            </a:r>
            <a:endParaRPr lang="en-IN" sz="3200" spc="-1" strike="noStrike">
              <a:solidFill>
                <a:srgbClr val="000000"/>
              </a:solidFill>
              <a:uFill>
                <a:solidFill>
                  <a:srgbClr val="ffffff"/>
                </a:solidFill>
              </a:uFill>
              <a:latin typeface="Arial"/>
            </a:endParaRPr>
          </a:p>
          <a:p>
            <a:pPr>
              <a:lnSpc>
                <a:spcPct val="100000"/>
              </a:lnSpc>
            </a:pPr>
            <a:r>
              <a:rPr lang="en-IN" sz="5200" spc="-1" strike="noStrike">
                <a:solidFill>
                  <a:srgbClr val="000000"/>
                </a:solidFill>
                <a:uFill>
                  <a:solidFill>
                    <a:srgbClr val="ffffff"/>
                  </a:solidFill>
                </a:uFill>
                <a:latin typeface="Bodoni MT Black"/>
              </a:rPr>
              <a:t>                     </a:t>
            </a:r>
            <a:r>
              <a:rPr lang="en-IN" sz="5200" spc="-1" strike="noStrike">
                <a:solidFill>
                  <a:srgbClr val="000000"/>
                </a:solidFill>
                <a:uFill>
                  <a:solidFill>
                    <a:srgbClr val="ffffff"/>
                  </a:solidFill>
                </a:uFill>
                <a:latin typeface="Bodoni MT Black"/>
              </a:rPr>
              <a:t>Yash Jain</a:t>
            </a:r>
            <a:endParaRPr lang="en-IN" sz="3200" spc="-1" strike="noStrike">
              <a:solidFill>
                <a:srgbClr val="000000"/>
              </a:solidFill>
              <a:uFill>
                <a:solidFill>
                  <a:srgbClr val="ffffff"/>
                </a:solidFill>
              </a:uFill>
              <a:latin typeface="Arial"/>
            </a:endParaRPr>
          </a:p>
          <a:p>
            <a:pPr>
              <a:lnSpc>
                <a:spcPct val="100000"/>
              </a:lnSpc>
            </a:pPr>
            <a:r>
              <a:rPr lang="en-IN" sz="5200" spc="-1" strike="noStrike">
                <a:solidFill>
                  <a:srgbClr val="000000"/>
                </a:solidFill>
                <a:uFill>
                  <a:solidFill>
                    <a:srgbClr val="ffffff"/>
                  </a:solidFill>
                </a:uFill>
                <a:latin typeface="Bodoni MT Black"/>
              </a:rPr>
              <a:t>                     </a:t>
            </a:r>
            <a:r>
              <a:rPr lang="en-IN" sz="5200" spc="-1" strike="noStrike">
                <a:solidFill>
                  <a:srgbClr val="000000"/>
                </a:solidFill>
                <a:uFill>
                  <a:solidFill>
                    <a:srgbClr val="ffffff"/>
                  </a:solidFill>
                </a:uFill>
                <a:latin typeface="Bodoni MT Black"/>
              </a:rPr>
              <a:t>Vinay M</a:t>
            </a:r>
            <a:endParaRPr lang="en-IN" sz="3200" spc="-1" strike="noStrike">
              <a:solidFill>
                <a:srgbClr val="000000"/>
              </a:solidFill>
              <a:uFill>
                <a:solidFill>
                  <a:srgbClr val="ffffff"/>
                </a:solidFill>
              </a:uFill>
              <a:latin typeface="Arial"/>
            </a:endParaRPr>
          </a:p>
          <a:p>
            <a:pPr algn="ctr">
              <a:lnSpc>
                <a:spcPct val="100000"/>
              </a:lnSpc>
            </a:pPr>
            <a:endParaRPr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TextShape 1"/>
          <p:cNvSpPr txBox="1"/>
          <p:nvPr/>
        </p:nvSpPr>
        <p:spPr>
          <a:xfrm>
            <a:off x="4755240" y="139680"/>
            <a:ext cx="4026600" cy="837720"/>
          </a:xfrm>
          <a:prstGeom prst="rect">
            <a:avLst/>
          </a:prstGeom>
          <a:noFill/>
          <a:ln>
            <a:noFill/>
          </a:ln>
        </p:spPr>
        <p:txBody>
          <a:bodyPr anchor="ctr"/>
          <a:p>
            <a:pPr algn="ctr">
              <a:lnSpc>
                <a:spcPct val="100000"/>
              </a:lnSpc>
            </a:pPr>
            <a:r>
              <a:rPr b="1" lang="en-US" sz="4800" spc="-1" strike="noStrike" u="sng">
                <a:solidFill>
                  <a:srgbClr val="00b0f0"/>
                </a:solidFill>
                <a:uFill>
                  <a:solidFill>
                    <a:srgbClr val="ffffff"/>
                  </a:solidFill>
                </a:uFill>
                <a:latin typeface="comic"/>
              </a:rPr>
              <a:t>I</a:t>
            </a:r>
            <a:r>
              <a:rPr b="1" lang="en-US" sz="4800" spc="-1" strike="noStrike" u="sng">
                <a:solidFill>
                  <a:srgbClr val="c00000"/>
                </a:solidFill>
                <a:uFill>
                  <a:solidFill>
                    <a:srgbClr val="ffffff"/>
                  </a:solidFill>
                </a:uFill>
                <a:latin typeface="comic"/>
              </a:rPr>
              <a:t>m</a:t>
            </a:r>
            <a:r>
              <a:rPr b="1" lang="en-US" sz="4800" spc="-1" strike="noStrike" u="sng">
                <a:solidFill>
                  <a:srgbClr val="00b0f0"/>
                </a:solidFill>
                <a:uFill>
                  <a:solidFill>
                    <a:srgbClr val="ffffff"/>
                  </a:solidFill>
                </a:uFill>
                <a:latin typeface="comic"/>
              </a:rPr>
              <a:t>p</a:t>
            </a:r>
            <a:r>
              <a:rPr b="1" lang="en-US" sz="4800" spc="-1" strike="noStrike" u="sng">
                <a:solidFill>
                  <a:srgbClr val="c00000"/>
                </a:solidFill>
                <a:uFill>
                  <a:solidFill>
                    <a:srgbClr val="ffffff"/>
                  </a:solidFill>
                </a:uFill>
                <a:latin typeface="comic"/>
              </a:rPr>
              <a:t>a</a:t>
            </a:r>
            <a:r>
              <a:rPr b="1" lang="en-US" sz="4800" spc="-1" strike="noStrike" u="sng">
                <a:solidFill>
                  <a:srgbClr val="00b0f0"/>
                </a:solidFill>
                <a:uFill>
                  <a:solidFill>
                    <a:srgbClr val="ffffff"/>
                  </a:solidFill>
                </a:uFill>
                <a:latin typeface="comic"/>
              </a:rPr>
              <a:t>c</a:t>
            </a:r>
            <a:r>
              <a:rPr b="1" lang="en-US" sz="4800" spc="-1" strike="noStrike" u="sng">
                <a:solidFill>
                  <a:srgbClr val="c00000"/>
                </a:solidFill>
                <a:uFill>
                  <a:solidFill>
                    <a:srgbClr val="ffffff"/>
                  </a:solidFill>
                </a:uFill>
                <a:latin typeface="comic"/>
              </a:rPr>
              <a:t>t</a:t>
            </a:r>
            <a:endParaRPr lang="en-US" sz="1800" spc="-1" strike="noStrike">
              <a:solidFill>
                <a:srgbClr val="000000"/>
              </a:solidFill>
              <a:uFill>
                <a:solidFill>
                  <a:srgbClr val="ffffff"/>
                </a:solidFill>
              </a:uFill>
              <a:latin typeface="Calibri"/>
            </a:endParaRPr>
          </a:p>
        </p:txBody>
      </p:sp>
      <p:pic>
        <p:nvPicPr>
          <p:cNvPr id="191" name="Content Placeholder 5" descr=""/>
          <p:cNvPicPr/>
          <p:nvPr/>
        </p:nvPicPr>
        <p:blipFill>
          <a:blip r:embed="rId1"/>
          <a:stretch/>
        </p:blipFill>
        <p:spPr>
          <a:xfrm>
            <a:off x="6768720" y="1587240"/>
            <a:ext cx="4876560" cy="4419360"/>
          </a:xfrm>
          <a:prstGeom prst="rect">
            <a:avLst/>
          </a:prstGeom>
          <a:ln>
            <a:noFill/>
          </a:ln>
        </p:spPr>
      </p:pic>
      <p:sp>
        <p:nvSpPr>
          <p:cNvPr id="192" name="CustomShape 2"/>
          <p:cNvSpPr/>
          <p:nvPr/>
        </p:nvSpPr>
        <p:spPr>
          <a:xfrm>
            <a:off x="164520" y="1130040"/>
            <a:ext cx="6197400" cy="5405040"/>
          </a:xfrm>
          <a:prstGeom prst="roundRect">
            <a:avLst>
              <a:gd name="adj" fmla="val 16667"/>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a:gradFill>
          <a:ln>
            <a:solidFill>
              <a:schemeClr val="accent6"/>
            </a:solidFill>
          </a:ln>
        </p:spPr>
        <p:style>
          <a:lnRef idx="1">
            <a:schemeClr val="accent6"/>
          </a:lnRef>
          <a:fillRef idx="2">
            <a:schemeClr val="accent6"/>
          </a:fillRef>
          <a:effectRef idx="1">
            <a:schemeClr val="accent6"/>
          </a:effectRef>
          <a:fontRef idx="minor"/>
        </p:style>
        <p:txBody>
          <a:bodyPr lIns="389520" rIns="125640" tIns="389520" bIns="389520" anchor="ctr"/>
          <a:p>
            <a:pPr>
              <a:lnSpc>
                <a:spcPct val="90000"/>
              </a:lnSpc>
            </a:pPr>
            <a:r>
              <a:rPr lang="en-IN" sz="3300" spc="-1" strike="noStrike">
                <a:solidFill>
                  <a:srgbClr val="000000"/>
                </a:solidFill>
                <a:uFill>
                  <a:solidFill>
                    <a:srgbClr val="ffffff"/>
                  </a:solidFill>
                </a:uFill>
                <a:latin typeface="Calibri"/>
              </a:rPr>
              <a:t>Building of website will spread the awareness and rural women who are really needy can get the help of government through our website. This will help in making society better and will help rural people to develop not only with respect to money but also in way of thinking.</a:t>
            </a:r>
            <a:endParaRPr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CustomShape 1"/>
          <p:cNvSpPr/>
          <p:nvPr/>
        </p:nvSpPr>
        <p:spPr>
          <a:xfrm>
            <a:off x="406440" y="700560"/>
            <a:ext cx="11480400" cy="1733760"/>
          </a:xfrm>
          <a:prstGeom prst="roundRect">
            <a:avLst>
              <a:gd name="adj" fmla="val 16667"/>
            </a:avLst>
          </a:prstGeom>
          <a:solidFill>
            <a:schemeClr val="accent2"/>
          </a:solidFill>
          <a:ln>
            <a:solidFill>
              <a:schemeClr val="accent2">
                <a:shade val="50000"/>
              </a:schemeClr>
            </a:solidFill>
          </a:ln>
        </p:spPr>
        <p:style>
          <a:lnRef idx="2">
            <a:schemeClr val="accent2">
              <a:shade val="50000"/>
            </a:schemeClr>
          </a:lnRef>
          <a:fillRef idx="1">
            <a:schemeClr val="accent2"/>
          </a:fillRef>
          <a:effectRef idx="0">
            <a:schemeClr val="accent2"/>
          </a:effectRef>
          <a:fontRef idx="minor"/>
        </p:style>
        <p:txBody>
          <a:bodyPr lIns="202680" rIns="118080" tIns="202680" bIns="202680" anchor="ctr"/>
          <a:p>
            <a:pPr>
              <a:lnSpc>
                <a:spcPct val="90000"/>
              </a:lnSpc>
            </a:pPr>
            <a:r>
              <a:rPr lang="en-IN" sz="3100" spc="-1" strike="noStrike">
                <a:solidFill>
                  <a:srgbClr val="ffffff"/>
                </a:solidFill>
                <a:uFill>
                  <a:solidFill>
                    <a:srgbClr val="ffffff"/>
                  </a:solidFill>
                </a:uFill>
                <a:latin typeface="Calibri"/>
              </a:rPr>
              <a:t>It can serve a helping hand for a women who has huge financial burdens and hardships.</a:t>
            </a:r>
            <a:endParaRPr lang="en-IN" sz="1800" spc="-1" strike="noStrike">
              <a:solidFill>
                <a:srgbClr val="000000"/>
              </a:solidFill>
              <a:uFill>
                <a:solidFill>
                  <a:srgbClr val="ffffff"/>
                </a:solidFill>
              </a:uFill>
              <a:latin typeface="Arial"/>
            </a:endParaRPr>
          </a:p>
        </p:txBody>
      </p:sp>
      <p:sp>
        <p:nvSpPr>
          <p:cNvPr id="194" name="CustomShape 2"/>
          <p:cNvSpPr/>
          <p:nvPr/>
        </p:nvSpPr>
        <p:spPr>
          <a:xfrm>
            <a:off x="406440" y="2523960"/>
            <a:ext cx="11480400" cy="1733760"/>
          </a:xfrm>
          <a:prstGeom prst="roundRect">
            <a:avLst>
              <a:gd name="adj" fmla="val 16667"/>
            </a:avLst>
          </a:prstGeom>
          <a:solidFill>
            <a:schemeClr val="accent3"/>
          </a:solidFill>
          <a:ln>
            <a:solidFill>
              <a:schemeClr val="accent3">
                <a:shade val="50000"/>
              </a:schemeClr>
            </a:solidFill>
          </a:ln>
        </p:spPr>
        <p:style>
          <a:lnRef idx="2">
            <a:schemeClr val="accent3">
              <a:shade val="50000"/>
            </a:schemeClr>
          </a:lnRef>
          <a:fillRef idx="1">
            <a:schemeClr val="accent3"/>
          </a:fillRef>
          <a:effectRef idx="0">
            <a:schemeClr val="accent3"/>
          </a:effectRef>
          <a:fontRef idx="minor"/>
        </p:style>
        <p:txBody>
          <a:bodyPr lIns="202680" rIns="118080" tIns="202680" bIns="202680" anchor="ctr"/>
          <a:p>
            <a:pPr>
              <a:lnSpc>
                <a:spcPct val="90000"/>
              </a:lnSpc>
            </a:pPr>
            <a:r>
              <a:rPr lang="en-IN" sz="3100" spc="-1" strike="noStrike">
                <a:solidFill>
                  <a:srgbClr val="ffffff"/>
                </a:solidFill>
                <a:uFill>
                  <a:solidFill>
                    <a:srgbClr val="ffffff"/>
                  </a:solidFill>
                </a:uFill>
                <a:latin typeface="Calibri"/>
              </a:rPr>
              <a:t>The government schemes availed  by the rural women can help them in funding their investments in agriculture, lone business or basic employment.</a:t>
            </a:r>
            <a:endParaRPr lang="en-IN" sz="1800" spc="-1" strike="noStrike">
              <a:solidFill>
                <a:srgbClr val="000000"/>
              </a:solidFill>
              <a:uFill>
                <a:solidFill>
                  <a:srgbClr val="ffffff"/>
                </a:solidFill>
              </a:uFill>
              <a:latin typeface="Arial"/>
            </a:endParaRPr>
          </a:p>
        </p:txBody>
      </p:sp>
      <p:sp>
        <p:nvSpPr>
          <p:cNvPr id="195" name="CustomShape 3"/>
          <p:cNvSpPr/>
          <p:nvPr/>
        </p:nvSpPr>
        <p:spPr>
          <a:xfrm>
            <a:off x="406440" y="4347360"/>
            <a:ext cx="11480400" cy="1733760"/>
          </a:xfrm>
          <a:prstGeom prst="roundRect">
            <a:avLst>
              <a:gd name="adj" fmla="val 16667"/>
            </a:avLst>
          </a:prstGeom>
          <a:solidFill>
            <a:schemeClr val="accent4"/>
          </a:solidFill>
          <a:ln>
            <a:solidFill>
              <a:schemeClr val="accent4">
                <a:shade val="50000"/>
              </a:schemeClr>
            </a:solidFill>
          </a:ln>
        </p:spPr>
        <p:style>
          <a:lnRef idx="2">
            <a:schemeClr val="accent4">
              <a:shade val="50000"/>
            </a:schemeClr>
          </a:lnRef>
          <a:fillRef idx="1">
            <a:schemeClr val="accent4"/>
          </a:fillRef>
          <a:effectRef idx="0">
            <a:schemeClr val="accent4"/>
          </a:effectRef>
          <a:fontRef idx="minor"/>
        </p:style>
        <p:txBody>
          <a:bodyPr lIns="202680" rIns="118080" tIns="202680" bIns="202680" anchor="ctr"/>
          <a:p>
            <a:pPr>
              <a:lnSpc>
                <a:spcPct val="90000"/>
              </a:lnSpc>
            </a:pPr>
            <a:r>
              <a:rPr lang="en-IN" sz="3100" spc="-1" strike="noStrike">
                <a:solidFill>
                  <a:srgbClr val="ffffff"/>
                </a:solidFill>
                <a:uFill>
                  <a:solidFill>
                    <a:srgbClr val="ffffff"/>
                  </a:solidFill>
                </a:uFill>
                <a:latin typeface="Calibri"/>
              </a:rPr>
              <a:t>The user can choose a appropriate script best understood by her and can avail for the government programs through the application to bring prosperity to her and lead to </a:t>
            </a:r>
            <a:r>
              <a:rPr lang="en-IN" sz="3100" spc="-1" strike="noStrike">
                <a:solidFill>
                  <a:srgbClr val="000000"/>
                </a:solidFill>
                <a:uFill>
                  <a:solidFill>
                    <a:srgbClr val="ffffff"/>
                  </a:solidFill>
                </a:uFill>
                <a:latin typeface="Calibri"/>
              </a:rPr>
              <a:t>“Women Empowerment”.                                         </a:t>
            </a:r>
            <a:endParaRPr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3534840" y="2995920"/>
            <a:ext cx="1281240" cy="1341360"/>
          </a:xfrm>
          <a:custGeom>
            <a:avLst/>
            <a:gdLst/>
            <a:ahLst/>
            <a:rect l="l" t="t" r="r" b="b"/>
            <a:pathLst>
              <a:path w="1281524" h="1341777">
                <a:moveTo>
                  <a:pt x="0" y="0"/>
                </a:moveTo>
                <a:lnTo>
                  <a:pt x="640762" y="0"/>
                </a:lnTo>
                <a:lnTo>
                  <a:pt x="640762" y="1341777"/>
                </a:lnTo>
                <a:lnTo>
                  <a:pt x="1281524" y="1341777"/>
                </a:lnTo>
              </a:path>
            </a:pathLst>
          </a:custGeom>
          <a:noFill/>
          <a:ln>
            <a:solidFill>
              <a:schemeClr val="accent5">
                <a:tint val="90000"/>
                <a:hueOff val="0"/>
                <a:satOff val="0"/>
                <a:lumOff val="0"/>
                <a:alphaOff val="0"/>
              </a:schemeClr>
            </a:solidFill>
          </a:ln>
          <a:scene3d>
            <a:camera prst="orthographicFront"/>
            <a:lightRig rig="threePt" dir="t"/>
          </a:scene3d>
          <a:sp3d z="-227350" prstMaterial="matte"/>
        </p:spPr>
        <p:style>
          <a:lnRef idx="2"/>
          <a:fillRef idx="0"/>
          <a:effectRef idx="0"/>
          <a:fontRef idx="minor"/>
        </p:style>
      </p:sp>
      <p:sp>
        <p:nvSpPr>
          <p:cNvPr id="197" name="CustomShape 2"/>
          <p:cNvSpPr/>
          <p:nvPr/>
        </p:nvSpPr>
        <p:spPr>
          <a:xfrm>
            <a:off x="3534840" y="1761120"/>
            <a:ext cx="1267560" cy="1234440"/>
          </a:xfrm>
          <a:custGeom>
            <a:avLst/>
            <a:gdLst/>
            <a:ahLst/>
            <a:rect l="l" t="t" r="r" b="b"/>
            <a:pathLst>
              <a:path w="1267747" h="1234817">
                <a:moveTo>
                  <a:pt x="0" y="1234817"/>
                </a:moveTo>
                <a:lnTo>
                  <a:pt x="633873" y="1234817"/>
                </a:lnTo>
                <a:lnTo>
                  <a:pt x="633873" y="0"/>
                </a:lnTo>
                <a:lnTo>
                  <a:pt x="1267747" y="0"/>
                </a:lnTo>
              </a:path>
            </a:pathLst>
          </a:custGeom>
          <a:noFill/>
          <a:ln>
            <a:solidFill>
              <a:schemeClr val="accent5">
                <a:tint val="90000"/>
                <a:hueOff val="0"/>
                <a:satOff val="0"/>
                <a:lumOff val="0"/>
                <a:alphaOff val="0"/>
              </a:schemeClr>
            </a:solidFill>
          </a:ln>
          <a:scene3d>
            <a:camera prst="orthographicFront"/>
            <a:lightRig rig="threePt" dir="t"/>
          </a:scene3d>
          <a:sp3d z="-227350" prstMaterial="matte"/>
        </p:spPr>
        <p:style>
          <a:lnRef idx="2"/>
          <a:fillRef idx="0"/>
          <a:effectRef idx="0"/>
          <a:fontRef idx="minor"/>
        </p:style>
      </p:sp>
      <p:sp>
        <p:nvSpPr>
          <p:cNvPr id="198" name="CustomShape 3"/>
          <p:cNvSpPr/>
          <p:nvPr/>
        </p:nvSpPr>
        <p:spPr>
          <a:xfrm>
            <a:off x="3534840" y="2950200"/>
            <a:ext cx="1267560" cy="91080"/>
          </a:xfrm>
          <a:custGeom>
            <a:avLst/>
            <a:gdLst/>
            <a:ahLst/>
            <a:rect l="l" t="t" r="r" b="b"/>
            <a:pathLst>
              <a:path w="1267780" h="71306">
                <a:moveTo>
                  <a:pt x="0" y="45720"/>
                </a:moveTo>
                <a:lnTo>
                  <a:pt x="633890" y="45720"/>
                </a:lnTo>
                <a:lnTo>
                  <a:pt x="633890" y="117026"/>
                </a:lnTo>
                <a:lnTo>
                  <a:pt x="1267780" y="117026"/>
                </a:lnTo>
              </a:path>
            </a:pathLst>
          </a:custGeom>
          <a:noFill/>
          <a:ln>
            <a:solidFill>
              <a:schemeClr val="accent5">
                <a:tint val="90000"/>
                <a:hueOff val="0"/>
                <a:satOff val="0"/>
                <a:lumOff val="0"/>
                <a:alphaOff val="0"/>
              </a:schemeClr>
            </a:solidFill>
          </a:ln>
          <a:scene3d>
            <a:camera prst="orthographicFront"/>
            <a:lightRig rig="threePt" dir="t"/>
          </a:scene3d>
          <a:sp3d z="-227350" prstMaterial="matte"/>
        </p:spPr>
        <p:style>
          <a:lnRef idx="2"/>
          <a:fillRef idx="0"/>
          <a:effectRef idx="0"/>
          <a:fontRef idx="minor"/>
        </p:style>
      </p:sp>
      <p:sp>
        <p:nvSpPr>
          <p:cNvPr id="199" name="CustomShape 4"/>
          <p:cNvSpPr/>
          <p:nvPr/>
        </p:nvSpPr>
        <p:spPr>
          <a:xfrm rot="16200000">
            <a:off x="311040" y="2481480"/>
            <a:ext cx="5418360" cy="1029240"/>
          </a:xfrm>
          <a:prstGeom prst="rect">
            <a:avLst/>
          </a:prstGeom>
          <a:solidFill>
            <a:schemeClr val="accent5">
              <a:alpha val="80000"/>
              <a:hueOff val="0"/>
              <a:satOff val="0"/>
              <a:lumOff val="0"/>
              <a:alphaOff val="0"/>
            </a:schemeClr>
          </a:solidFill>
          <a:ln>
            <a:noFill/>
          </a:ln>
          <a:scene3d>
            <a:camera prst="orthographicFront"/>
            <a:lightRig rig="threePt" dir="t"/>
          </a:scene3d>
          <a:sp3d extrusionH="152250" prstMaterial="matte">
            <a:bevelT prst="coolSlant" w="165100"/>
          </a:sp3d>
        </p:spPr>
        <p:style>
          <a:lnRef idx="0"/>
          <a:fillRef idx="0"/>
          <a:effectRef idx="2"/>
          <a:fontRef idx="minor"/>
        </p:style>
        <p:txBody>
          <a:bodyPr lIns="41400" rIns="41400" tIns="41400" bIns="41400" anchor="ctr"/>
          <a:p>
            <a:pPr algn="ctr">
              <a:lnSpc>
                <a:spcPct val="90000"/>
              </a:lnSpc>
            </a:pPr>
            <a:r>
              <a:rPr lang="en-IN" sz="6500" spc="-1" strike="noStrike">
                <a:solidFill>
                  <a:srgbClr val="ffffff"/>
                </a:solidFill>
                <a:uFill>
                  <a:solidFill>
                    <a:srgbClr val="ffffff"/>
                  </a:solidFill>
                </a:uFill>
                <a:latin typeface="Calibri"/>
              </a:rPr>
              <a:t>Future add-ons</a:t>
            </a:r>
            <a:endParaRPr lang="en-IN" sz="1800" spc="-1" strike="noStrike">
              <a:solidFill>
                <a:srgbClr val="000000"/>
              </a:solidFill>
              <a:uFill>
                <a:solidFill>
                  <a:srgbClr val="ffffff"/>
                </a:solidFill>
              </a:uFill>
              <a:latin typeface="Arial"/>
            </a:endParaRPr>
          </a:p>
        </p:txBody>
      </p:sp>
      <p:sp>
        <p:nvSpPr>
          <p:cNvPr id="200" name="CustomShape 5"/>
          <p:cNvSpPr/>
          <p:nvPr/>
        </p:nvSpPr>
        <p:spPr>
          <a:xfrm>
            <a:off x="4802760" y="2552400"/>
            <a:ext cx="3376440" cy="1029240"/>
          </a:xfrm>
          <a:prstGeom prst="rect">
            <a:avLst/>
          </a:prstGeom>
          <a:solidFill>
            <a:schemeClr val="accent5">
              <a:alpha val="70000"/>
              <a:hueOff val="0"/>
              <a:satOff val="0"/>
              <a:lumOff val="0"/>
              <a:alphaOff val="0"/>
            </a:schemeClr>
          </a:solidFill>
          <a:ln>
            <a:noFill/>
          </a:ln>
          <a:scene3d>
            <a:camera prst="orthographicFront"/>
            <a:lightRig rig="threePt" dir="t"/>
          </a:scene3d>
          <a:sp3d extrusionH="152250" prstMaterial="matte">
            <a:bevelT prst="coolSlant" w="165100"/>
          </a:sp3d>
        </p:spPr>
        <p:style>
          <a:lnRef idx="0"/>
          <a:fillRef idx="0"/>
          <a:effectRef idx="2"/>
          <a:fontRef idx="minor"/>
        </p:style>
        <p:txBody>
          <a:bodyPr lIns="15840" rIns="15840" tIns="15840" bIns="15840" anchor="ctr"/>
          <a:p>
            <a:pPr algn="ctr">
              <a:lnSpc>
                <a:spcPct val="90000"/>
              </a:lnSpc>
            </a:pPr>
            <a:r>
              <a:rPr lang="en-IN" sz="2500" spc="-1" strike="noStrike">
                <a:solidFill>
                  <a:srgbClr val="ffffff"/>
                </a:solidFill>
                <a:uFill>
                  <a:solidFill>
                    <a:srgbClr val="ffffff"/>
                  </a:solidFill>
                </a:uFill>
                <a:latin typeface="Calibri"/>
              </a:rPr>
              <a:t>Funds directly transferred  to bank account</a:t>
            </a:r>
            <a:endParaRPr lang="en-IN" sz="1800" spc="-1" strike="noStrike">
              <a:solidFill>
                <a:srgbClr val="000000"/>
              </a:solidFill>
              <a:uFill>
                <a:solidFill>
                  <a:srgbClr val="ffffff"/>
                </a:solidFill>
              </a:uFill>
              <a:latin typeface="Arial"/>
            </a:endParaRPr>
          </a:p>
        </p:txBody>
      </p:sp>
      <p:sp>
        <p:nvSpPr>
          <p:cNvPr id="201" name="CustomShape 6"/>
          <p:cNvSpPr/>
          <p:nvPr/>
        </p:nvSpPr>
        <p:spPr>
          <a:xfrm>
            <a:off x="4802760" y="1246320"/>
            <a:ext cx="3376440" cy="1029240"/>
          </a:xfrm>
          <a:prstGeom prst="rect">
            <a:avLst/>
          </a:prstGeom>
          <a:solidFill>
            <a:schemeClr val="accent5">
              <a:alpha val="70000"/>
              <a:hueOff val="0"/>
              <a:satOff val="0"/>
              <a:lumOff val="0"/>
              <a:alphaOff val="0"/>
            </a:schemeClr>
          </a:solidFill>
          <a:ln>
            <a:noFill/>
          </a:ln>
          <a:scene3d>
            <a:camera prst="orthographicFront"/>
            <a:lightRig rig="threePt" dir="t"/>
          </a:scene3d>
          <a:sp3d extrusionH="152250" prstMaterial="matte">
            <a:bevelT prst="coolSlant" w="165100"/>
          </a:sp3d>
        </p:spPr>
        <p:style>
          <a:lnRef idx="0"/>
          <a:fillRef idx="0"/>
          <a:effectRef idx="2"/>
          <a:fontRef idx="minor"/>
        </p:style>
        <p:txBody>
          <a:bodyPr lIns="15840" rIns="15840" tIns="15840" bIns="15840" anchor="ctr"/>
          <a:p>
            <a:pPr algn="ctr">
              <a:lnSpc>
                <a:spcPct val="90000"/>
              </a:lnSpc>
            </a:pPr>
            <a:r>
              <a:rPr lang="en-IN" sz="2500" spc="-1" strike="noStrike">
                <a:solidFill>
                  <a:srgbClr val="ffffff"/>
                </a:solidFill>
                <a:uFill>
                  <a:solidFill>
                    <a:srgbClr val="ffffff"/>
                  </a:solidFill>
                </a:uFill>
                <a:latin typeface="Calibri"/>
              </a:rPr>
              <a:t>Claim benefits by verifying your identity</a:t>
            </a:r>
            <a:endParaRPr lang="en-IN" sz="1800" spc="-1" strike="noStrike">
              <a:solidFill>
                <a:srgbClr val="000000"/>
              </a:solidFill>
              <a:uFill>
                <a:solidFill>
                  <a:srgbClr val="ffffff"/>
                </a:solidFill>
              </a:uFill>
              <a:latin typeface="Arial"/>
            </a:endParaRPr>
          </a:p>
        </p:txBody>
      </p:sp>
      <p:sp>
        <p:nvSpPr>
          <p:cNvPr id="202" name="CustomShape 7"/>
          <p:cNvSpPr/>
          <p:nvPr/>
        </p:nvSpPr>
        <p:spPr>
          <a:xfrm>
            <a:off x="4816440" y="3822840"/>
            <a:ext cx="3376440" cy="1029240"/>
          </a:xfrm>
          <a:prstGeom prst="rect">
            <a:avLst/>
          </a:prstGeom>
          <a:solidFill>
            <a:schemeClr val="accent5">
              <a:alpha val="70000"/>
              <a:hueOff val="0"/>
              <a:satOff val="0"/>
              <a:lumOff val="0"/>
              <a:alphaOff val="0"/>
            </a:schemeClr>
          </a:solidFill>
          <a:ln>
            <a:noFill/>
          </a:ln>
          <a:scene3d>
            <a:camera prst="orthographicFront"/>
            <a:lightRig rig="threePt" dir="t"/>
          </a:scene3d>
          <a:sp3d extrusionH="152250" prstMaterial="matte">
            <a:bevelT prst="coolSlant" w="165100"/>
          </a:sp3d>
        </p:spPr>
        <p:style>
          <a:lnRef idx="0"/>
          <a:fillRef idx="0"/>
          <a:effectRef idx="2"/>
          <a:fontRef idx="minor"/>
        </p:style>
        <p:txBody>
          <a:bodyPr lIns="15840" rIns="15840" tIns="15840" bIns="15840" anchor="ctr"/>
          <a:p>
            <a:pPr algn="ctr">
              <a:lnSpc>
                <a:spcPct val="90000"/>
              </a:lnSpc>
            </a:pPr>
            <a:r>
              <a:rPr lang="en-IN" sz="2500" spc="-1" strike="noStrike">
                <a:solidFill>
                  <a:srgbClr val="ffffff"/>
                </a:solidFill>
                <a:uFill>
                  <a:solidFill>
                    <a:srgbClr val="ffffff"/>
                  </a:solidFill>
                </a:uFill>
                <a:latin typeface="Calibri"/>
              </a:rPr>
              <a:t>Android Application</a:t>
            </a:r>
            <a:endParaRPr lang="en-IN" sz="1800" spc="-1" strike="noStrike">
              <a:solidFill>
                <a:srgbClr val="000000"/>
              </a:solidFill>
              <a:uFill>
                <a:solidFill>
                  <a:srgbClr val="ffffff"/>
                </a:solidFill>
              </a:uFill>
              <a:latin typeface="Arial"/>
            </a:endParaRPr>
          </a:p>
        </p:txBody>
      </p:sp>
      <p:sp>
        <p:nvSpPr>
          <p:cNvPr id="203" name="TextShape 8"/>
          <p:cNvSpPr txBox="1"/>
          <p:nvPr/>
        </p:nvSpPr>
        <p:spPr>
          <a:xfrm>
            <a:off x="8613360" y="5813280"/>
            <a:ext cx="3051000" cy="342720"/>
          </a:xfrm>
          <a:prstGeom prst="rect">
            <a:avLst/>
          </a:prstGeom>
          <a:noFill/>
          <a:ln>
            <a:noFill/>
          </a:ln>
        </p:spPr>
        <p:txBody>
          <a:bodyPr anchor="ctr"/>
          <a:p>
            <a:pPr>
              <a:lnSpc>
                <a:spcPct val="90000"/>
              </a:lnSpc>
            </a:pPr>
            <a:r>
              <a:rPr b="1" lang="en-US" sz="3600" spc="-1" strike="noStrike">
                <a:solidFill>
                  <a:srgbClr val="203864"/>
                </a:solidFill>
                <a:uFill>
                  <a:solidFill>
                    <a:srgbClr val="ffffff"/>
                  </a:solidFill>
                </a:uFill>
                <a:latin typeface="comic"/>
              </a:rPr>
              <a:t>T</a:t>
            </a:r>
            <a:r>
              <a:rPr b="1" lang="en-US" sz="3600" spc="-1" strike="noStrike">
                <a:solidFill>
                  <a:srgbClr val="ff0000"/>
                </a:solidFill>
                <a:uFill>
                  <a:solidFill>
                    <a:srgbClr val="ffffff"/>
                  </a:solidFill>
                </a:uFill>
                <a:latin typeface="comic"/>
              </a:rPr>
              <a:t>h</a:t>
            </a:r>
            <a:r>
              <a:rPr b="1" lang="en-US" sz="3600" spc="-1" strike="noStrike">
                <a:solidFill>
                  <a:srgbClr val="92d050"/>
                </a:solidFill>
                <a:uFill>
                  <a:solidFill>
                    <a:srgbClr val="ffffff"/>
                  </a:solidFill>
                </a:uFill>
                <a:latin typeface="comic"/>
              </a:rPr>
              <a:t>a</a:t>
            </a:r>
            <a:r>
              <a:rPr b="1" lang="en-US" sz="3600" spc="-1" strike="noStrike">
                <a:solidFill>
                  <a:srgbClr val="535353"/>
                </a:solidFill>
                <a:uFill>
                  <a:solidFill>
                    <a:srgbClr val="ffffff"/>
                  </a:solidFill>
                </a:uFill>
                <a:latin typeface="comic"/>
              </a:rPr>
              <a:t>n</a:t>
            </a:r>
            <a:r>
              <a:rPr b="1" lang="en-US" sz="3600" spc="-1" strike="noStrike">
                <a:solidFill>
                  <a:srgbClr val="203864"/>
                </a:solidFill>
                <a:uFill>
                  <a:solidFill>
                    <a:srgbClr val="ffffff"/>
                  </a:solidFill>
                </a:uFill>
                <a:latin typeface="comic"/>
              </a:rPr>
              <a:t>k </a:t>
            </a:r>
            <a:r>
              <a:rPr b="1" lang="en-US" sz="3600" spc="-1" strike="noStrike">
                <a:solidFill>
                  <a:srgbClr val="ebeb07"/>
                </a:solidFill>
                <a:uFill>
                  <a:solidFill>
                    <a:srgbClr val="ffffff"/>
                  </a:solidFill>
                </a:uFill>
                <a:latin typeface="comic"/>
              </a:rPr>
              <a:t>y</a:t>
            </a:r>
            <a:r>
              <a:rPr b="1" lang="en-US" sz="3600" spc="-1" strike="noStrike">
                <a:solidFill>
                  <a:srgbClr val="806000"/>
                </a:solidFill>
                <a:uFill>
                  <a:solidFill>
                    <a:srgbClr val="ffffff"/>
                  </a:solidFill>
                </a:uFill>
                <a:latin typeface="comic"/>
              </a:rPr>
              <a:t>o</a:t>
            </a:r>
            <a:r>
              <a:rPr b="1" lang="en-US" sz="3600" spc="-1" strike="noStrike">
                <a:solidFill>
                  <a:srgbClr val="203864"/>
                </a:solidFill>
                <a:uFill>
                  <a:solidFill>
                    <a:srgbClr val="ffffff"/>
                  </a:solidFill>
                </a:uFill>
                <a:latin typeface="comic"/>
              </a:rPr>
              <a:t>u</a:t>
            </a:r>
            <a:r>
              <a:rPr b="1" lang="en-US" sz="3600" spc="-1" strike="noStrike">
                <a:solidFill>
                  <a:srgbClr val="800471"/>
                </a:solidFill>
                <a:uFill>
                  <a:solidFill>
                    <a:srgbClr val="ffffff"/>
                  </a:solidFill>
                </a:uFill>
                <a:latin typeface="comic"/>
              </a:rPr>
              <a:t>!</a:t>
            </a:r>
            <a:r>
              <a:rPr b="1" lang="en-US" sz="3600" spc="-1" strike="noStrike">
                <a:solidFill>
                  <a:srgbClr val="c4e0e6"/>
                </a:solidFill>
                <a:uFill>
                  <a:solidFill>
                    <a:srgbClr val="ffffff"/>
                  </a:solidFill>
                </a:uFill>
                <a:latin typeface="comic"/>
              </a:rPr>
              <a:t>! </a:t>
            </a:r>
            <a:r>
              <a:rPr b="1" lang="en-US" sz="3600" spc="-1" strike="noStrike">
                <a:solidFill>
                  <a:srgbClr val="c4e0e6"/>
                </a:solidFill>
                <a:uFill>
                  <a:solidFill>
                    <a:srgbClr val="ffffff"/>
                  </a:solidFill>
                </a:uFill>
                <a:latin typeface="Wingdings"/>
              </a:rPr>
              <a:t></a:t>
            </a:r>
            <a:r>
              <a:rPr lang="en-US" sz="3600" spc="-1" strike="noStrike">
                <a:solidFill>
                  <a:srgbClr val="203864"/>
                </a:solidFill>
                <a:uFill>
                  <a:solidFill>
                    <a:srgbClr val="ffffff"/>
                  </a:solidFill>
                </a:uFill>
                <a:latin typeface="Calibri Light"/>
              </a:rPr>
              <a:t>
</a:t>
            </a:r>
            <a:endParaRPr lang="en-US" sz="18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1017360" y="849960"/>
            <a:ext cx="2781360" cy="5022360"/>
          </a:xfrm>
          <a:prstGeom prst="roundRect">
            <a:avLst>
              <a:gd name="adj" fmla="val 16667"/>
            </a:avLst>
          </a:prstGeom>
          <a:gradFill>
            <a:gsLst>
              <a:gs pos="0">
                <a:srgbClr val="d99694"/>
              </a:gs>
              <a:gs pos="50000">
                <a:srgbClr val="f2dcdb"/>
              </a:gs>
              <a:gs pos="100000">
                <a:srgbClr val="d99694"/>
              </a:gs>
            </a:gsLst>
            <a:lin ang="18900000"/>
          </a:gradFill>
          <a:ln w="12600">
            <a:solidFill>
              <a:srgbClr val="d99694"/>
            </a:solidFill>
            <a:round/>
          </a:ln>
          <a:effectLst>
            <a:outerShdw algn="ctr" dir="3806097" dist="28398" rotWithShape="0">
              <a:srgbClr val="632523">
                <a:alpha val="50000"/>
              </a:srgbClr>
            </a:outerShdw>
          </a:effectLst>
        </p:spPr>
        <p:style>
          <a:lnRef idx="0"/>
          <a:fillRef idx="0"/>
          <a:effectRef idx="0"/>
          <a:fontRef idx="minor"/>
        </p:style>
        <p:txBody>
          <a:bodyPr/>
          <a:p>
            <a:pPr>
              <a:lnSpc>
                <a:spcPct val="100000"/>
              </a:lnSpc>
            </a:pPr>
            <a:endParaRPr lang="en-IN" sz="1800" spc="-1" strike="noStrike">
              <a:solidFill>
                <a:srgbClr val="000000"/>
              </a:solidFill>
              <a:uFill>
                <a:solidFill>
                  <a:srgbClr val="ffffff"/>
                </a:solidFill>
              </a:uFill>
              <a:latin typeface="Arial"/>
            </a:endParaRPr>
          </a:p>
          <a:p>
            <a:pPr>
              <a:lnSpc>
                <a:spcPct val="100000"/>
              </a:lnSpc>
            </a:pPr>
            <a:r>
              <a:rPr b="1" i="1" lang="en-IN" sz="1800" spc="-1" strike="noStrike">
                <a:solidFill>
                  <a:srgbClr val="000000"/>
                </a:solidFill>
                <a:uFill>
                  <a:solidFill>
                    <a:srgbClr val="ffffff"/>
                  </a:solidFill>
                </a:uFill>
                <a:latin typeface="Calibri"/>
              </a:rPr>
              <a:t>400 different agencies/programs</a:t>
            </a:r>
            <a:endParaRPr lang="en-IN" sz="1800" spc="-1" strike="noStrike">
              <a:solidFill>
                <a:srgbClr val="000000"/>
              </a:solidFill>
              <a:uFill>
                <a:solidFill>
                  <a:srgbClr val="ffffff"/>
                </a:solidFill>
              </a:uFill>
              <a:latin typeface="Arial"/>
            </a:endParaRPr>
          </a:p>
          <a:p>
            <a:pPr>
              <a:lnSpc>
                <a:spcPct val="100000"/>
              </a:lnSpc>
            </a:pPr>
            <a:r>
              <a:rPr b="1" i="1" lang="en-IN" sz="1800" spc="-1" strike="noStrike">
                <a:solidFill>
                  <a:srgbClr val="000000"/>
                </a:solidFill>
                <a:uFill>
                  <a:solidFill>
                    <a:srgbClr val="ffffff"/>
                  </a:solidFill>
                </a:uFill>
                <a:latin typeface="Calibri"/>
              </a:rPr>
              <a:t>Each department –rules/regulation</a:t>
            </a:r>
            <a:endParaRPr lang="en-IN" sz="1800" spc="-1" strike="noStrike">
              <a:solidFill>
                <a:srgbClr val="000000"/>
              </a:solidFill>
              <a:uFill>
                <a:solidFill>
                  <a:srgbClr val="ffffff"/>
                </a:solidFill>
              </a:uFill>
              <a:latin typeface="Arial"/>
            </a:endParaRPr>
          </a:p>
          <a:p>
            <a:pPr>
              <a:lnSpc>
                <a:spcPct val="100000"/>
              </a:lnSpc>
            </a:pPr>
            <a:r>
              <a:rPr b="1" i="1" lang="en-IN" sz="1800" spc="-1" strike="noStrike">
                <a:solidFill>
                  <a:srgbClr val="000000"/>
                </a:solidFill>
                <a:uFill>
                  <a:solidFill>
                    <a:srgbClr val="ffffff"/>
                  </a:solidFill>
                </a:uFill>
                <a:latin typeface="Calibri"/>
              </a:rPr>
              <a:t>Different eligibility criteria</a:t>
            </a:r>
            <a:endParaRPr lang="en-IN" sz="1800" spc="-1" strike="noStrike">
              <a:solidFill>
                <a:srgbClr val="000000"/>
              </a:solidFill>
              <a:uFill>
                <a:solidFill>
                  <a:srgbClr val="ffffff"/>
                </a:solidFill>
              </a:uFill>
              <a:latin typeface="Arial"/>
            </a:endParaRPr>
          </a:p>
          <a:p>
            <a:pPr>
              <a:lnSpc>
                <a:spcPct val="100000"/>
              </a:lnSpc>
            </a:pPr>
            <a:r>
              <a:rPr b="1" i="1" lang="en-IN" sz="1800" spc="-1" strike="noStrike">
                <a:solidFill>
                  <a:srgbClr val="000000"/>
                </a:solidFill>
                <a:uFill>
                  <a:solidFill>
                    <a:srgbClr val="ffffff"/>
                  </a:solidFill>
                </a:uFill>
                <a:latin typeface="Calibri"/>
              </a:rPr>
              <a:t>Area, state specific, caste, religion, income level, widow, unemployed, elderly, pregnant, infant matter, etc</a:t>
            </a:r>
            <a:endParaRPr lang="en-IN" sz="1800" spc="-1" strike="noStrike">
              <a:solidFill>
                <a:srgbClr val="000000"/>
              </a:solidFill>
              <a:uFill>
                <a:solidFill>
                  <a:srgbClr val="ffffff"/>
                </a:solidFill>
              </a:uFill>
              <a:latin typeface="Arial"/>
            </a:endParaRPr>
          </a:p>
        </p:txBody>
      </p:sp>
      <p:sp>
        <p:nvSpPr>
          <p:cNvPr id="160" name="CustomShape 2"/>
          <p:cNvSpPr/>
          <p:nvPr/>
        </p:nvSpPr>
        <p:spPr>
          <a:xfrm>
            <a:off x="4710960" y="2576880"/>
            <a:ext cx="1223640" cy="93564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161" name="Picture 4" descr=""/>
          <p:cNvPicPr/>
          <p:nvPr/>
        </p:nvPicPr>
        <p:blipFill>
          <a:blip r:embed="rId1"/>
          <a:stretch/>
        </p:blipFill>
        <p:spPr>
          <a:xfrm>
            <a:off x="6735600" y="2613240"/>
            <a:ext cx="3902040" cy="2615040"/>
          </a:xfrm>
          <a:prstGeom prst="rect">
            <a:avLst/>
          </a:prstGeom>
          <a:ln>
            <a:noFill/>
          </a:ln>
        </p:spPr>
      </p:pic>
      <p:sp>
        <p:nvSpPr>
          <p:cNvPr id="162" name="CustomShape 3"/>
          <p:cNvSpPr/>
          <p:nvPr/>
        </p:nvSpPr>
        <p:spPr>
          <a:xfrm>
            <a:off x="7056720" y="-70200"/>
            <a:ext cx="2457000" cy="4600440"/>
          </a:xfrm>
          <a:prstGeom prst="rect">
            <a:avLst/>
          </a:prstGeom>
          <a:noFill/>
          <a:ln>
            <a:noFill/>
          </a:ln>
        </p:spPr>
        <p:style>
          <a:lnRef idx="0"/>
          <a:fillRef idx="0"/>
          <a:effectRef idx="0"/>
          <a:fontRef idx="minor"/>
        </p:style>
        <p:txBody>
          <a:bodyPr lIns="90000" rIns="90000" tIns="45000" bIns="45000"/>
          <a:p>
            <a:pPr>
              <a:lnSpc>
                <a:spcPct val="100000"/>
              </a:lnSpc>
            </a:pPr>
            <a:r>
              <a:rPr lang="en-IN" sz="9800" spc="-1" strike="noStrike">
                <a:solidFill>
                  <a:srgbClr val="000000"/>
                </a:solidFill>
                <a:uFill>
                  <a:solidFill>
                    <a:srgbClr val="ffffff"/>
                  </a:solidFill>
                </a:uFill>
                <a:latin typeface="Calibri"/>
              </a:rPr>
              <a:t>   </a:t>
            </a:r>
            <a:r>
              <a:rPr lang="en-IN" sz="19800" spc="-1" strike="noStrike">
                <a:solidFill>
                  <a:srgbClr val="000000"/>
                </a:solidFill>
                <a:uFill>
                  <a:solidFill>
                    <a:srgbClr val="ffffff"/>
                  </a:solidFill>
                </a:uFill>
                <a:latin typeface="Calibri"/>
              </a:rPr>
              <a:t>?</a:t>
            </a:r>
            <a:endParaRPr lang="en-IN" sz="1800" spc="-1" strike="noStrike">
              <a:solidFill>
                <a:srgbClr val="000000"/>
              </a:solidFill>
              <a:uFill>
                <a:solidFill>
                  <a:srgbClr val="ffffff"/>
                </a:solidFill>
              </a:uFill>
              <a:latin typeface="Arial"/>
            </a:endParaRPr>
          </a:p>
        </p:txBody>
      </p:sp>
      <p:sp>
        <p:nvSpPr>
          <p:cNvPr id="163" name="CustomShape 4"/>
          <p:cNvSpPr/>
          <p:nvPr/>
        </p:nvSpPr>
        <p:spPr>
          <a:xfrm>
            <a:off x="7159680" y="5159520"/>
            <a:ext cx="3096000" cy="19191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000000"/>
                </a:solidFill>
                <a:uFill>
                  <a:solidFill>
                    <a:srgbClr val="ffffff"/>
                  </a:solidFill>
                </a:uFill>
                <a:latin typeface="Calibri"/>
              </a:rPr>
              <a:t>No Awareness of Programs</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alibri"/>
              </a:rPr>
              <a:t>Too much documentation to interpret</a:t>
            </a:r>
            <a:endParaRPr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4" name="Picture 2" descr=""/>
          <p:cNvPicPr/>
          <p:nvPr/>
        </p:nvPicPr>
        <p:blipFill>
          <a:blip r:embed="rId1"/>
          <a:stretch/>
        </p:blipFill>
        <p:spPr>
          <a:xfrm>
            <a:off x="2894400" y="0"/>
            <a:ext cx="5952960" cy="3547800"/>
          </a:xfrm>
          <a:prstGeom prst="rect">
            <a:avLst/>
          </a:prstGeom>
          <a:ln>
            <a:noFill/>
          </a:ln>
        </p:spPr>
      </p:pic>
      <p:pic>
        <p:nvPicPr>
          <p:cNvPr id="165" name="Picture 3" descr=""/>
          <p:cNvPicPr/>
          <p:nvPr/>
        </p:nvPicPr>
        <p:blipFill>
          <a:blip r:embed="rId2"/>
          <a:stretch/>
        </p:blipFill>
        <p:spPr>
          <a:xfrm>
            <a:off x="2894400" y="3548160"/>
            <a:ext cx="5952960" cy="33094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rot="16200000">
            <a:off x="1979640" y="-760320"/>
            <a:ext cx="2796120" cy="5536800"/>
          </a:xfrm>
          <a:prstGeom prst="round1Rect">
            <a:avLst>
              <a:gd name="adj" fmla="val 16667"/>
            </a:avLst>
          </a:prstGeom>
          <a:solidFill>
            <a:schemeClr val="accent1"/>
          </a:solidFill>
          <a:ln>
            <a:solidFill>
              <a:schemeClr val="lt1"/>
            </a:solidFill>
          </a:ln>
        </p:spPr>
        <p:style>
          <a:lnRef idx="3">
            <a:schemeClr val="lt1"/>
          </a:lnRef>
          <a:fillRef idx="1">
            <a:schemeClr val="accent1"/>
          </a:fillRef>
          <a:effectRef idx="1">
            <a:schemeClr val="accent1"/>
          </a:effectRef>
          <a:fontRef idx="minor"/>
        </p:style>
        <p:txBody>
          <a:bodyPr lIns="227520" rIns="227520" tIns="227520" bIns="227520" anchor="ctr" vert="vert"/>
          <a:p>
            <a:pPr algn="ctr">
              <a:lnSpc>
                <a:spcPct val="90000"/>
              </a:lnSpc>
            </a:pPr>
            <a:r>
              <a:rPr lang="en-IN" sz="3200" spc="-1" strike="noStrike">
                <a:solidFill>
                  <a:srgbClr val="ffffff"/>
                </a:solidFill>
                <a:uFill>
                  <a:solidFill>
                    <a:srgbClr val="ffffff"/>
                  </a:solidFill>
                </a:uFill>
                <a:latin typeface="Calibri"/>
              </a:rPr>
              <a:t>Complex information of government schemes</a:t>
            </a:r>
            <a:endParaRPr lang="en-IN" sz="1800" spc="-1" strike="noStrike">
              <a:solidFill>
                <a:srgbClr val="000000"/>
              </a:solidFill>
              <a:uFill>
                <a:solidFill>
                  <a:srgbClr val="ffffff"/>
                </a:solidFill>
              </a:uFill>
              <a:latin typeface="Arial"/>
            </a:endParaRPr>
          </a:p>
        </p:txBody>
      </p:sp>
      <p:sp>
        <p:nvSpPr>
          <p:cNvPr id="167" name="CustomShape 2"/>
          <p:cNvSpPr/>
          <p:nvPr/>
        </p:nvSpPr>
        <p:spPr>
          <a:xfrm>
            <a:off x="6146640" y="609480"/>
            <a:ext cx="5536800" cy="2796120"/>
          </a:xfrm>
          <a:prstGeom prst="round1Rect">
            <a:avLst>
              <a:gd name="adj" fmla="val 16667"/>
            </a:avLst>
          </a:prstGeom>
          <a:solidFill>
            <a:schemeClr val="accent4"/>
          </a:solidFill>
          <a:ln>
            <a:solidFill>
              <a:schemeClr val="lt1"/>
            </a:solidFill>
          </a:ln>
        </p:spPr>
        <p:style>
          <a:lnRef idx="3">
            <a:schemeClr val="lt1"/>
          </a:lnRef>
          <a:fillRef idx="1">
            <a:schemeClr val="accent4"/>
          </a:fillRef>
          <a:effectRef idx="1">
            <a:schemeClr val="accent4"/>
          </a:effectRef>
          <a:fontRef idx="minor"/>
        </p:style>
        <p:txBody>
          <a:bodyPr lIns="227520" rIns="227520" tIns="227520" bIns="227520" anchor="ctr"/>
          <a:p>
            <a:pPr algn="ctr">
              <a:lnSpc>
                <a:spcPct val="90000"/>
              </a:lnSpc>
            </a:pPr>
            <a:r>
              <a:rPr lang="en-IN" sz="3200" spc="-1" strike="noStrike">
                <a:solidFill>
                  <a:srgbClr val="ffffff"/>
                </a:solidFill>
                <a:uFill>
                  <a:solidFill>
                    <a:srgbClr val="ffffff"/>
                  </a:solidFill>
                </a:uFill>
                <a:latin typeface="Calibri"/>
              </a:rPr>
              <a:t>Claim benefits by retrieving information and details</a:t>
            </a:r>
            <a:endParaRPr lang="en-IN" sz="1800" spc="-1" strike="noStrike">
              <a:solidFill>
                <a:srgbClr val="000000"/>
              </a:solidFill>
              <a:uFill>
                <a:solidFill>
                  <a:srgbClr val="ffffff"/>
                </a:solidFill>
              </a:uFill>
              <a:latin typeface="Arial"/>
            </a:endParaRPr>
          </a:p>
        </p:txBody>
      </p:sp>
      <p:sp>
        <p:nvSpPr>
          <p:cNvPr id="168" name="CustomShape 3"/>
          <p:cNvSpPr/>
          <p:nvPr/>
        </p:nvSpPr>
        <p:spPr>
          <a:xfrm rot="10800000">
            <a:off x="6146640" y="6202440"/>
            <a:ext cx="5536800" cy="2796120"/>
          </a:xfrm>
          <a:prstGeom prst="round1Rect">
            <a:avLst>
              <a:gd name="adj" fmla="val 16667"/>
            </a:avLst>
          </a:prstGeom>
          <a:solidFill>
            <a:schemeClr val="accent4"/>
          </a:solidFill>
          <a:ln>
            <a:solidFill>
              <a:schemeClr val="lt1"/>
            </a:solidFill>
          </a:ln>
        </p:spPr>
        <p:style>
          <a:lnRef idx="3">
            <a:schemeClr val="lt1"/>
          </a:lnRef>
          <a:fillRef idx="1">
            <a:schemeClr val="accent4"/>
          </a:fillRef>
          <a:effectRef idx="1">
            <a:schemeClr val="accent4"/>
          </a:effectRef>
          <a:fontRef idx="minor"/>
        </p:style>
        <p:txBody>
          <a:bodyPr lIns="263160" rIns="263160" tIns="263160" bIns="263160" anchor="ctr"/>
          <a:p>
            <a:pPr algn="ctr">
              <a:lnSpc>
                <a:spcPct val="90000"/>
              </a:lnSpc>
            </a:pPr>
            <a:r>
              <a:rPr lang="en-IN" sz="3700" spc="-1" strike="noStrike">
                <a:solidFill>
                  <a:srgbClr val="ffffff"/>
                </a:solidFill>
                <a:uFill>
                  <a:solidFill>
                    <a:srgbClr val="ffffff"/>
                  </a:solidFill>
                </a:uFill>
                <a:latin typeface="Calibri"/>
              </a:rPr>
              <a:t>The complex procedures and eligibility conditions </a:t>
            </a:r>
            <a:endParaRPr lang="en-IN" sz="1800" spc="-1" strike="noStrike">
              <a:solidFill>
                <a:srgbClr val="000000"/>
              </a:solidFill>
              <a:uFill>
                <a:solidFill>
                  <a:srgbClr val="ffffff"/>
                </a:solidFill>
              </a:uFill>
              <a:latin typeface="Arial"/>
            </a:endParaRPr>
          </a:p>
        </p:txBody>
      </p:sp>
      <p:sp>
        <p:nvSpPr>
          <p:cNvPr id="169" name="CustomShape 4"/>
          <p:cNvSpPr/>
          <p:nvPr/>
        </p:nvSpPr>
        <p:spPr>
          <a:xfrm rot="5400000">
            <a:off x="7517520" y="2035440"/>
            <a:ext cx="2796120" cy="5536800"/>
          </a:xfrm>
          <a:prstGeom prst="round1Rect">
            <a:avLst>
              <a:gd name="adj" fmla="val 16667"/>
            </a:avLst>
          </a:prstGeom>
          <a:solidFill>
            <a:schemeClr val="accent1"/>
          </a:solidFill>
          <a:ln>
            <a:solidFill>
              <a:schemeClr val="lt1"/>
            </a:solidFill>
          </a:ln>
        </p:spPr>
        <p:style>
          <a:lnRef idx="3">
            <a:schemeClr val="lt1"/>
          </a:lnRef>
          <a:fillRef idx="1">
            <a:schemeClr val="accent1"/>
          </a:fillRef>
          <a:effectRef idx="1">
            <a:schemeClr val="accent1"/>
          </a:effectRef>
          <a:fontRef idx="minor"/>
        </p:style>
        <p:txBody>
          <a:bodyPr lIns="263160" rIns="263160" tIns="263160" bIns="263160" anchor="ctr"/>
          <a:p>
            <a:pPr algn="ctr">
              <a:lnSpc>
                <a:spcPct val="90000"/>
              </a:lnSpc>
            </a:pPr>
            <a:r>
              <a:rPr lang="en-IN" sz="3700" spc="-1" strike="noStrike">
                <a:solidFill>
                  <a:srgbClr val="ffffff"/>
                </a:solidFill>
                <a:uFill>
                  <a:solidFill>
                    <a:srgbClr val="ffffff"/>
                  </a:solidFill>
                </a:uFill>
                <a:latin typeface="Calibri"/>
              </a:rPr>
              <a:t>The availability of information is  widely in English </a:t>
            </a:r>
            <a:endParaRPr lang="en-IN" sz="1800" spc="-1" strike="noStrike">
              <a:solidFill>
                <a:srgbClr val="000000"/>
              </a:solidFill>
              <a:uFill>
                <a:solidFill>
                  <a:srgbClr val="ffffff"/>
                </a:solidFill>
              </a:uFill>
              <a:latin typeface="Arial"/>
            </a:endParaRPr>
          </a:p>
        </p:txBody>
      </p:sp>
      <p:sp>
        <p:nvSpPr>
          <p:cNvPr id="170" name="CustomShape 5"/>
          <p:cNvSpPr/>
          <p:nvPr/>
        </p:nvSpPr>
        <p:spPr>
          <a:xfrm>
            <a:off x="4485600" y="2706840"/>
            <a:ext cx="3322080" cy="1397880"/>
          </a:xfrm>
          <a:prstGeom prst="roundRect">
            <a:avLst>
              <a:gd name="adj" fmla="val 16667"/>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a:gradFill>
          <a:ln>
            <a:solidFill>
              <a:schemeClr val="accent3"/>
            </a:solidFill>
          </a:ln>
        </p:spPr>
        <p:style>
          <a:lnRef idx="1">
            <a:schemeClr val="accent3"/>
          </a:lnRef>
          <a:fillRef idx="3">
            <a:schemeClr val="accent3"/>
          </a:fillRef>
          <a:effectRef idx="2">
            <a:schemeClr val="accent3"/>
          </a:effectRef>
          <a:fontRef idx="minor"/>
        </p:style>
        <p:txBody>
          <a:bodyPr lIns="205560" rIns="137160" tIns="205560" bIns="205200" anchor="ctr"/>
          <a:p>
            <a:pPr algn="ctr">
              <a:lnSpc>
                <a:spcPct val="90000"/>
              </a:lnSpc>
            </a:pPr>
            <a:r>
              <a:rPr b="1" lang="en-IN" sz="3600" spc="-1" strike="noStrike">
                <a:solidFill>
                  <a:srgbClr val="ffffff"/>
                </a:solidFill>
                <a:uFill>
                  <a:solidFill>
                    <a:srgbClr val="ffffff"/>
                  </a:solidFill>
                </a:uFill>
                <a:latin typeface="Bernard MT Condensed"/>
              </a:rPr>
              <a:t>Key challenges</a:t>
            </a:r>
            <a:endParaRPr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507960" y="228600"/>
            <a:ext cx="10667520" cy="837720"/>
          </a:xfrm>
          <a:prstGeom prst="rect">
            <a:avLst/>
          </a:prstGeom>
          <a:noFill/>
          <a:ln>
            <a:noFill/>
          </a:ln>
        </p:spPr>
        <p:style>
          <a:lnRef idx="0"/>
          <a:fillRef idx="0"/>
          <a:effectRef idx="0"/>
          <a:fontRef idx="minor"/>
        </p:style>
        <p:txBody>
          <a:bodyPr anchor="ctr"/>
          <a:p>
            <a:pPr algn="ctr">
              <a:lnSpc>
                <a:spcPct val="100000"/>
              </a:lnSpc>
            </a:pPr>
            <a:r>
              <a:rPr b="1" lang="en-IN" sz="4400" spc="-1" strike="noStrike" u="sng">
                <a:solidFill>
                  <a:srgbClr val="ed7d31"/>
                </a:solidFill>
                <a:uFill>
                  <a:solidFill>
                    <a:srgbClr val="ffffff"/>
                  </a:solidFill>
                </a:uFill>
                <a:latin typeface="comic"/>
              </a:rPr>
              <a:t>P</a:t>
            </a:r>
            <a:r>
              <a:rPr b="1" lang="en-IN" sz="4400" spc="-1" strike="noStrike" u="sng">
                <a:solidFill>
                  <a:srgbClr val="00b0f0"/>
                </a:solidFill>
                <a:uFill>
                  <a:solidFill>
                    <a:srgbClr val="ffffff"/>
                  </a:solidFill>
                </a:uFill>
                <a:latin typeface="comic"/>
              </a:rPr>
              <a:t>R</a:t>
            </a:r>
            <a:r>
              <a:rPr b="1" lang="en-IN" sz="4400" spc="-1" strike="noStrike" u="sng">
                <a:solidFill>
                  <a:srgbClr val="ed7d31"/>
                </a:solidFill>
                <a:uFill>
                  <a:solidFill>
                    <a:srgbClr val="ffffff"/>
                  </a:solidFill>
                </a:uFill>
                <a:latin typeface="comic"/>
              </a:rPr>
              <a:t>O</a:t>
            </a:r>
            <a:r>
              <a:rPr b="1" lang="en-IN" sz="4400" spc="-1" strike="noStrike" u="sng">
                <a:solidFill>
                  <a:srgbClr val="00b0f0"/>
                </a:solidFill>
                <a:uFill>
                  <a:solidFill>
                    <a:srgbClr val="ffffff"/>
                  </a:solidFill>
                </a:uFill>
                <a:latin typeface="comic"/>
              </a:rPr>
              <a:t>P</a:t>
            </a:r>
            <a:r>
              <a:rPr b="1" lang="en-IN" sz="4400" spc="-1" strike="noStrike" u="sng">
                <a:solidFill>
                  <a:srgbClr val="ed7d31"/>
                </a:solidFill>
                <a:uFill>
                  <a:solidFill>
                    <a:srgbClr val="ffffff"/>
                  </a:solidFill>
                </a:uFill>
                <a:latin typeface="comic"/>
              </a:rPr>
              <a:t>O</a:t>
            </a:r>
            <a:r>
              <a:rPr b="1" lang="en-IN" sz="4400" spc="-1" strike="noStrike" u="sng">
                <a:solidFill>
                  <a:srgbClr val="00b0f0"/>
                </a:solidFill>
                <a:uFill>
                  <a:solidFill>
                    <a:srgbClr val="ffffff"/>
                  </a:solidFill>
                </a:uFill>
                <a:latin typeface="comic"/>
              </a:rPr>
              <a:t>S</a:t>
            </a:r>
            <a:r>
              <a:rPr b="1" lang="en-IN" sz="4400" spc="-1" strike="noStrike" u="sng">
                <a:solidFill>
                  <a:srgbClr val="ed7d31"/>
                </a:solidFill>
                <a:uFill>
                  <a:solidFill>
                    <a:srgbClr val="ffffff"/>
                  </a:solidFill>
                </a:uFill>
                <a:latin typeface="comic"/>
              </a:rPr>
              <a:t>A</a:t>
            </a:r>
            <a:r>
              <a:rPr b="1" lang="en-IN" sz="4400" spc="-1" strike="noStrike" u="sng">
                <a:solidFill>
                  <a:srgbClr val="00b0f0"/>
                </a:solidFill>
                <a:uFill>
                  <a:solidFill>
                    <a:srgbClr val="ffffff"/>
                  </a:solidFill>
                </a:uFill>
                <a:latin typeface="comic"/>
              </a:rPr>
              <a:t>L</a:t>
            </a:r>
            <a:endParaRPr lang="en-IN" sz="4400" spc="-1" strike="noStrike">
              <a:solidFill>
                <a:srgbClr val="000000"/>
              </a:solidFill>
              <a:uFill>
                <a:solidFill>
                  <a:srgbClr val="ffffff"/>
                </a:solidFill>
              </a:uFill>
              <a:latin typeface="Arial"/>
            </a:endParaRPr>
          </a:p>
        </p:txBody>
      </p:sp>
      <p:sp>
        <p:nvSpPr>
          <p:cNvPr id="172" name="CustomShape 2"/>
          <p:cNvSpPr/>
          <p:nvPr/>
        </p:nvSpPr>
        <p:spPr>
          <a:xfrm>
            <a:off x="203040" y="1143000"/>
            <a:ext cx="5333760" cy="5333760"/>
          </a:xfrm>
          <a:prstGeom prst="pie">
            <a:avLst>
              <a:gd name="adj1" fmla="val 5400000"/>
              <a:gd name="adj2" fmla="val 16200000"/>
            </a:avLst>
          </a:prstGeom>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16200000"/>
          </a:gradFill>
          <a:ln>
            <a:solidFill>
              <a:schemeClr val="dk1"/>
            </a:solidFill>
          </a:ln>
        </p:spPr>
        <p:style>
          <a:lnRef idx="1">
            <a:schemeClr val="dk1"/>
          </a:lnRef>
          <a:fillRef idx="3">
            <a:schemeClr val="dk1"/>
          </a:fillRef>
          <a:effectRef idx="2">
            <a:schemeClr val="dk1"/>
          </a:effectRef>
          <a:fontRef idx="minor"/>
        </p:style>
      </p:sp>
      <p:sp>
        <p:nvSpPr>
          <p:cNvPr id="173" name="CustomShape 3"/>
          <p:cNvSpPr/>
          <p:nvPr/>
        </p:nvSpPr>
        <p:spPr>
          <a:xfrm>
            <a:off x="2870280" y="1143000"/>
            <a:ext cx="9016560" cy="5333760"/>
          </a:xfrm>
          <a:prstGeom prst="rect">
            <a:avLst/>
          </a:prstGeom>
          <a:solidFill>
            <a:schemeClr val="accent4"/>
          </a:solidFill>
          <a:ln>
            <a:solidFill>
              <a:schemeClr val="lt1"/>
            </a:solidFill>
          </a:ln>
        </p:spPr>
        <p:style>
          <a:lnRef idx="3">
            <a:schemeClr val="lt1"/>
          </a:lnRef>
          <a:fillRef idx="1">
            <a:schemeClr val="accent4"/>
          </a:fillRef>
          <a:effectRef idx="1">
            <a:schemeClr val="accent4"/>
          </a:effectRef>
          <a:fontRef idx="minor"/>
        </p:style>
        <p:txBody>
          <a:bodyPr lIns="122040" rIns="122040" tIns="122040" bIns="3855960" anchor="ctr"/>
          <a:p>
            <a:pPr algn="ctr">
              <a:lnSpc>
                <a:spcPct val="90000"/>
              </a:lnSpc>
            </a:pPr>
            <a:r>
              <a:rPr lang="en-IN" sz="3200" spc="-1" strike="noStrike">
                <a:solidFill>
                  <a:srgbClr val="000000"/>
                </a:solidFill>
                <a:uFill>
                  <a:solidFill>
                    <a:srgbClr val="ffffff"/>
                  </a:solidFill>
                </a:uFill>
                <a:latin typeface="Calibri"/>
              </a:rPr>
              <a:t>The proposal is to create an </a:t>
            </a:r>
            <a:r>
              <a:rPr b="1" lang="en-IN" sz="3000" spc="-1" strike="noStrike" u="sng">
                <a:solidFill>
                  <a:srgbClr val="000000"/>
                </a:solidFill>
                <a:uFill>
                  <a:solidFill>
                    <a:srgbClr val="ffffff"/>
                  </a:solidFill>
                </a:uFill>
                <a:latin typeface="Calibri"/>
              </a:rPr>
              <a:t>Web Site</a:t>
            </a:r>
            <a:r>
              <a:rPr lang="en-IN" sz="3200" spc="-1" strike="noStrike">
                <a:solidFill>
                  <a:srgbClr val="000000"/>
                </a:solidFill>
                <a:uFill>
                  <a:solidFill>
                    <a:srgbClr val="ffffff"/>
                  </a:solidFill>
                </a:uFill>
                <a:latin typeface="Calibri"/>
              </a:rPr>
              <a:t> phase which will decode the complex information of government schemes in brief interpretable information.</a:t>
            </a:r>
            <a:endParaRPr lang="en-IN" sz="1800" spc="-1" strike="noStrike">
              <a:solidFill>
                <a:srgbClr val="000000"/>
              </a:solidFill>
              <a:uFill>
                <a:solidFill>
                  <a:srgbClr val="ffffff"/>
                </a:solidFill>
              </a:uFill>
              <a:latin typeface="Arial"/>
            </a:endParaRPr>
          </a:p>
        </p:txBody>
      </p:sp>
      <p:sp>
        <p:nvSpPr>
          <p:cNvPr id="174" name="CustomShape 4"/>
          <p:cNvSpPr/>
          <p:nvPr/>
        </p:nvSpPr>
        <p:spPr>
          <a:xfrm>
            <a:off x="1136520" y="2743200"/>
            <a:ext cx="3466800" cy="3466800"/>
          </a:xfrm>
          <a:prstGeom prst="pie">
            <a:avLst>
              <a:gd name="adj1" fmla="val 5400000"/>
              <a:gd name="adj2" fmla="val 16200000"/>
            </a:avLst>
          </a:prstGeom>
          <a:solidFill>
            <a:schemeClr val="lt1">
              <a:hueOff val="0"/>
              <a:satOff val="0"/>
              <a:lumOff val="0"/>
              <a:alphaOff val="0"/>
            </a:schemeClr>
          </a:solidFill>
          <a:ln>
            <a:solidFill>
              <a:schemeClr val="accent1">
                <a:shade val="80000"/>
                <a:hueOff val="0"/>
                <a:satOff val="0"/>
                <a:lumOff val="0"/>
                <a:alphaOff val="0"/>
              </a:schemeClr>
            </a:solidFill>
          </a:ln>
        </p:spPr>
        <p:style>
          <a:lnRef idx="2"/>
          <a:fillRef idx="0"/>
          <a:effectRef idx="0"/>
          <a:fontRef idx="minor"/>
        </p:style>
      </p:sp>
      <p:sp>
        <p:nvSpPr>
          <p:cNvPr id="175" name="CustomShape 5"/>
          <p:cNvSpPr/>
          <p:nvPr/>
        </p:nvSpPr>
        <p:spPr>
          <a:xfrm>
            <a:off x="2870280" y="2815560"/>
            <a:ext cx="9016560" cy="3466800"/>
          </a:xfrm>
          <a:prstGeom prst="rect">
            <a:avLst/>
          </a:prstGeom>
          <a:solidFill>
            <a:schemeClr val="accent6"/>
          </a:solidFill>
          <a:ln>
            <a:solidFill>
              <a:schemeClr val="lt1"/>
            </a:solidFill>
          </a:ln>
        </p:spPr>
        <p:style>
          <a:lnRef idx="3">
            <a:schemeClr val="lt1"/>
          </a:lnRef>
          <a:fillRef idx="1">
            <a:schemeClr val="accent6"/>
          </a:fillRef>
          <a:effectRef idx="1">
            <a:schemeClr val="accent6"/>
          </a:effectRef>
          <a:fontRef idx="minor"/>
        </p:style>
        <p:txBody>
          <a:bodyPr lIns="110520" rIns="110520" tIns="110520" bIns="1977480" anchor="ctr"/>
          <a:p>
            <a:pPr algn="ctr">
              <a:lnSpc>
                <a:spcPct val="90000"/>
              </a:lnSpc>
            </a:pPr>
            <a:r>
              <a:rPr lang="en-IN" sz="2900" spc="-1" strike="noStrike">
                <a:solidFill>
                  <a:srgbClr val="000000"/>
                </a:solidFill>
                <a:uFill>
                  <a:solidFill>
                    <a:srgbClr val="ffffff"/>
                  </a:solidFill>
                </a:uFill>
                <a:latin typeface="Calibri"/>
              </a:rPr>
              <a:t>The challenge of the project is to design a system to interpret the complex information available in pdf, doc, scanned pages and web pages.</a:t>
            </a:r>
            <a:endParaRPr lang="en-IN" sz="1800" spc="-1" strike="noStrike">
              <a:solidFill>
                <a:srgbClr val="000000"/>
              </a:solidFill>
              <a:uFill>
                <a:solidFill>
                  <a:srgbClr val="ffffff"/>
                </a:solidFill>
              </a:uFill>
              <a:latin typeface="Arial"/>
            </a:endParaRPr>
          </a:p>
        </p:txBody>
      </p:sp>
      <p:sp>
        <p:nvSpPr>
          <p:cNvPr id="176" name="CustomShape 6"/>
          <p:cNvSpPr/>
          <p:nvPr/>
        </p:nvSpPr>
        <p:spPr>
          <a:xfrm>
            <a:off x="2070000" y="4343400"/>
            <a:ext cx="1599840" cy="1599840"/>
          </a:xfrm>
          <a:prstGeom prst="pie">
            <a:avLst>
              <a:gd name="adj1" fmla="val 5400000"/>
              <a:gd name="adj2" fmla="val 16200000"/>
            </a:avLst>
          </a:prstGeom>
          <a:solidFill>
            <a:schemeClr val="lt1">
              <a:hueOff val="0"/>
              <a:satOff val="0"/>
              <a:lumOff val="0"/>
              <a:alphaOff val="0"/>
            </a:schemeClr>
          </a:solidFill>
          <a:ln>
            <a:solidFill>
              <a:schemeClr val="accent1">
                <a:shade val="80000"/>
                <a:hueOff val="0"/>
                <a:satOff val="0"/>
                <a:lumOff val="0"/>
                <a:alphaOff val="0"/>
              </a:schemeClr>
            </a:solidFill>
          </a:ln>
        </p:spPr>
        <p:style>
          <a:lnRef idx="2"/>
          <a:fillRef idx="0"/>
          <a:effectRef idx="0"/>
          <a:fontRef idx="minor"/>
        </p:style>
      </p:sp>
      <p:sp>
        <p:nvSpPr>
          <p:cNvPr id="177" name="CustomShape 7"/>
          <p:cNvSpPr/>
          <p:nvPr/>
        </p:nvSpPr>
        <p:spPr>
          <a:xfrm>
            <a:off x="2858040" y="4860720"/>
            <a:ext cx="9016560" cy="1599840"/>
          </a:xfrm>
          <a:prstGeom prst="rect">
            <a:avLst/>
          </a:prstGeom>
          <a:solidFill>
            <a:schemeClr val="accent1"/>
          </a:solidFill>
          <a:ln>
            <a:solidFill>
              <a:schemeClr val="lt1"/>
            </a:solidFill>
          </a:ln>
        </p:spPr>
        <p:style>
          <a:lnRef idx="3">
            <a:schemeClr val="lt1"/>
          </a:lnRef>
          <a:fillRef idx="1">
            <a:schemeClr val="accent1"/>
          </a:fillRef>
          <a:effectRef idx="1">
            <a:schemeClr val="accent1"/>
          </a:effectRef>
          <a:fontRef idx="minor"/>
        </p:style>
        <p:txBody>
          <a:bodyPr lIns="110520" rIns="110520" tIns="110520" bIns="110520" anchor="ctr"/>
          <a:p>
            <a:pPr algn="ctr">
              <a:lnSpc>
                <a:spcPct val="90000"/>
              </a:lnSpc>
            </a:pPr>
            <a:r>
              <a:rPr lang="en-IN" sz="2900" spc="-1" strike="noStrike">
                <a:solidFill>
                  <a:srgbClr val="000000"/>
                </a:solidFill>
                <a:uFill>
                  <a:solidFill>
                    <a:srgbClr val="ffffff"/>
                  </a:solidFill>
                </a:uFill>
                <a:latin typeface="Calibri"/>
              </a:rPr>
              <a:t>We will develop this website and decode the information based on the details filled by the women and will help her to get maximum profit for herself by Gov. schemes.</a:t>
            </a:r>
            <a:endParaRPr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8" name="Picture 3" descr=""/>
          <p:cNvPicPr/>
          <p:nvPr/>
        </p:nvPicPr>
        <p:blipFill>
          <a:blip r:embed="rId1"/>
          <a:stretch/>
        </p:blipFill>
        <p:spPr>
          <a:xfrm>
            <a:off x="1553400" y="72360"/>
            <a:ext cx="9126000" cy="6630480"/>
          </a:xfrm>
          <a:prstGeom prst="rect">
            <a:avLst/>
          </a:prstGeom>
          <a:ln>
            <a:noFill/>
          </a:ln>
        </p:spPr>
      </p:pic>
      <p:sp>
        <p:nvSpPr>
          <p:cNvPr id="179" name="CustomShape 1"/>
          <p:cNvSpPr/>
          <p:nvPr/>
        </p:nvSpPr>
        <p:spPr>
          <a:xfrm>
            <a:off x="2588400" y="350640"/>
            <a:ext cx="7056360" cy="639000"/>
          </a:xfrm>
          <a:prstGeom prst="rect">
            <a:avLst/>
          </a:prstGeom>
          <a:noFill/>
          <a:ln>
            <a:noFill/>
          </a:ln>
          <a:scene3d>
            <a:camera prst="orthographicFront"/>
            <a:lightRig dir="tl" rig="soft">
              <a:rot lat="0" lon="0" rev="0"/>
            </a:lightRig>
          </a:scene3d>
          <a:sp3d>
            <a:bevelT prst="softRound" w="152400" h="50800"/>
          </a:sp3d>
        </p:spPr>
        <p:style>
          <a:lnRef idx="0"/>
          <a:fillRef idx="0"/>
          <a:effectRef idx="0"/>
          <a:fontRef idx="minor"/>
        </p:style>
        <p:txBody>
          <a:bodyPr lIns="90000" rIns="90000" tIns="45000" bIns="45000"/>
          <a:p>
            <a:pPr algn="ctr">
              <a:lnSpc>
                <a:spcPct val="100000"/>
              </a:lnSpc>
            </a:pPr>
            <a:r>
              <a:rPr b="1" lang="en-IN" sz="3600" spc="-1" strike="noStrike" u="sng">
                <a:solidFill>
                  <a:srgbClr val="fefefd"/>
                </a:solidFill>
                <a:uFill>
                  <a:solidFill>
                    <a:srgbClr val="ffffff"/>
                  </a:solidFill>
                </a:uFill>
                <a:latin typeface="Stencil"/>
              </a:rPr>
              <a:t>P</a:t>
            </a:r>
            <a:r>
              <a:rPr b="1" lang="en-IN" sz="3600" spc="-1" strike="noStrike" u="sng">
                <a:solidFill>
                  <a:srgbClr val="fffffd"/>
                </a:solidFill>
                <a:uFill>
                  <a:solidFill>
                    <a:srgbClr val="ffffff"/>
                  </a:solidFill>
                </a:uFill>
                <a:latin typeface="Stencil"/>
              </a:rPr>
              <a:t>r</a:t>
            </a:r>
            <a:r>
              <a:rPr b="1" lang="en-IN" sz="3600" spc="-1" strike="noStrike" u="sng">
                <a:solidFill>
                  <a:srgbClr val="fefefd"/>
                </a:solidFill>
                <a:uFill>
                  <a:solidFill>
                    <a:srgbClr val="ffffff"/>
                  </a:solidFill>
                </a:uFill>
                <a:latin typeface="Stencil"/>
              </a:rPr>
              <a:t>o</a:t>
            </a:r>
            <a:r>
              <a:rPr b="1" lang="en-IN" sz="3600" spc="-1" strike="noStrike" u="sng">
                <a:solidFill>
                  <a:srgbClr val="fffffd"/>
                </a:solidFill>
                <a:uFill>
                  <a:solidFill>
                    <a:srgbClr val="ffffff"/>
                  </a:solidFill>
                </a:uFill>
                <a:latin typeface="Stencil"/>
              </a:rPr>
              <a:t>c</a:t>
            </a:r>
            <a:r>
              <a:rPr b="1" lang="en-IN" sz="3600" spc="-1" strike="noStrike" u="sng">
                <a:solidFill>
                  <a:srgbClr val="fefefd"/>
                </a:solidFill>
                <a:uFill>
                  <a:solidFill>
                    <a:srgbClr val="ffffff"/>
                  </a:solidFill>
                </a:uFill>
                <a:latin typeface="Stencil"/>
              </a:rPr>
              <a:t>e</a:t>
            </a:r>
            <a:r>
              <a:rPr b="1" lang="en-IN" sz="3600" spc="-1" strike="noStrike" u="sng">
                <a:solidFill>
                  <a:srgbClr val="fffffd"/>
                </a:solidFill>
                <a:uFill>
                  <a:solidFill>
                    <a:srgbClr val="ffffff"/>
                  </a:solidFill>
                </a:uFill>
                <a:latin typeface="Stencil"/>
              </a:rPr>
              <a:t>s</a:t>
            </a:r>
            <a:r>
              <a:rPr b="1" lang="en-IN" sz="3600" spc="-1" strike="noStrike" u="sng">
                <a:solidFill>
                  <a:srgbClr val="fefefd"/>
                </a:solidFill>
                <a:uFill>
                  <a:solidFill>
                    <a:srgbClr val="ffffff"/>
                  </a:solidFill>
                </a:uFill>
                <a:latin typeface="Stencil"/>
              </a:rPr>
              <a:t>s</a:t>
            </a:r>
            <a:r>
              <a:rPr b="1" lang="en-IN" sz="3600" spc="-1" strike="noStrike" u="sng">
                <a:solidFill>
                  <a:srgbClr val="fffffd"/>
                </a:solidFill>
                <a:uFill>
                  <a:solidFill>
                    <a:srgbClr val="ffffff"/>
                  </a:solidFill>
                </a:uFill>
                <a:latin typeface="Stencil"/>
              </a:rPr>
              <a:t>i</a:t>
            </a:r>
            <a:r>
              <a:rPr b="1" lang="en-IN" sz="3600" spc="-1" strike="noStrike" u="sng">
                <a:solidFill>
                  <a:srgbClr val="fefefd"/>
                </a:solidFill>
                <a:uFill>
                  <a:solidFill>
                    <a:srgbClr val="ffffff"/>
                  </a:solidFill>
                </a:uFill>
                <a:latin typeface="Stencil"/>
              </a:rPr>
              <a:t>n</a:t>
            </a:r>
            <a:r>
              <a:rPr b="1" lang="en-IN" sz="3600" spc="-1" strike="noStrike" u="sng">
                <a:solidFill>
                  <a:srgbClr val="fffffd"/>
                </a:solidFill>
                <a:uFill>
                  <a:solidFill>
                    <a:srgbClr val="ffffff"/>
                  </a:solidFill>
                </a:uFill>
                <a:latin typeface="Stencil"/>
              </a:rPr>
              <a:t>g</a:t>
            </a:r>
            <a:r>
              <a:rPr b="1" lang="en-IN" sz="3600" spc="-1" strike="noStrike" u="sng">
                <a:solidFill>
                  <a:srgbClr val="fefefe"/>
                </a:solidFill>
                <a:uFill>
                  <a:solidFill>
                    <a:srgbClr val="ffffff"/>
                  </a:solidFill>
                </a:uFill>
                <a:latin typeface="Stencil"/>
              </a:rPr>
              <a:t> </a:t>
            </a:r>
            <a:r>
              <a:rPr b="1" lang="en-IN" sz="3600" spc="-1" strike="noStrike" u="sng">
                <a:solidFill>
                  <a:srgbClr val="fefefd"/>
                </a:solidFill>
                <a:uFill>
                  <a:solidFill>
                    <a:srgbClr val="ffffff"/>
                  </a:solidFill>
                </a:uFill>
                <a:latin typeface="Stencil"/>
              </a:rPr>
              <a:t>M</a:t>
            </a:r>
            <a:r>
              <a:rPr b="1" lang="en-IN" sz="3600" spc="-1" strike="noStrike" u="sng">
                <a:solidFill>
                  <a:srgbClr val="fffffd"/>
                </a:solidFill>
                <a:uFill>
                  <a:solidFill>
                    <a:srgbClr val="ffffff"/>
                  </a:solidFill>
                </a:uFill>
                <a:latin typeface="Stencil"/>
              </a:rPr>
              <a:t>e</a:t>
            </a:r>
            <a:r>
              <a:rPr b="1" lang="en-IN" sz="3600" spc="-1" strike="noStrike" u="sng">
                <a:solidFill>
                  <a:srgbClr val="fefefd"/>
                </a:solidFill>
                <a:uFill>
                  <a:solidFill>
                    <a:srgbClr val="ffffff"/>
                  </a:solidFill>
                </a:uFill>
                <a:latin typeface="Stencil"/>
              </a:rPr>
              <a:t>t</a:t>
            </a:r>
            <a:r>
              <a:rPr b="1" lang="en-IN" sz="3600" spc="-1" strike="noStrike" u="sng">
                <a:solidFill>
                  <a:srgbClr val="fffffd"/>
                </a:solidFill>
                <a:uFill>
                  <a:solidFill>
                    <a:srgbClr val="ffffff"/>
                  </a:solidFill>
                </a:uFill>
                <a:latin typeface="Stencil"/>
              </a:rPr>
              <a:t>h</a:t>
            </a:r>
            <a:r>
              <a:rPr b="1" lang="en-IN" sz="3600" spc="-1" strike="noStrike" u="sng">
                <a:solidFill>
                  <a:srgbClr val="fefefd"/>
                </a:solidFill>
                <a:uFill>
                  <a:solidFill>
                    <a:srgbClr val="ffffff"/>
                  </a:solidFill>
                </a:uFill>
                <a:latin typeface="Stencil"/>
              </a:rPr>
              <a:t>o</a:t>
            </a:r>
            <a:r>
              <a:rPr b="1" lang="en-IN" sz="3600" spc="-1" strike="noStrike" u="sng">
                <a:solidFill>
                  <a:srgbClr val="fffffd"/>
                </a:solidFill>
                <a:uFill>
                  <a:solidFill>
                    <a:srgbClr val="ffffff"/>
                  </a:solidFill>
                </a:uFill>
                <a:latin typeface="Stencil"/>
              </a:rPr>
              <a:t>d</a:t>
            </a:r>
            <a:r>
              <a:rPr b="1" lang="en-IN" sz="3600" spc="-1" strike="noStrike" u="sng">
                <a:solidFill>
                  <a:srgbClr val="fefefd"/>
                </a:solidFill>
                <a:uFill>
                  <a:solidFill>
                    <a:srgbClr val="ffffff"/>
                  </a:solidFill>
                </a:uFill>
                <a:latin typeface="Stencil"/>
              </a:rPr>
              <a:t>o</a:t>
            </a:r>
            <a:r>
              <a:rPr b="1" lang="en-IN" sz="3600" spc="-1" strike="noStrike" u="sng">
                <a:solidFill>
                  <a:srgbClr val="fffffd"/>
                </a:solidFill>
                <a:uFill>
                  <a:solidFill>
                    <a:srgbClr val="ffffff"/>
                  </a:solidFill>
                </a:uFill>
                <a:latin typeface="Stencil"/>
              </a:rPr>
              <a:t>l</a:t>
            </a:r>
            <a:r>
              <a:rPr b="1" lang="en-IN" sz="3600" spc="-1" strike="noStrike" u="sng">
                <a:solidFill>
                  <a:srgbClr val="fefefd"/>
                </a:solidFill>
                <a:uFill>
                  <a:solidFill>
                    <a:srgbClr val="ffffff"/>
                  </a:solidFill>
                </a:uFill>
                <a:latin typeface="Stencil"/>
              </a:rPr>
              <a:t>o</a:t>
            </a:r>
            <a:r>
              <a:rPr b="1" lang="en-IN" sz="3600" spc="-1" strike="noStrike" u="sng">
                <a:solidFill>
                  <a:srgbClr val="fffffd"/>
                </a:solidFill>
                <a:uFill>
                  <a:solidFill>
                    <a:srgbClr val="ffffff"/>
                  </a:solidFill>
                </a:uFill>
                <a:latin typeface="Stencil"/>
              </a:rPr>
              <a:t>g</a:t>
            </a:r>
            <a:r>
              <a:rPr b="1" lang="en-IN" sz="3600" spc="-1" strike="noStrike" u="sng">
                <a:solidFill>
                  <a:srgbClr val="fefefd"/>
                </a:solidFill>
                <a:uFill>
                  <a:solidFill>
                    <a:srgbClr val="ffffff"/>
                  </a:solidFill>
                </a:uFill>
                <a:latin typeface="Stencil"/>
              </a:rPr>
              <a:t>y</a:t>
            </a:r>
            <a:endParaRPr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813960" y="0"/>
            <a:ext cx="10515240" cy="935280"/>
          </a:xfrm>
          <a:prstGeom prst="rect">
            <a:avLst/>
          </a:prstGeom>
          <a:noFill/>
          <a:ln>
            <a:noFill/>
          </a:ln>
        </p:spPr>
        <p:txBody>
          <a:bodyPr anchor="ctr"/>
          <a:p>
            <a:pPr algn="ctr">
              <a:lnSpc>
                <a:spcPct val="100000"/>
              </a:lnSpc>
            </a:pPr>
            <a:r>
              <a:rPr b="1" lang="en-US" sz="4400" spc="-1" strike="noStrike">
                <a:solidFill>
                  <a:srgbClr val="92d050"/>
                </a:solidFill>
                <a:uFill>
                  <a:solidFill>
                    <a:srgbClr val="ffffff"/>
                  </a:solidFill>
                </a:uFill>
                <a:latin typeface="Calibri Light"/>
              </a:rPr>
              <a:t>W</a:t>
            </a:r>
            <a:r>
              <a:rPr b="1" lang="en-US" sz="4400" spc="-1" strike="noStrike">
                <a:solidFill>
                  <a:srgbClr val="ffcc99"/>
                </a:solidFill>
                <a:uFill>
                  <a:solidFill>
                    <a:srgbClr val="ffffff"/>
                  </a:solidFill>
                </a:uFill>
                <a:latin typeface="Calibri Light"/>
              </a:rPr>
              <a:t>o</a:t>
            </a:r>
            <a:r>
              <a:rPr b="1" lang="en-US" sz="4400" spc="-1" strike="noStrike">
                <a:solidFill>
                  <a:srgbClr val="92d050"/>
                </a:solidFill>
                <a:uFill>
                  <a:solidFill>
                    <a:srgbClr val="ffffff"/>
                  </a:solidFill>
                </a:uFill>
                <a:latin typeface="Calibri Light"/>
              </a:rPr>
              <a:t>r</a:t>
            </a:r>
            <a:r>
              <a:rPr b="1" lang="en-US" sz="4400" spc="-1" strike="noStrike">
                <a:solidFill>
                  <a:srgbClr val="ffcc99"/>
                </a:solidFill>
                <a:uFill>
                  <a:solidFill>
                    <a:srgbClr val="ffffff"/>
                  </a:solidFill>
                </a:uFill>
                <a:latin typeface="Calibri Light"/>
              </a:rPr>
              <a:t>k</a:t>
            </a:r>
            <a:r>
              <a:rPr b="1" lang="en-US" sz="4400" spc="-1" strike="noStrike">
                <a:solidFill>
                  <a:srgbClr val="92d050"/>
                </a:solidFill>
                <a:uFill>
                  <a:solidFill>
                    <a:srgbClr val="ffffff"/>
                  </a:solidFill>
                </a:uFill>
                <a:latin typeface="Calibri Light"/>
              </a:rPr>
              <a:t>i</a:t>
            </a:r>
            <a:r>
              <a:rPr b="1" lang="en-US" sz="4400" spc="-1" strike="noStrike">
                <a:solidFill>
                  <a:srgbClr val="ffcc99"/>
                </a:solidFill>
                <a:uFill>
                  <a:solidFill>
                    <a:srgbClr val="ffffff"/>
                  </a:solidFill>
                </a:uFill>
                <a:latin typeface="Calibri Light"/>
              </a:rPr>
              <a:t>n</a:t>
            </a:r>
            <a:r>
              <a:rPr b="1" lang="en-US" sz="4400" spc="-1" strike="noStrike">
                <a:solidFill>
                  <a:srgbClr val="92d050"/>
                </a:solidFill>
                <a:uFill>
                  <a:solidFill>
                    <a:srgbClr val="ffffff"/>
                  </a:solidFill>
                </a:uFill>
                <a:latin typeface="Calibri Light"/>
              </a:rPr>
              <a:t>g </a:t>
            </a:r>
            <a:r>
              <a:rPr b="1" lang="en-US" sz="4400" spc="-1" strike="noStrike">
                <a:solidFill>
                  <a:srgbClr val="ffcc99"/>
                </a:solidFill>
                <a:uFill>
                  <a:solidFill>
                    <a:srgbClr val="ffffff"/>
                  </a:solidFill>
                </a:uFill>
                <a:latin typeface="Calibri Light"/>
              </a:rPr>
              <a:t>P</a:t>
            </a:r>
            <a:r>
              <a:rPr b="1" lang="en-US" sz="4400" spc="-1" strike="noStrike">
                <a:solidFill>
                  <a:srgbClr val="92d050"/>
                </a:solidFill>
                <a:uFill>
                  <a:solidFill>
                    <a:srgbClr val="ffffff"/>
                  </a:solidFill>
                </a:uFill>
                <a:latin typeface="Calibri Light"/>
              </a:rPr>
              <a:t>r</a:t>
            </a:r>
            <a:r>
              <a:rPr b="1" lang="en-US" sz="4400" spc="-1" strike="noStrike">
                <a:solidFill>
                  <a:srgbClr val="ffcc99"/>
                </a:solidFill>
                <a:uFill>
                  <a:solidFill>
                    <a:srgbClr val="ffffff"/>
                  </a:solidFill>
                </a:uFill>
                <a:latin typeface="Calibri Light"/>
              </a:rPr>
              <a:t>o</a:t>
            </a:r>
            <a:r>
              <a:rPr b="1" lang="en-US" sz="4400" spc="-1" strike="noStrike">
                <a:solidFill>
                  <a:srgbClr val="92d050"/>
                </a:solidFill>
                <a:uFill>
                  <a:solidFill>
                    <a:srgbClr val="ffffff"/>
                  </a:solidFill>
                </a:uFill>
                <a:latin typeface="Calibri Light"/>
              </a:rPr>
              <a:t>c</a:t>
            </a:r>
            <a:r>
              <a:rPr b="1" lang="en-US" sz="4400" spc="-1" strike="noStrike">
                <a:solidFill>
                  <a:srgbClr val="ffcc99"/>
                </a:solidFill>
                <a:uFill>
                  <a:solidFill>
                    <a:srgbClr val="ffffff"/>
                  </a:solidFill>
                </a:uFill>
                <a:latin typeface="Calibri Light"/>
              </a:rPr>
              <a:t>e</a:t>
            </a:r>
            <a:r>
              <a:rPr b="1" lang="en-US" sz="4400" spc="-1" strike="noStrike">
                <a:solidFill>
                  <a:srgbClr val="92d050"/>
                </a:solidFill>
                <a:uFill>
                  <a:solidFill>
                    <a:srgbClr val="ffffff"/>
                  </a:solidFill>
                </a:uFill>
                <a:latin typeface="Calibri Light"/>
              </a:rPr>
              <a:t>d</a:t>
            </a:r>
            <a:r>
              <a:rPr b="1" lang="en-US" sz="4400" spc="-1" strike="noStrike">
                <a:solidFill>
                  <a:srgbClr val="ffcc99"/>
                </a:solidFill>
                <a:uFill>
                  <a:solidFill>
                    <a:srgbClr val="ffffff"/>
                  </a:solidFill>
                </a:uFill>
                <a:latin typeface="Calibri Light"/>
              </a:rPr>
              <a:t>u</a:t>
            </a:r>
            <a:r>
              <a:rPr b="1" lang="en-US" sz="4400" spc="-1" strike="noStrike">
                <a:solidFill>
                  <a:srgbClr val="92d050"/>
                </a:solidFill>
                <a:uFill>
                  <a:solidFill>
                    <a:srgbClr val="ffffff"/>
                  </a:solidFill>
                </a:uFill>
                <a:latin typeface="Calibri Light"/>
              </a:rPr>
              <a:t>r</a:t>
            </a:r>
            <a:r>
              <a:rPr b="1" lang="en-US" sz="4400" spc="-1" strike="noStrike">
                <a:solidFill>
                  <a:srgbClr val="ffcc99"/>
                </a:solidFill>
                <a:uFill>
                  <a:solidFill>
                    <a:srgbClr val="ffffff"/>
                  </a:solidFill>
                </a:uFill>
                <a:latin typeface="Calibri Light"/>
              </a:rPr>
              <a:t>e</a:t>
            </a:r>
            <a:endParaRPr lang="en-US" sz="1800" spc="-1" strike="noStrike">
              <a:solidFill>
                <a:srgbClr val="000000"/>
              </a:solidFill>
              <a:uFill>
                <a:solidFill>
                  <a:srgbClr val="ffffff"/>
                </a:solidFill>
              </a:uFill>
              <a:latin typeface="Calibri"/>
            </a:endParaRPr>
          </a:p>
        </p:txBody>
      </p:sp>
      <p:sp>
        <p:nvSpPr>
          <p:cNvPr id="181" name="CustomShape 2"/>
          <p:cNvSpPr/>
          <p:nvPr/>
        </p:nvSpPr>
        <p:spPr>
          <a:xfrm rot="5400000">
            <a:off x="3335400" y="2414520"/>
            <a:ext cx="1399680" cy="1593720"/>
          </a:xfrm>
          <a:prstGeom prst="bentUpArrow">
            <a:avLst>
              <a:gd name="adj1" fmla="val 32840"/>
              <a:gd name="adj2" fmla="val 25000"/>
              <a:gd name="adj3" fmla="val 35780"/>
            </a:avLst>
          </a:prstGeom>
          <a:solidFill>
            <a:schemeClr val="accent1">
              <a:tint val="50000"/>
              <a:hueOff val="0"/>
              <a:satOff val="0"/>
              <a:lumOff val="0"/>
              <a:alphaOff val="0"/>
            </a:schemeClr>
          </a:solidFill>
          <a:ln>
            <a:solidFill>
              <a:schemeClr val="lt1">
                <a:hueOff val="0"/>
                <a:satOff val="0"/>
                <a:lumOff val="0"/>
                <a:alphaOff val="0"/>
              </a:schemeClr>
            </a:solidFill>
          </a:ln>
        </p:spPr>
        <p:style>
          <a:lnRef idx="2"/>
          <a:fillRef idx="0"/>
          <a:effectRef idx="0"/>
          <a:fontRef idx="minor"/>
        </p:style>
      </p:sp>
      <p:sp>
        <p:nvSpPr>
          <p:cNvPr id="182" name="CustomShape 3"/>
          <p:cNvSpPr/>
          <p:nvPr/>
        </p:nvSpPr>
        <p:spPr>
          <a:xfrm>
            <a:off x="2963880" y="862560"/>
            <a:ext cx="2356560" cy="1649520"/>
          </a:xfrm>
          <a:prstGeom prst="roundRect">
            <a:avLst>
              <a:gd name="adj" fmla="val 16670"/>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68120" rIns="87480" tIns="168120" bIns="168120" anchor="ctr"/>
          <a:p>
            <a:pPr algn="ctr">
              <a:lnSpc>
                <a:spcPct val="90000"/>
              </a:lnSpc>
            </a:pPr>
            <a:r>
              <a:rPr lang="en-IN" sz="2300" spc="-1" strike="noStrike">
                <a:solidFill>
                  <a:srgbClr val="ffffff"/>
                </a:solidFill>
                <a:uFill>
                  <a:solidFill>
                    <a:srgbClr val="ffffff"/>
                  </a:solidFill>
                </a:uFill>
                <a:latin typeface="Calibri"/>
              </a:rPr>
              <a:t>Visit our website</a:t>
            </a:r>
            <a:endParaRPr lang="en-IN" sz="1800" spc="-1" strike="noStrike">
              <a:solidFill>
                <a:srgbClr val="000000"/>
              </a:solidFill>
              <a:uFill>
                <a:solidFill>
                  <a:srgbClr val="ffffff"/>
                </a:solidFill>
              </a:uFill>
              <a:latin typeface="Arial"/>
            </a:endParaRPr>
          </a:p>
        </p:txBody>
      </p:sp>
      <p:sp>
        <p:nvSpPr>
          <p:cNvPr id="183" name="CustomShape 4"/>
          <p:cNvSpPr/>
          <p:nvPr/>
        </p:nvSpPr>
        <p:spPr>
          <a:xfrm>
            <a:off x="5321160" y="1019880"/>
            <a:ext cx="1713960" cy="1333080"/>
          </a:xfrm>
          <a:prstGeom prst="rect">
            <a:avLst/>
          </a:prstGeom>
          <a:noFill/>
          <a:ln>
            <a:noFill/>
          </a:ln>
        </p:spPr>
        <p:style>
          <a:lnRef idx="0"/>
          <a:fillRef idx="0"/>
          <a:effectRef idx="0"/>
          <a:fontRef idx="minor"/>
        </p:style>
      </p:sp>
      <p:sp>
        <p:nvSpPr>
          <p:cNvPr id="184" name="CustomShape 5"/>
          <p:cNvSpPr/>
          <p:nvPr/>
        </p:nvSpPr>
        <p:spPr>
          <a:xfrm rot="5400000">
            <a:off x="5289480" y="4267800"/>
            <a:ext cx="1399680" cy="1593720"/>
          </a:xfrm>
          <a:prstGeom prst="bentUpArrow">
            <a:avLst>
              <a:gd name="adj1" fmla="val 32840"/>
              <a:gd name="adj2" fmla="val 25000"/>
              <a:gd name="adj3" fmla="val 35780"/>
            </a:avLst>
          </a:prstGeom>
          <a:solidFill>
            <a:schemeClr val="accent1">
              <a:tint val="50000"/>
              <a:hueOff val="0"/>
              <a:satOff val="0"/>
              <a:lumOff val="0"/>
              <a:alphaOff val="0"/>
            </a:schemeClr>
          </a:solidFill>
          <a:ln>
            <a:solidFill>
              <a:schemeClr val="lt1">
                <a:hueOff val="0"/>
                <a:satOff val="0"/>
                <a:lumOff val="0"/>
                <a:alphaOff val="0"/>
              </a:schemeClr>
            </a:solidFill>
          </a:ln>
        </p:spPr>
        <p:style>
          <a:lnRef idx="2"/>
          <a:fillRef idx="0"/>
          <a:effectRef idx="0"/>
          <a:fontRef idx="minor"/>
        </p:style>
      </p:sp>
      <p:sp>
        <p:nvSpPr>
          <p:cNvPr id="185" name="CustomShape 6"/>
          <p:cNvSpPr/>
          <p:nvPr/>
        </p:nvSpPr>
        <p:spPr>
          <a:xfrm>
            <a:off x="4918320" y="2715840"/>
            <a:ext cx="2356560" cy="1649520"/>
          </a:xfrm>
          <a:prstGeom prst="roundRect">
            <a:avLst>
              <a:gd name="adj" fmla="val 16670"/>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68120" rIns="87480" tIns="168120" bIns="168120" anchor="ctr"/>
          <a:p>
            <a:pPr algn="ctr">
              <a:lnSpc>
                <a:spcPct val="90000"/>
              </a:lnSpc>
            </a:pPr>
            <a:r>
              <a:rPr lang="en-IN" sz="2300" spc="-1" strike="noStrike">
                <a:solidFill>
                  <a:srgbClr val="ffffff"/>
                </a:solidFill>
                <a:uFill>
                  <a:solidFill>
                    <a:srgbClr val="ffffff"/>
                  </a:solidFill>
                </a:uFill>
                <a:latin typeface="Calibri"/>
              </a:rPr>
              <a:t>Fill your details </a:t>
            </a:r>
            <a:endParaRPr lang="en-IN" sz="1800" spc="-1" strike="noStrike">
              <a:solidFill>
                <a:srgbClr val="000000"/>
              </a:solidFill>
              <a:uFill>
                <a:solidFill>
                  <a:srgbClr val="ffffff"/>
                </a:solidFill>
              </a:uFill>
              <a:latin typeface="Arial"/>
            </a:endParaRPr>
          </a:p>
        </p:txBody>
      </p:sp>
      <p:sp>
        <p:nvSpPr>
          <p:cNvPr id="186" name="CustomShape 7"/>
          <p:cNvSpPr/>
          <p:nvPr/>
        </p:nvSpPr>
        <p:spPr>
          <a:xfrm>
            <a:off x="7275240" y="2873160"/>
            <a:ext cx="1713960" cy="1333080"/>
          </a:xfrm>
          <a:prstGeom prst="rect">
            <a:avLst/>
          </a:prstGeom>
          <a:noFill/>
          <a:ln>
            <a:noFill/>
          </a:ln>
        </p:spPr>
        <p:style>
          <a:lnRef idx="0"/>
          <a:fillRef idx="0"/>
          <a:effectRef idx="0"/>
          <a:fontRef idx="minor"/>
        </p:style>
      </p:sp>
      <p:sp>
        <p:nvSpPr>
          <p:cNvPr id="187" name="CustomShape 8"/>
          <p:cNvSpPr/>
          <p:nvPr/>
        </p:nvSpPr>
        <p:spPr>
          <a:xfrm>
            <a:off x="6872400" y="4569120"/>
            <a:ext cx="2356560" cy="1649520"/>
          </a:xfrm>
          <a:prstGeom prst="roundRect">
            <a:avLst>
              <a:gd name="adj" fmla="val 16670"/>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68120" rIns="87480" tIns="168120" bIns="168120" anchor="ctr"/>
          <a:p>
            <a:pPr algn="ctr">
              <a:lnSpc>
                <a:spcPct val="90000"/>
              </a:lnSpc>
            </a:pPr>
            <a:r>
              <a:rPr lang="en-IN" sz="2300" spc="-1" strike="noStrike">
                <a:solidFill>
                  <a:srgbClr val="ffffff"/>
                </a:solidFill>
                <a:uFill>
                  <a:solidFill>
                    <a:srgbClr val="ffffff"/>
                  </a:solidFill>
                </a:uFill>
                <a:latin typeface="Calibri"/>
              </a:rPr>
              <a:t>You can access the schemes provided for your benefit</a:t>
            </a:r>
            <a:endParaRPr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88" name="Picture 2" descr=""/>
          <p:cNvPicPr/>
          <p:nvPr/>
        </p:nvPicPr>
        <p:blipFill>
          <a:blip r:embed="rId1"/>
          <a:srcRect l="-719" t="-562" r="-225" b="-562"/>
          <a:stretch/>
        </p:blipFill>
        <p:spPr>
          <a:xfrm>
            <a:off x="204480" y="387720"/>
            <a:ext cx="11519640" cy="60789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89" name="Picture 2" descr=""/>
          <p:cNvPicPr/>
          <p:nvPr/>
        </p:nvPicPr>
        <p:blipFill>
          <a:blip r:embed="rId1"/>
          <a:stretch/>
        </p:blipFill>
        <p:spPr>
          <a:xfrm>
            <a:off x="175680" y="249840"/>
            <a:ext cx="11879640" cy="61023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248</TotalTime>
  <Application>LibreOffice/5.0.6.2$Linux_X86_64 LibreOffice_project/00m0$Build-2</Application>
  <Paragraphs>38</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2016-05-01T06:01:00Z</dcterms:created>
  <dc:creator>Yash Jain</dc:creator>
  <dc:language>en-IN</dc:language>
  <dcterms:modified xsi:type="dcterms:W3CDTF">2017-05-29T11:06:19Z</dcterms:modified>
  <cp:revision>32</cp:revision>
  <dc:title>DREAM GIRL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14</vt:i4>
  </property>
</Properties>
</file>