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4" r:id="rId9"/>
    <p:sldId id="263" r:id="rId10"/>
    <p:sldId id="264" r:id="rId11"/>
    <p:sldId id="265" r:id="rId12"/>
    <p:sldId id="267" r:id="rId13"/>
    <p:sldId id="268" r:id="rId14"/>
    <p:sldId id="262" r:id="rId15"/>
    <p:sldId id="269" r:id="rId16"/>
    <p:sldId id="270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F5CF-291A-4A0E-B160-A4E7DA390459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B11B-8472-4CF2-8F40-5EA7A2979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692696"/>
            <a:ext cx="5616624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5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LIBRARY MANAGEMENT 	SYSTEM</a:t>
            </a:r>
            <a:endParaRPr lang="en-IN" sz="5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BOOKSLM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40" y="3501008"/>
            <a:ext cx="2910840" cy="2636520"/>
          </a:xfrm>
          <a:prstGeom prst="rect">
            <a:avLst/>
          </a:prstGeom>
        </p:spPr>
      </p:pic>
      <p:pic>
        <p:nvPicPr>
          <p:cNvPr id="6" name="Picture 5" descr="IMG-20170208-WA0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04664"/>
            <a:ext cx="2232248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7768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IN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 backup , restore and change password.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Administrator: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It includes member registration(like adding , deleting, searching and modifying any details of the members), purchase requisition, holiday master, collections.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Acquisition: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 search by subject, language master, sub category master, publisher master, vendor master.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Cataloguing: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 master material(like adding, deleting, searching and also modifying the material details.),subject master.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Transactions: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 the transaction like issue book.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560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 Bar-Code: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used for generating bar codes.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printed bar codes will be used to monitor the books.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Documentation: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used for generating reports.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includes: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Material Report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Journal Report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Member Report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Holiday Report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Fine Collection Report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Vendor Report and so on.. 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3999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5536" y="116632"/>
            <a:ext cx="8405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BACKUP AND RESTORE: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473" y="116632"/>
            <a:ext cx="8885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Member Registration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07504" y="367652"/>
            <a:ext cx="8856984" cy="12722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7016" y="1340768"/>
            <a:ext cx="8856984" cy="35283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interface is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web application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includes: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Borrowed books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Books which are currently with students/faculty those book details are shown in tabular format.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Book History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:All the books which have been returned , borrowed by user are shown with details in tabular format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Reminders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These are generated when the due date for return of book is exceeded or if it is today or tomorrow.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Search for Book/Availability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Searching of book by author or title.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Include change password and logout.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656" y="332656"/>
            <a:ext cx="6065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1" i="1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USER INTERFACE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78497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95207" y="0"/>
            <a:ext cx="6788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USER LOGIN PAGE: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0674"/>
            <a:ext cx="8784976" cy="507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180528" y="404664"/>
            <a:ext cx="96442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MAIN PAGE OF USER’S LOGIN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556792"/>
            <a:ext cx="61744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JAVA2EE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INTERFACE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260648"/>
            <a:ext cx="8090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Image result for xampp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933056"/>
            <a:ext cx="2520280" cy="2376264"/>
          </a:xfrm>
          <a:prstGeom prst="rect">
            <a:avLst/>
          </a:prstGeom>
          <a:noFill/>
        </p:spPr>
      </p:pic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444208" y="1628800"/>
            <a:ext cx="1728192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404664"/>
            <a:ext cx="6244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VINAY M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YASH JAIN</a:t>
            </a:r>
          </a:p>
          <a:p>
            <a:pPr>
              <a:buFont typeface="Wingdings" pitchFamily="2" charset="2"/>
              <a:buChar char="Ø"/>
            </a:pP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44824"/>
            <a:ext cx="4507235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6552728" cy="296072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90553"/>
            <a:ext cx="3248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24736" y="2204864"/>
            <a:ext cx="335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IN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2768" y="2204864"/>
            <a:ext cx="3437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8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IN" sz="8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404664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Library Management System (LMS) is an Application designed for 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 management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of library from all aspects.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also provides information about the 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of the books in the library to the members of the library and many other facilities.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548680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The other facilities include:</a:t>
            </a:r>
            <a:endParaRPr lang="en-IN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1484784"/>
            <a:ext cx="69847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keep track of books issued and returned.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renewal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reservation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books.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Different criteria for searching the books 	like book_ name, author_ name and so 	on..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access to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registered users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	know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their books, so that 	renewal of books can be done on time.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Registrations for the new members.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Keeping record of different categories like 	books , journals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91123131201-21186065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620688"/>
            <a:ext cx="2232248" cy="2592288"/>
          </a:xfrm>
          <a:prstGeom prst="rect">
            <a:avLst/>
          </a:prstGeom>
        </p:spPr>
      </p:pic>
      <p:pic>
        <p:nvPicPr>
          <p:cNvPr id="12" name="Picture 11" descr="1491123197441-17102813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140968"/>
            <a:ext cx="2529840" cy="288032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2165796" cy="315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Bent Arrow 13"/>
          <p:cNvSpPr/>
          <p:nvPr/>
        </p:nvSpPr>
        <p:spPr>
          <a:xfrm>
            <a:off x="1835696" y="1700808"/>
            <a:ext cx="1512168" cy="13681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5508104" y="1772816"/>
            <a:ext cx="1512168" cy="13681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3491880" y="4581128"/>
            <a:ext cx="180020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419872" y="299695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Book issued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5805264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Refer the book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5877272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Renew the book </a:t>
            </a:r>
          </a:p>
          <a:p>
            <a:r>
              <a:rPr lang="en-IN" dirty="0"/>
              <a:t>a</a:t>
            </a:r>
            <a:r>
              <a:rPr lang="en-IN" dirty="0" smtClean="0"/>
              <a:t>fter every 10 days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404664"/>
            <a:ext cx="8103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5" y="2060848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Student’s difficulty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 getting the books renewed every 10 days.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Currently our Central Library is using </a:t>
            </a:r>
            <a:r>
              <a:rPr lang="en-IN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Libsoft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software , which has been </a:t>
            </a:r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indent="-742950">
              <a:buFont typeface="Wingdings" pitchFamily="2" charset="2"/>
              <a:buChar char="Ø"/>
            </a:pP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30" y="260648"/>
            <a:ext cx="74088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OUR PROJECT PLAN:</a:t>
            </a:r>
            <a:endParaRPr lang="en-IN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43808" y="2132856"/>
            <a:ext cx="3096344" cy="1152128"/>
          </a:xfrm>
          <a:prstGeom prst="roundRect">
            <a:avLst/>
          </a:prstGeom>
          <a:solidFill>
            <a:srgbClr val="00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LMS</a:t>
            </a:r>
            <a:endParaRPr lang="en-IN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76056" y="4365104"/>
            <a:ext cx="3096344" cy="1152128"/>
          </a:xfrm>
          <a:prstGeom prst="roundRect">
            <a:avLst/>
          </a:prstGeom>
          <a:solidFill>
            <a:srgbClr val="00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endParaRPr lang="en-IN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9592" y="4365104"/>
            <a:ext cx="3096344" cy="1152128"/>
          </a:xfrm>
          <a:prstGeom prst="roundRect">
            <a:avLst/>
          </a:prstGeom>
          <a:solidFill>
            <a:srgbClr val="00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DESKTOP</a:t>
            </a:r>
            <a:endParaRPr lang="en-IN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 rot="18900000">
            <a:off x="5421931" y="3450839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 rot="13500000" flipV="1">
            <a:off x="3045668" y="345084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43608" y="566124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566124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76456" cy="56550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899592" y="0"/>
            <a:ext cx="7365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ADMIN LOGIN PAGE: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820472" cy="56550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52536" y="188640"/>
            <a:ext cx="9787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MAIN PAGE OF ADMIN INTERFACE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278092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Acquisition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Cataloguing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Transaction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Print Bar-Code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Documentation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5044" y="620688"/>
            <a:ext cx="5552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ADMIN INTERFACE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841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interface is an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desktop application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which includes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seven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major functionalities: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433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N Reddy</dc:creator>
  <cp:lastModifiedBy>Yash Jain</cp:lastModifiedBy>
  <cp:revision>55</cp:revision>
  <dcterms:created xsi:type="dcterms:W3CDTF">2017-04-02T15:30:37Z</dcterms:created>
  <dcterms:modified xsi:type="dcterms:W3CDTF">2017-05-14T17:26:00Z</dcterms:modified>
</cp:coreProperties>
</file>