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FA07-063E-45E1-9795-1B1D1B249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CEA5F-62AA-445E-9EB8-8BDB5B30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1925-0EEE-40C1-96D8-B7945E3F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174F-2CF7-478B-901F-FD367A4C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0A79-3FDE-4CB3-97DF-343C913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6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0FBA-5AFD-4228-9A25-23A1BAD0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97D02-025D-4257-B6FE-D09B1315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DCD8-C133-41D9-8F5C-00DA85A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62D5-5E30-4B32-8E53-7AB893C9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AB2B-654A-401C-A761-A7200DEA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689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2C694-F96A-44C0-8F69-7B504BF80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CFE3A-476D-405A-B873-01B83F67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BA25-A0A0-43F2-8BBD-C7523A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DD98-755B-4C39-B3DD-F93BF91C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0B59-1A02-479B-B294-C09DAABC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3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E151-C886-4981-A571-0B3ED10B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8DFD-E3A2-44F3-85CB-251CA928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6BA6-0252-474C-8650-7966D072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0F60-A8B9-4955-8F1D-8C4BC428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96CB-D792-499F-B575-C4738255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28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9CAA-7533-4DC1-8CF6-CB382098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59BB-0E81-4843-A16C-1C24644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9A81-9326-4DB0-A31E-61C9623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9ADD-D466-4ACA-B110-6BEB66F9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F6CB-B792-46F0-971E-B98EF2C9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1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DEE1-FEDC-485C-913B-7CD0BDA2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7D9F-C9D2-4B77-A895-914F504B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5A6B-D2E3-442B-A15B-C5017D8B0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27C97-6611-4536-AC0A-075EEEFC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A211-572D-459F-86B9-5D5461C0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5DCA5-219B-4621-A5E0-4CD4E22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37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35EC-FFE9-43FD-8EF7-369FA16A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034C-B6BF-4E42-AF68-814423C1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C7F9-EEE7-4896-A6BD-929E2F2C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22C45-CD89-435F-90AF-09B0B2D47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0FE79-E4A2-43E6-A4CD-32BCBD69F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0D2A9-666E-45D3-9FA6-BCA1340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AB7AF-5E7E-4FC3-AC5A-21DFA330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E3041-4136-4BFD-BFC0-3D010E37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44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B0AC-CC35-489C-81CF-94499913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79846-7F83-4FC3-81AB-C0B967B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9D17C-858B-48EA-8B8F-85A15B1F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D64E7-1548-444F-87A7-80B9F652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99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48537-3ADC-4ADA-9775-7F62DD42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4C72C-1DC7-4010-982A-8D5046CF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1D59-0F9F-4C0C-9D12-B484A10A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37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5DC5-68B9-4AF8-91BC-061B77BD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249F-004E-4E89-8BBB-C926B760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680A1-D55D-4078-AA40-48CB960F7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FCE8-D358-4C9A-A6D7-88EC1079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5EA9-9A78-460E-BB9E-0D653CEF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E9B94-2171-4255-9F58-AA2F95D9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33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B4DB-4F7D-4974-A7CB-6503C8F7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3127D-A518-4768-9721-DC9CDD8F9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D1BD-A21C-4AE9-B709-EEE0C4F2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A9DAA-6E9E-49A0-899A-613119F9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0032-0AA8-4391-9CAA-68EC670F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3B05-3BED-4FB0-AF30-A7A2B5AE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9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B648-239B-4BE8-B937-2872445F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C1A8-719E-40C5-AF35-B5FFEA45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7266-5881-49C1-B8FC-D723CC99D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31BC-C8CC-404E-B177-EA47F438E04D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F683-B6A4-4C18-B886-5BC47776D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F769-2DA1-42F1-BA0F-2D4B47E5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710A-CD60-4631-BE90-344A915A87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89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18F53-9471-49E7-B868-33FF3B250C9C}"/>
              </a:ext>
            </a:extLst>
          </p:cNvPr>
          <p:cNvSpPr/>
          <p:nvPr/>
        </p:nvSpPr>
        <p:spPr>
          <a:xfrm>
            <a:off x="3160059" y="1237130"/>
            <a:ext cx="4625788" cy="4168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451AC-21F6-4400-9ADF-385241BC71AC}"/>
              </a:ext>
            </a:extLst>
          </p:cNvPr>
          <p:cNvSpPr txBox="1"/>
          <p:nvPr/>
        </p:nvSpPr>
        <p:spPr>
          <a:xfrm>
            <a:off x="3334870" y="712694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Perpustakaan</a:t>
            </a:r>
            <a:r>
              <a:rPr lang="en-US" dirty="0"/>
              <a:t> Digital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26FD2-F037-43EC-AE08-4E29E24D0F52}"/>
              </a:ext>
            </a:extLst>
          </p:cNvPr>
          <p:cNvSpPr txBox="1"/>
          <p:nvPr/>
        </p:nvSpPr>
        <p:spPr>
          <a:xfrm>
            <a:off x="3160059" y="1914419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089FB-1226-4740-811C-4FB309F03F68}"/>
              </a:ext>
            </a:extLst>
          </p:cNvPr>
          <p:cNvSpPr txBox="1"/>
          <p:nvPr/>
        </p:nvSpPr>
        <p:spPr>
          <a:xfrm>
            <a:off x="3160059" y="2692097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F154F-A1AD-482D-836A-E2BBE5ADA419}"/>
              </a:ext>
            </a:extLst>
          </p:cNvPr>
          <p:cNvSpPr txBox="1"/>
          <p:nvPr/>
        </p:nvSpPr>
        <p:spPr>
          <a:xfrm>
            <a:off x="3056965" y="4983506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punya </a:t>
            </a:r>
            <a:r>
              <a:rPr lang="en-US" dirty="0" err="1"/>
              <a:t>akun</a:t>
            </a:r>
            <a:r>
              <a:rPr lang="en-US" dirty="0"/>
              <a:t>?, </a:t>
            </a:r>
            <a:r>
              <a:rPr lang="en-US" dirty="0" err="1">
                <a:solidFill>
                  <a:schemeClr val="accent1"/>
                </a:solidFill>
              </a:rPr>
              <a:t>klik</a:t>
            </a:r>
            <a:r>
              <a:rPr lang="en-US" dirty="0">
                <a:solidFill>
                  <a:schemeClr val="accent1"/>
                </a:solidFill>
              </a:rPr>
              <a:t> tulisan </a:t>
            </a:r>
            <a:r>
              <a:rPr lang="en-US" dirty="0" err="1">
                <a:solidFill>
                  <a:schemeClr val="accent1"/>
                </a:solidFill>
              </a:rPr>
              <a:t>biru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ini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23005-6E4B-4D6E-A685-236E516E64B6}"/>
              </a:ext>
            </a:extLst>
          </p:cNvPr>
          <p:cNvSpPr txBox="1"/>
          <p:nvPr/>
        </p:nvSpPr>
        <p:spPr>
          <a:xfrm>
            <a:off x="3523129" y="1267616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D63C8-B9B0-444B-B70A-E0ADC41DCE5F}"/>
              </a:ext>
            </a:extLst>
          </p:cNvPr>
          <p:cNvSpPr/>
          <p:nvPr/>
        </p:nvSpPr>
        <p:spPr>
          <a:xfrm>
            <a:off x="3334870" y="2314237"/>
            <a:ext cx="3724836" cy="33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A8717-58D1-4A7E-B0EB-27F4697D3A4D}"/>
              </a:ext>
            </a:extLst>
          </p:cNvPr>
          <p:cNvSpPr/>
          <p:nvPr/>
        </p:nvSpPr>
        <p:spPr>
          <a:xfrm>
            <a:off x="3334870" y="3097051"/>
            <a:ext cx="3724836" cy="33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78738C-3B6C-4C01-9636-4CB99F038147}"/>
              </a:ext>
            </a:extLst>
          </p:cNvPr>
          <p:cNvSpPr/>
          <p:nvPr/>
        </p:nvSpPr>
        <p:spPr>
          <a:xfrm>
            <a:off x="6203576" y="3953435"/>
            <a:ext cx="1219200" cy="390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20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18F53-9471-49E7-B868-33FF3B250C9C}"/>
              </a:ext>
            </a:extLst>
          </p:cNvPr>
          <p:cNvSpPr/>
          <p:nvPr/>
        </p:nvSpPr>
        <p:spPr>
          <a:xfrm>
            <a:off x="3016624" y="403720"/>
            <a:ext cx="4625788" cy="6278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451AC-21F6-4400-9ADF-385241BC71AC}"/>
              </a:ext>
            </a:extLst>
          </p:cNvPr>
          <p:cNvSpPr txBox="1"/>
          <p:nvPr/>
        </p:nvSpPr>
        <p:spPr>
          <a:xfrm>
            <a:off x="3523129" y="75745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Perpustakaan</a:t>
            </a:r>
            <a:r>
              <a:rPr lang="en-US" dirty="0"/>
              <a:t> Digital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26FD2-F037-43EC-AE08-4E29E24D0F52}"/>
              </a:ext>
            </a:extLst>
          </p:cNvPr>
          <p:cNvSpPr txBox="1"/>
          <p:nvPr/>
        </p:nvSpPr>
        <p:spPr>
          <a:xfrm>
            <a:off x="3209365" y="1101479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Lengkap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089FB-1226-4740-811C-4FB309F03F68}"/>
              </a:ext>
            </a:extLst>
          </p:cNvPr>
          <p:cNvSpPr txBox="1"/>
          <p:nvPr/>
        </p:nvSpPr>
        <p:spPr>
          <a:xfrm>
            <a:off x="3209365" y="1879157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F154F-A1AD-482D-836A-E2BBE5ADA419}"/>
              </a:ext>
            </a:extLst>
          </p:cNvPr>
          <p:cNvSpPr txBox="1"/>
          <p:nvPr/>
        </p:nvSpPr>
        <p:spPr>
          <a:xfrm>
            <a:off x="3016624" y="6291027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Sudah</a:t>
            </a:r>
            <a:r>
              <a:rPr lang="en-US" dirty="0"/>
              <a:t> punya </a:t>
            </a:r>
            <a:r>
              <a:rPr lang="en-US" dirty="0" err="1"/>
              <a:t>akun</a:t>
            </a:r>
            <a:r>
              <a:rPr lang="en-US" dirty="0"/>
              <a:t>?, </a:t>
            </a:r>
            <a:r>
              <a:rPr lang="en-US" dirty="0" err="1">
                <a:solidFill>
                  <a:schemeClr val="accent1"/>
                </a:solidFill>
              </a:rPr>
              <a:t>klik</a:t>
            </a:r>
            <a:r>
              <a:rPr lang="en-US" dirty="0">
                <a:solidFill>
                  <a:schemeClr val="accent1"/>
                </a:solidFill>
              </a:rPr>
              <a:t> tulisan </a:t>
            </a:r>
            <a:r>
              <a:rPr lang="en-US" dirty="0" err="1">
                <a:solidFill>
                  <a:schemeClr val="accent1"/>
                </a:solidFill>
              </a:rPr>
              <a:t>biru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ini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23005-6E4B-4D6E-A685-236E516E64B6}"/>
              </a:ext>
            </a:extLst>
          </p:cNvPr>
          <p:cNvSpPr txBox="1"/>
          <p:nvPr/>
        </p:nvSpPr>
        <p:spPr>
          <a:xfrm>
            <a:off x="3572435" y="454676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Registrasi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D63C8-B9B0-444B-B70A-E0ADC41DCE5F}"/>
              </a:ext>
            </a:extLst>
          </p:cNvPr>
          <p:cNvSpPr/>
          <p:nvPr/>
        </p:nvSpPr>
        <p:spPr>
          <a:xfrm>
            <a:off x="3384176" y="1501297"/>
            <a:ext cx="3724836" cy="33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A8717-58D1-4A7E-B0EB-27F4697D3A4D}"/>
              </a:ext>
            </a:extLst>
          </p:cNvPr>
          <p:cNvSpPr/>
          <p:nvPr/>
        </p:nvSpPr>
        <p:spPr>
          <a:xfrm>
            <a:off x="3384176" y="2284111"/>
            <a:ext cx="3724836" cy="33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78738C-3B6C-4C01-9636-4CB99F038147}"/>
              </a:ext>
            </a:extLst>
          </p:cNvPr>
          <p:cNvSpPr/>
          <p:nvPr/>
        </p:nvSpPr>
        <p:spPr>
          <a:xfrm>
            <a:off x="6306671" y="5521659"/>
            <a:ext cx="1219200" cy="390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Registrasi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6C323-E803-485D-A9C8-977BE294E036}"/>
              </a:ext>
            </a:extLst>
          </p:cNvPr>
          <p:cNvSpPr txBox="1"/>
          <p:nvPr/>
        </p:nvSpPr>
        <p:spPr>
          <a:xfrm>
            <a:off x="3209365" y="2631269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Alamat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0D703-2C78-46BF-AC26-393EDE5228A0}"/>
              </a:ext>
            </a:extLst>
          </p:cNvPr>
          <p:cNvSpPr txBox="1"/>
          <p:nvPr/>
        </p:nvSpPr>
        <p:spPr>
          <a:xfrm>
            <a:off x="3209365" y="3408947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79A8B-B0B7-47F0-88C9-53BE793611FF}"/>
              </a:ext>
            </a:extLst>
          </p:cNvPr>
          <p:cNvSpPr/>
          <p:nvPr/>
        </p:nvSpPr>
        <p:spPr>
          <a:xfrm>
            <a:off x="3384176" y="3031087"/>
            <a:ext cx="3724836" cy="33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B7B33-11DA-4E98-833F-C4D3881DB30E}"/>
              </a:ext>
            </a:extLst>
          </p:cNvPr>
          <p:cNvSpPr/>
          <p:nvPr/>
        </p:nvSpPr>
        <p:spPr>
          <a:xfrm>
            <a:off x="3384176" y="3813901"/>
            <a:ext cx="3724836" cy="33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49E044-5F29-41A6-BCEC-563762FC3899}"/>
              </a:ext>
            </a:extLst>
          </p:cNvPr>
          <p:cNvSpPr txBox="1"/>
          <p:nvPr/>
        </p:nvSpPr>
        <p:spPr>
          <a:xfrm>
            <a:off x="3209365" y="4101550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1768F-2EA5-400B-B5C6-D7ABAC618773}"/>
              </a:ext>
            </a:extLst>
          </p:cNvPr>
          <p:cNvSpPr/>
          <p:nvPr/>
        </p:nvSpPr>
        <p:spPr>
          <a:xfrm>
            <a:off x="3384176" y="4506504"/>
            <a:ext cx="3724836" cy="332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54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32FB57-7598-4785-9250-A0E4391255B6}"/>
              </a:ext>
            </a:extLst>
          </p:cNvPr>
          <p:cNvSpPr/>
          <p:nvPr/>
        </p:nvSpPr>
        <p:spPr>
          <a:xfrm>
            <a:off x="1990165" y="416859"/>
            <a:ext cx="10201835" cy="64411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Form, Dan </a:t>
            </a:r>
            <a:r>
              <a:rPr lang="en-US" dirty="0" err="1"/>
              <a:t>lainlain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5C62D0-E7EF-4104-8F5C-F5C9ECDE043B}"/>
              </a:ext>
            </a:extLst>
          </p:cNvPr>
          <p:cNvSpPr/>
          <p:nvPr/>
        </p:nvSpPr>
        <p:spPr>
          <a:xfrm>
            <a:off x="0" y="0"/>
            <a:ext cx="12192000" cy="61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Header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4BD614-789D-40F4-8441-E8437F5E47A9}"/>
              </a:ext>
            </a:extLst>
          </p:cNvPr>
          <p:cNvSpPr/>
          <p:nvPr/>
        </p:nvSpPr>
        <p:spPr>
          <a:xfrm>
            <a:off x="0" y="0"/>
            <a:ext cx="19901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NAV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260A2F-527F-4B97-AE44-C6065104A6C2}"/>
              </a:ext>
            </a:extLst>
          </p:cNvPr>
          <p:cNvCxnSpPr/>
          <p:nvPr/>
        </p:nvCxnSpPr>
        <p:spPr>
          <a:xfrm>
            <a:off x="2178424" y="13447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4D4A7E-7280-40B4-834E-456A9C3812AA}"/>
              </a:ext>
            </a:extLst>
          </p:cNvPr>
          <p:cNvCxnSpPr/>
          <p:nvPr/>
        </p:nvCxnSpPr>
        <p:spPr>
          <a:xfrm>
            <a:off x="2191871" y="28687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92A4AA-2452-425F-B777-B0FFCA486486}"/>
              </a:ext>
            </a:extLst>
          </p:cNvPr>
          <p:cNvCxnSpPr/>
          <p:nvPr/>
        </p:nvCxnSpPr>
        <p:spPr>
          <a:xfrm>
            <a:off x="2191871" y="42582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297A41-FBEA-448E-B9BC-36B683F393FE}"/>
              </a:ext>
            </a:extLst>
          </p:cNvPr>
          <p:cNvSpPr txBox="1"/>
          <p:nvPr/>
        </p:nvSpPr>
        <p:spPr>
          <a:xfrm>
            <a:off x="11308976" y="8338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58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17menf@gmail.com</dc:creator>
  <cp:lastModifiedBy>17menf@gmail.com</cp:lastModifiedBy>
  <cp:revision>1</cp:revision>
  <dcterms:created xsi:type="dcterms:W3CDTF">2024-02-28T03:24:16Z</dcterms:created>
  <dcterms:modified xsi:type="dcterms:W3CDTF">2024-02-28T03:24:46Z</dcterms:modified>
</cp:coreProperties>
</file>