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30048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unicode" charset="1" panose="02000602000000000000"/>
      <p:regular r:id="rId10"/>
    </p:embeddedFont>
    <p:embeddedFont>
      <p:font typeface="Junicode Bold" charset="1" panose="00000700000000000000"/>
      <p:regular r:id="rId11"/>
    </p:embeddedFont>
    <p:embeddedFont>
      <p:font typeface="Junicode Italics" charset="1" panose="00000500000000000000"/>
      <p:regular r:id="rId12"/>
    </p:embeddedFont>
    <p:embeddedFont>
      <p:font typeface="Junicode Bold Italics" charset="1" panose="000007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3375" y="956951"/>
            <a:ext cx="5164400" cy="5401299"/>
          </a:xfrm>
          <a:custGeom>
            <a:avLst/>
            <a:gdLst/>
            <a:ahLst/>
            <a:cxnLst/>
            <a:rect r="r" b="b" t="t" l="l"/>
            <a:pathLst>
              <a:path h="5401299" w="5164400">
                <a:moveTo>
                  <a:pt x="0" y="0"/>
                </a:moveTo>
                <a:lnTo>
                  <a:pt x="5164400" y="0"/>
                </a:lnTo>
                <a:lnTo>
                  <a:pt x="5164400" y="5401298"/>
                </a:lnTo>
                <a:lnTo>
                  <a:pt x="0" y="540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6065" y="1015038"/>
            <a:ext cx="9431348" cy="2198043"/>
            <a:chOff x="0" y="0"/>
            <a:chExt cx="3493092" cy="8140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93092" cy="814090"/>
            </a:xfrm>
            <a:custGeom>
              <a:avLst/>
              <a:gdLst/>
              <a:ahLst/>
              <a:cxnLst/>
              <a:rect r="r" b="b" t="t" l="l"/>
              <a:pathLst>
                <a:path h="814090" w="3493092">
                  <a:moveTo>
                    <a:pt x="29551" y="0"/>
                  </a:moveTo>
                  <a:lnTo>
                    <a:pt x="3463541" y="0"/>
                  </a:lnTo>
                  <a:cubicBezTo>
                    <a:pt x="3479861" y="0"/>
                    <a:pt x="3493092" y="13231"/>
                    <a:pt x="3493092" y="29551"/>
                  </a:cubicBezTo>
                  <a:lnTo>
                    <a:pt x="3493092" y="784538"/>
                  </a:lnTo>
                  <a:cubicBezTo>
                    <a:pt x="3493092" y="792376"/>
                    <a:pt x="3489978" y="799893"/>
                    <a:pt x="3484437" y="805434"/>
                  </a:cubicBezTo>
                  <a:cubicBezTo>
                    <a:pt x="3478895" y="810976"/>
                    <a:pt x="3471378" y="814090"/>
                    <a:pt x="3463541" y="814090"/>
                  </a:cubicBezTo>
                  <a:lnTo>
                    <a:pt x="29551" y="814090"/>
                  </a:lnTo>
                  <a:cubicBezTo>
                    <a:pt x="13231" y="814090"/>
                    <a:pt x="0" y="800859"/>
                    <a:pt x="0" y="784538"/>
                  </a:cubicBezTo>
                  <a:lnTo>
                    <a:pt x="0" y="29551"/>
                  </a:lnTo>
                  <a:cubicBezTo>
                    <a:pt x="0" y="13231"/>
                    <a:pt x="13231" y="0"/>
                    <a:pt x="29551" y="0"/>
                  </a:cubicBezTo>
                  <a:close/>
                </a:path>
              </a:pathLst>
            </a:custGeom>
            <a:solidFill>
              <a:srgbClr val="0F6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93092" cy="842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46590" y="2114060"/>
            <a:ext cx="1734402" cy="478499"/>
            <a:chOff x="0" y="0"/>
            <a:chExt cx="642371" cy="177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2371" cy="177222"/>
            </a:xfrm>
            <a:custGeom>
              <a:avLst/>
              <a:gdLst/>
              <a:ahLst/>
              <a:cxnLst/>
              <a:rect r="r" b="b" t="t" l="l"/>
              <a:pathLst>
                <a:path h="177222" w="642371">
                  <a:moveTo>
                    <a:pt x="88611" y="0"/>
                  </a:moveTo>
                  <a:lnTo>
                    <a:pt x="553760" y="0"/>
                  </a:lnTo>
                  <a:cubicBezTo>
                    <a:pt x="577261" y="0"/>
                    <a:pt x="599800" y="9336"/>
                    <a:pt x="616417" y="25954"/>
                  </a:cubicBezTo>
                  <a:cubicBezTo>
                    <a:pt x="633035" y="42571"/>
                    <a:pt x="642371" y="65110"/>
                    <a:pt x="642371" y="88611"/>
                  </a:cubicBezTo>
                  <a:lnTo>
                    <a:pt x="642371" y="88611"/>
                  </a:lnTo>
                  <a:cubicBezTo>
                    <a:pt x="642371" y="112112"/>
                    <a:pt x="633035" y="134651"/>
                    <a:pt x="616417" y="151268"/>
                  </a:cubicBezTo>
                  <a:cubicBezTo>
                    <a:pt x="599800" y="167886"/>
                    <a:pt x="577261" y="177222"/>
                    <a:pt x="553760" y="177222"/>
                  </a:cubicBezTo>
                  <a:lnTo>
                    <a:pt x="88611" y="177222"/>
                  </a:lnTo>
                  <a:cubicBezTo>
                    <a:pt x="65110" y="177222"/>
                    <a:pt x="42571" y="167886"/>
                    <a:pt x="25954" y="151268"/>
                  </a:cubicBezTo>
                  <a:cubicBezTo>
                    <a:pt x="9336" y="134651"/>
                    <a:pt x="0" y="112112"/>
                    <a:pt x="0" y="88611"/>
                  </a:cubicBezTo>
                  <a:lnTo>
                    <a:pt x="0" y="88611"/>
                  </a:lnTo>
                  <a:cubicBezTo>
                    <a:pt x="0" y="65110"/>
                    <a:pt x="9336" y="42571"/>
                    <a:pt x="25954" y="25954"/>
                  </a:cubicBezTo>
                  <a:cubicBezTo>
                    <a:pt x="42571" y="9336"/>
                    <a:pt x="65110" y="0"/>
                    <a:pt x="88611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42371" cy="205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"/>
                </a:rPr>
                <a:t>daftar buku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61708" y="2114060"/>
            <a:ext cx="2270958" cy="478499"/>
            <a:chOff x="0" y="0"/>
            <a:chExt cx="841095" cy="177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1095" cy="177222"/>
            </a:xfrm>
            <a:custGeom>
              <a:avLst/>
              <a:gdLst/>
              <a:ahLst/>
              <a:cxnLst/>
              <a:rect r="r" b="b" t="t" l="l"/>
              <a:pathLst>
                <a:path h="177222" w="841095">
                  <a:moveTo>
                    <a:pt x="88611" y="0"/>
                  </a:moveTo>
                  <a:lnTo>
                    <a:pt x="752484" y="0"/>
                  </a:lnTo>
                  <a:cubicBezTo>
                    <a:pt x="775986" y="0"/>
                    <a:pt x="798524" y="9336"/>
                    <a:pt x="815142" y="25954"/>
                  </a:cubicBezTo>
                  <a:cubicBezTo>
                    <a:pt x="831760" y="42571"/>
                    <a:pt x="841095" y="65110"/>
                    <a:pt x="841095" y="88611"/>
                  </a:cubicBezTo>
                  <a:lnTo>
                    <a:pt x="841095" y="88611"/>
                  </a:lnTo>
                  <a:cubicBezTo>
                    <a:pt x="841095" y="112112"/>
                    <a:pt x="831760" y="134651"/>
                    <a:pt x="815142" y="151268"/>
                  </a:cubicBezTo>
                  <a:cubicBezTo>
                    <a:pt x="798524" y="167886"/>
                    <a:pt x="775986" y="177222"/>
                    <a:pt x="752484" y="177222"/>
                  </a:cubicBezTo>
                  <a:lnTo>
                    <a:pt x="88611" y="177222"/>
                  </a:lnTo>
                  <a:cubicBezTo>
                    <a:pt x="65110" y="177222"/>
                    <a:pt x="42571" y="167886"/>
                    <a:pt x="25954" y="151268"/>
                  </a:cubicBezTo>
                  <a:cubicBezTo>
                    <a:pt x="9336" y="134651"/>
                    <a:pt x="0" y="112112"/>
                    <a:pt x="0" y="88611"/>
                  </a:cubicBezTo>
                  <a:lnTo>
                    <a:pt x="0" y="88611"/>
                  </a:lnTo>
                  <a:cubicBezTo>
                    <a:pt x="0" y="65110"/>
                    <a:pt x="9336" y="42571"/>
                    <a:pt x="25954" y="25954"/>
                  </a:cubicBezTo>
                  <a:cubicBezTo>
                    <a:pt x="42571" y="9336"/>
                    <a:pt x="65110" y="0"/>
                    <a:pt x="88611" y="0"/>
                  </a:cubicBezTo>
                  <a:close/>
                </a:path>
              </a:pathLst>
            </a:custGeom>
            <a:solidFill>
              <a:srgbClr val="DC38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41095" cy="205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ns"/>
                </a:rPr>
                <a:t>peminjaman buku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251077" y="193675"/>
            <a:ext cx="240655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Junicode"/>
              </a:rPr>
              <a:t>welcome (user) !&lt;3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82488" y="193675"/>
            <a:ext cx="519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Junicode"/>
              </a:rPr>
              <a:t>user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98965" y="1362998"/>
            <a:ext cx="382116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apa yang ingin anda lakukan?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74179" y="1626586"/>
            <a:ext cx="9281676" cy="2621822"/>
            <a:chOff x="0" y="0"/>
            <a:chExt cx="3437658" cy="971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58" cy="971045"/>
            </a:xfrm>
            <a:custGeom>
              <a:avLst/>
              <a:gdLst/>
              <a:ahLst/>
              <a:cxnLst/>
              <a:rect r="r" b="b" t="t" l="l"/>
              <a:pathLst>
                <a:path h="971045" w="3437658">
                  <a:moveTo>
                    <a:pt x="30028" y="0"/>
                  </a:moveTo>
                  <a:lnTo>
                    <a:pt x="3407630" y="0"/>
                  </a:lnTo>
                  <a:cubicBezTo>
                    <a:pt x="3415593" y="0"/>
                    <a:pt x="3423231" y="3164"/>
                    <a:pt x="3428863" y="8795"/>
                  </a:cubicBezTo>
                  <a:cubicBezTo>
                    <a:pt x="3434494" y="14426"/>
                    <a:pt x="3437658" y="22064"/>
                    <a:pt x="3437658" y="30028"/>
                  </a:cubicBezTo>
                  <a:lnTo>
                    <a:pt x="3437658" y="941017"/>
                  </a:lnTo>
                  <a:cubicBezTo>
                    <a:pt x="3437658" y="957601"/>
                    <a:pt x="3424214" y="971045"/>
                    <a:pt x="3407630" y="971045"/>
                  </a:cubicBezTo>
                  <a:lnTo>
                    <a:pt x="30028" y="971045"/>
                  </a:lnTo>
                  <a:cubicBezTo>
                    <a:pt x="22064" y="971045"/>
                    <a:pt x="14426" y="967882"/>
                    <a:pt x="8795" y="962250"/>
                  </a:cubicBezTo>
                  <a:cubicBezTo>
                    <a:pt x="3164" y="956619"/>
                    <a:pt x="0" y="948981"/>
                    <a:pt x="0" y="941017"/>
                  </a:cubicBezTo>
                  <a:lnTo>
                    <a:pt x="0" y="30028"/>
                  </a:lnTo>
                  <a:cubicBezTo>
                    <a:pt x="0" y="22064"/>
                    <a:pt x="3164" y="14426"/>
                    <a:pt x="8795" y="8795"/>
                  </a:cubicBezTo>
                  <a:cubicBezTo>
                    <a:pt x="14426" y="3164"/>
                    <a:pt x="22064" y="0"/>
                    <a:pt x="3002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37658" cy="999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74579" y="933166"/>
            <a:ext cx="216425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tambah pegawai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79329" y="304800"/>
            <a:ext cx="19512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tabel pegawai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4377085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626158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829934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0455970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264654" y="2276884"/>
            <a:ext cx="928167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49772" y="3045004"/>
            <a:ext cx="4972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edit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95347" y="2481759"/>
            <a:ext cx="140608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reset pw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92981" y="3608249"/>
            <a:ext cx="81081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delete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1555" y="941449"/>
            <a:ext cx="8110966" cy="3846278"/>
            <a:chOff x="0" y="0"/>
            <a:chExt cx="3004062" cy="14245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4062" cy="1424547"/>
            </a:xfrm>
            <a:custGeom>
              <a:avLst/>
              <a:gdLst/>
              <a:ahLst/>
              <a:cxnLst/>
              <a:rect r="r" b="b" t="t" l="l"/>
              <a:pathLst>
                <a:path h="1424547" w="3004062">
                  <a:moveTo>
                    <a:pt x="34362" y="0"/>
                  </a:moveTo>
                  <a:lnTo>
                    <a:pt x="2969700" y="0"/>
                  </a:lnTo>
                  <a:cubicBezTo>
                    <a:pt x="2988677" y="0"/>
                    <a:pt x="3004062" y="15384"/>
                    <a:pt x="3004062" y="34362"/>
                  </a:cubicBezTo>
                  <a:lnTo>
                    <a:pt x="3004062" y="1390185"/>
                  </a:lnTo>
                  <a:cubicBezTo>
                    <a:pt x="3004062" y="1399299"/>
                    <a:pt x="3000441" y="1408039"/>
                    <a:pt x="2993997" y="1414483"/>
                  </a:cubicBezTo>
                  <a:cubicBezTo>
                    <a:pt x="2987553" y="1420927"/>
                    <a:pt x="2978813" y="1424547"/>
                    <a:pt x="2969700" y="1424547"/>
                  </a:cubicBezTo>
                  <a:lnTo>
                    <a:pt x="34362" y="1424547"/>
                  </a:lnTo>
                  <a:cubicBezTo>
                    <a:pt x="25249" y="1424547"/>
                    <a:pt x="16509" y="1420927"/>
                    <a:pt x="10064" y="1414483"/>
                  </a:cubicBezTo>
                  <a:cubicBezTo>
                    <a:pt x="3620" y="1408039"/>
                    <a:pt x="0" y="1399299"/>
                    <a:pt x="0" y="1390185"/>
                  </a:cubicBezTo>
                  <a:lnTo>
                    <a:pt x="0" y="34362"/>
                  </a:lnTo>
                  <a:cubicBezTo>
                    <a:pt x="0" y="25249"/>
                    <a:pt x="3620" y="16509"/>
                    <a:pt x="10064" y="10064"/>
                  </a:cubicBezTo>
                  <a:cubicBezTo>
                    <a:pt x="16509" y="3620"/>
                    <a:pt x="25249" y="0"/>
                    <a:pt x="34362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004062" cy="1453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56261" y="299393"/>
            <a:ext cx="227826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tambah petugas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96258" y="1364305"/>
            <a:ext cx="192732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nama  petugas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96258" y="1996597"/>
            <a:ext cx="71333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email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6258" y="2633807"/>
            <a:ext cx="89535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alamat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6258" y="3893647"/>
            <a:ext cx="157730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username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96258" y="3263727"/>
            <a:ext cx="59486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level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22811" y="5054427"/>
            <a:ext cx="133662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input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274179" y="1626586"/>
            <a:ext cx="9281676" cy="2621822"/>
            <a:chOff x="0" y="0"/>
            <a:chExt cx="3437658" cy="9710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37658" cy="971045"/>
            </a:xfrm>
            <a:custGeom>
              <a:avLst/>
              <a:gdLst/>
              <a:ahLst/>
              <a:cxnLst/>
              <a:rect r="r" b="b" t="t" l="l"/>
              <a:pathLst>
                <a:path h="971045" w="3437658">
                  <a:moveTo>
                    <a:pt x="30028" y="0"/>
                  </a:moveTo>
                  <a:lnTo>
                    <a:pt x="3407630" y="0"/>
                  </a:lnTo>
                  <a:cubicBezTo>
                    <a:pt x="3415593" y="0"/>
                    <a:pt x="3423231" y="3164"/>
                    <a:pt x="3428863" y="8795"/>
                  </a:cubicBezTo>
                  <a:cubicBezTo>
                    <a:pt x="3434494" y="14426"/>
                    <a:pt x="3437658" y="22064"/>
                    <a:pt x="3437658" y="30028"/>
                  </a:cubicBezTo>
                  <a:lnTo>
                    <a:pt x="3437658" y="941017"/>
                  </a:lnTo>
                  <a:cubicBezTo>
                    <a:pt x="3437658" y="957601"/>
                    <a:pt x="3424214" y="971045"/>
                    <a:pt x="3407630" y="971045"/>
                  </a:cubicBezTo>
                  <a:lnTo>
                    <a:pt x="30028" y="971045"/>
                  </a:lnTo>
                  <a:cubicBezTo>
                    <a:pt x="22064" y="971045"/>
                    <a:pt x="14426" y="967882"/>
                    <a:pt x="8795" y="962250"/>
                  </a:cubicBezTo>
                  <a:cubicBezTo>
                    <a:pt x="3164" y="956619"/>
                    <a:pt x="0" y="948981"/>
                    <a:pt x="0" y="941017"/>
                  </a:cubicBezTo>
                  <a:lnTo>
                    <a:pt x="0" y="30028"/>
                  </a:lnTo>
                  <a:cubicBezTo>
                    <a:pt x="0" y="22064"/>
                    <a:pt x="3164" y="14426"/>
                    <a:pt x="8795" y="8795"/>
                  </a:cubicBezTo>
                  <a:cubicBezTo>
                    <a:pt x="14426" y="3164"/>
                    <a:pt x="22064" y="0"/>
                    <a:pt x="3002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437658" cy="999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90131" y="933166"/>
            <a:ext cx="17453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tambah buku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74179" y="285750"/>
            <a:ext cx="150703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tabel buku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4377085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626158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829934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0455970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3264654" y="2276884"/>
            <a:ext cx="928167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1149772" y="3045004"/>
            <a:ext cx="4972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edit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95347" y="2481759"/>
            <a:ext cx="140608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ulasan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92981" y="3608249"/>
            <a:ext cx="81081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delete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274179" y="1626586"/>
            <a:ext cx="9281676" cy="2621822"/>
            <a:chOff x="0" y="0"/>
            <a:chExt cx="3437658" cy="9710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37658" cy="971045"/>
            </a:xfrm>
            <a:custGeom>
              <a:avLst/>
              <a:gdLst/>
              <a:ahLst/>
              <a:cxnLst/>
              <a:rect r="r" b="b" t="t" l="l"/>
              <a:pathLst>
                <a:path h="971045" w="3437658">
                  <a:moveTo>
                    <a:pt x="30028" y="0"/>
                  </a:moveTo>
                  <a:lnTo>
                    <a:pt x="3407630" y="0"/>
                  </a:lnTo>
                  <a:cubicBezTo>
                    <a:pt x="3415593" y="0"/>
                    <a:pt x="3423231" y="3164"/>
                    <a:pt x="3428863" y="8795"/>
                  </a:cubicBezTo>
                  <a:cubicBezTo>
                    <a:pt x="3434494" y="14426"/>
                    <a:pt x="3437658" y="22064"/>
                    <a:pt x="3437658" y="30028"/>
                  </a:cubicBezTo>
                  <a:lnTo>
                    <a:pt x="3437658" y="941017"/>
                  </a:lnTo>
                  <a:cubicBezTo>
                    <a:pt x="3437658" y="957601"/>
                    <a:pt x="3424214" y="971045"/>
                    <a:pt x="3407630" y="971045"/>
                  </a:cubicBezTo>
                  <a:lnTo>
                    <a:pt x="30028" y="971045"/>
                  </a:lnTo>
                  <a:cubicBezTo>
                    <a:pt x="22064" y="971045"/>
                    <a:pt x="14426" y="967882"/>
                    <a:pt x="8795" y="962250"/>
                  </a:cubicBezTo>
                  <a:cubicBezTo>
                    <a:pt x="3164" y="956619"/>
                    <a:pt x="0" y="948981"/>
                    <a:pt x="0" y="941017"/>
                  </a:cubicBezTo>
                  <a:lnTo>
                    <a:pt x="0" y="30028"/>
                  </a:lnTo>
                  <a:cubicBezTo>
                    <a:pt x="0" y="22064"/>
                    <a:pt x="3164" y="14426"/>
                    <a:pt x="8795" y="8795"/>
                  </a:cubicBezTo>
                  <a:cubicBezTo>
                    <a:pt x="14426" y="3164"/>
                    <a:pt x="22064" y="0"/>
                    <a:pt x="3002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437658" cy="999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78954" y="933166"/>
            <a:ext cx="272712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tambah peminjaman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74179" y="285750"/>
            <a:ext cx="255537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tabel peminjaman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4377085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626158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8299341" y="164563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0212518" y="1626586"/>
            <a:ext cx="0" cy="2621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3264654" y="2276884"/>
            <a:ext cx="928167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0415855" y="2633807"/>
            <a:ext cx="186377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pengembalian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42335" y="3339927"/>
            <a:ext cx="81081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delete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984377" cy="7315200"/>
            <a:chOff x="0" y="0"/>
            <a:chExt cx="11053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3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5325">
                  <a:moveTo>
                    <a:pt x="0" y="0"/>
                  </a:moveTo>
                  <a:lnTo>
                    <a:pt x="1105325" y="0"/>
                  </a:lnTo>
                  <a:lnTo>
                    <a:pt x="11053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667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05325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400" y="285750"/>
            <a:ext cx="266357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perpustakaan digital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400" y="962948"/>
            <a:ext cx="141193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400" y="1518112"/>
            <a:ext cx="14119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user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petugas peminjam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400" y="2976707"/>
            <a:ext cx="2376041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buku :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daftar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kategori buku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peminjaman buku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129" y="4749627"/>
            <a:ext cx="100697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laporan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129" y="5370022"/>
            <a:ext cx="689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profil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129" y="5990418"/>
            <a:ext cx="1534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aktivitas log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400" y="6610813"/>
            <a:ext cx="90398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log out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274179" y="1001048"/>
            <a:ext cx="9281676" cy="3247361"/>
            <a:chOff x="0" y="0"/>
            <a:chExt cx="3437658" cy="12027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37658" cy="1202726"/>
            </a:xfrm>
            <a:custGeom>
              <a:avLst/>
              <a:gdLst/>
              <a:ahLst/>
              <a:cxnLst/>
              <a:rect r="r" b="b" t="t" l="l"/>
              <a:pathLst>
                <a:path h="1202726" w="3437658">
                  <a:moveTo>
                    <a:pt x="30028" y="0"/>
                  </a:moveTo>
                  <a:lnTo>
                    <a:pt x="3407630" y="0"/>
                  </a:lnTo>
                  <a:cubicBezTo>
                    <a:pt x="3415593" y="0"/>
                    <a:pt x="3423231" y="3164"/>
                    <a:pt x="3428863" y="8795"/>
                  </a:cubicBezTo>
                  <a:cubicBezTo>
                    <a:pt x="3434494" y="14426"/>
                    <a:pt x="3437658" y="22064"/>
                    <a:pt x="3437658" y="30028"/>
                  </a:cubicBezTo>
                  <a:lnTo>
                    <a:pt x="3437658" y="1172698"/>
                  </a:lnTo>
                  <a:cubicBezTo>
                    <a:pt x="3437658" y="1189282"/>
                    <a:pt x="3424214" y="1202726"/>
                    <a:pt x="3407630" y="1202726"/>
                  </a:cubicBezTo>
                  <a:lnTo>
                    <a:pt x="30028" y="1202726"/>
                  </a:lnTo>
                  <a:cubicBezTo>
                    <a:pt x="22064" y="1202726"/>
                    <a:pt x="14426" y="1199563"/>
                    <a:pt x="8795" y="1193931"/>
                  </a:cubicBezTo>
                  <a:cubicBezTo>
                    <a:pt x="3164" y="1188300"/>
                    <a:pt x="0" y="1180662"/>
                    <a:pt x="0" y="1172698"/>
                  </a:cubicBezTo>
                  <a:lnTo>
                    <a:pt x="0" y="30028"/>
                  </a:lnTo>
                  <a:cubicBezTo>
                    <a:pt x="0" y="22064"/>
                    <a:pt x="3164" y="14426"/>
                    <a:pt x="8795" y="8795"/>
                  </a:cubicBezTo>
                  <a:cubicBezTo>
                    <a:pt x="14426" y="3164"/>
                    <a:pt x="22064" y="0"/>
                    <a:pt x="30028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437658" cy="1231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274179" y="285750"/>
            <a:ext cx="187285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laporan buku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27676" y="3452177"/>
            <a:ext cx="62612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print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84301" y="3452177"/>
            <a:ext cx="4371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DAF-KWn9fzY</dc:identifier>
  <dcterms:modified xsi:type="dcterms:W3CDTF">2011-08-01T06:04:30Z</dcterms:modified>
  <cp:revision>1</cp:revision>
  <dc:title>Tambahkan sedikit teks isi</dc:title>
</cp:coreProperties>
</file>