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8" r:id="rId4"/>
    <p:sldId id="261" r:id="rId5"/>
    <p:sldId id="262" r:id="rId6"/>
    <p:sldId id="257" r:id="rId7"/>
    <p:sldId id="265" r:id="rId8"/>
    <p:sldId id="264" r:id="rId9"/>
    <p:sldId id="266" r:id="rId10"/>
    <p:sldId id="267" r:id="rId11"/>
    <p:sldId id="268"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3/3/2023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3/3/2023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solidFill>
                  <a:srgbClr val="374151"/>
                </a:solidFill>
                <a:effectLst/>
              </a:rPr>
              <a:t>Infrastructure required</a:t>
            </a:r>
          </a:p>
          <a:p>
            <a:r>
              <a:rPr lang="en-US" sz="2100" b="0" i="0" dirty="0">
                <a:solidFill>
                  <a:srgbClr val="374151"/>
                </a:solidFill>
                <a:effectLst/>
              </a:rPr>
              <a:t> physical or virtual machines</a:t>
            </a:r>
          </a:p>
          <a:p>
            <a:r>
              <a:rPr lang="en-US" sz="2100" dirty="0">
                <a:solidFill>
                  <a:srgbClr val="374151"/>
                </a:solidFill>
              </a:rPr>
              <a:t> </a:t>
            </a:r>
            <a:r>
              <a:rPr lang="en-US" sz="2100" b="0" i="0" dirty="0">
                <a:solidFill>
                  <a:srgbClr val="374151"/>
                </a:solidFill>
                <a:effectLst/>
              </a:rPr>
              <a:t>storage systems</a:t>
            </a:r>
          </a:p>
          <a:p>
            <a:r>
              <a:rPr lang="en-US" sz="2100" b="0" i="0" dirty="0">
                <a:solidFill>
                  <a:srgbClr val="374151"/>
                </a:solidFill>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solidFill>
                  <a:srgbClr val="202124"/>
                </a:solidFill>
                <a:effectLst/>
              </a:rPr>
              <a:t>VPC networks </a:t>
            </a:r>
            <a:r>
              <a:rPr lang="en-US" sz="2100" b="0" i="0" dirty="0">
                <a:solidFill>
                  <a:srgbClr val="202124"/>
                </a:solidFill>
                <a:effectLst/>
              </a:rPr>
              <a:t>– </a:t>
            </a:r>
            <a:r>
              <a:rPr lang="en-US" sz="2100" b="0" i="0" dirty="0" err="1">
                <a:solidFill>
                  <a:srgbClr val="202124"/>
                </a:solidFill>
                <a:effectLst/>
              </a:rPr>
              <a:t>Virutal</a:t>
            </a:r>
            <a:r>
              <a:rPr lang="en-US" sz="2100" b="0" i="0" dirty="0">
                <a:solidFill>
                  <a:srgbClr val="202124"/>
                </a:solidFill>
                <a:effectLst/>
              </a:rPr>
              <a:t>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Appendix</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224676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Containerizing microservices with Docker</a:t>
            </a:r>
          </a:p>
          <a:p>
            <a:pPr marL="285750" indent="-285750">
              <a:spcBef>
                <a:spcPts val="600"/>
              </a:spcBef>
              <a:spcAft>
                <a:spcPts val="600"/>
              </a:spcAft>
              <a:buFont typeface="Arial" panose="020B0604020202020204" pitchFamily="34" charset="0"/>
              <a:buChar char="•"/>
            </a:pPr>
            <a:r>
              <a:rPr lang="en-US" sz="2000" b="1" dirty="0"/>
              <a:t>Milestone 3</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5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745998"/>
          </a:xfrm>
        </p:spPr>
        <p:txBody>
          <a:bodyPr>
            <a:normAutofit/>
          </a:bodyPr>
          <a:lstStyle/>
          <a:p>
            <a:r>
              <a:rPr lang="en-US" sz="1800" b="1" dirty="0"/>
              <a:t>Monolithic and Microservices</a:t>
            </a:r>
          </a:p>
        </p:txBody>
      </p:sp>
      <p:pic>
        <p:nvPicPr>
          <p:cNvPr id="5" name="Picture 4">
            <a:extLst>
              <a:ext uri="{FF2B5EF4-FFF2-40B4-BE49-F238E27FC236}">
                <a16:creationId xmlns:a16="http://schemas.microsoft.com/office/drawing/2014/main" id="{7BA27DEA-4BFC-B342-4288-45BB43D8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93" y="1946074"/>
            <a:ext cx="7256830" cy="4257340"/>
          </a:xfrm>
          <a:prstGeom prst="rect">
            <a:avLst/>
          </a:prstGeom>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760</Words>
  <Application>Microsoft Office PowerPoint</Application>
  <PresentationFormat>Widescreen</PresentationFormat>
  <Paragraphs>145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44</cp:revision>
  <dcterms:created xsi:type="dcterms:W3CDTF">2023-02-21T20:37:17Z</dcterms:created>
  <dcterms:modified xsi:type="dcterms:W3CDTF">2023-03-03T22:09:48Z</dcterms:modified>
</cp:coreProperties>
</file>