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58" r:id="rId4"/>
    <p:sldId id="261" r:id="rId5"/>
    <p:sldId id="262" r:id="rId6"/>
    <p:sldId id="257" r:id="rId7"/>
    <p:sldId id="265" r:id="rId8"/>
    <p:sldId id="264" r:id="rId9"/>
    <p:sldId id="266" r:id="rId10"/>
    <p:sldId id="267" r:id="rId11"/>
    <p:sldId id="268" r:id="rId12"/>
    <p:sldId id="271" r:id="rId13"/>
    <p:sldId id="274" r:id="rId14"/>
    <p:sldId id="275" r:id="rId15"/>
    <p:sldId id="276"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3/14/2023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3/14/2023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385370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832</Words>
  <Application>Microsoft Office PowerPoint</Application>
  <PresentationFormat>Widescreen</PresentationFormat>
  <Paragraphs>155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System Architecture</vt:lpstr>
      <vt:lpstr>PowerPoint Presentation</vt:lpstr>
      <vt:lpstr>PowerPoint Presentation</vt:lpstr>
      <vt:lpstr>Milestones</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50</cp:revision>
  <dcterms:created xsi:type="dcterms:W3CDTF">2023-02-21T20:37:17Z</dcterms:created>
  <dcterms:modified xsi:type="dcterms:W3CDTF">2023-03-14T17:22:53Z</dcterms:modified>
</cp:coreProperties>
</file>