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16"/>
  </p:notesMasterIdLst>
  <p:sldIdLst>
    <p:sldId id="256" r:id="rId6"/>
    <p:sldId id="291" r:id="rId7"/>
    <p:sldId id="344" r:id="rId8"/>
    <p:sldId id="379" r:id="rId9"/>
    <p:sldId id="381" r:id="rId10"/>
    <p:sldId id="384" r:id="rId11"/>
    <p:sldId id="386" r:id="rId12"/>
    <p:sldId id="383" r:id="rId13"/>
    <p:sldId id="382" r:id="rId14"/>
    <p:sldId id="38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/ Overview" id="{FE378A47-E2BC-F548-BDC4-16591086EC91}">
          <p14:sldIdLst>
            <p14:sldId id="256"/>
            <p14:sldId id="291"/>
          </p14:sldIdLst>
        </p14:section>
        <p14:section name="Guides" id="{2FB93453-A7C9-DF46-B725-065B2CEC0A97}">
          <p14:sldIdLst>
            <p14:sldId id="344"/>
            <p14:sldId id="379"/>
            <p14:sldId id="381"/>
            <p14:sldId id="384"/>
            <p14:sldId id="386"/>
            <p14:sldId id="383"/>
            <p14:sldId id="382"/>
            <p14:sldId id="3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A5"/>
    <a:srgbClr val="99CC55"/>
    <a:srgbClr val="E74911"/>
    <a:srgbClr val="EFEFEF"/>
    <a:srgbClr val="F1784D"/>
    <a:srgbClr val="6F9D9B"/>
    <a:srgbClr val="F3C035"/>
    <a:srgbClr val="57B5EF"/>
    <a:srgbClr val="F0C42D"/>
    <a:srgbClr val="83D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7" autoAdjust="0"/>
    <p:restoredTop sz="92511" autoAdjust="0"/>
  </p:normalViewPr>
  <p:slideViewPr>
    <p:cSldViewPr snapToGrid="0" snapToObjects="1">
      <p:cViewPr>
        <p:scale>
          <a:sx n="105" d="100"/>
          <a:sy n="105" d="100"/>
        </p:scale>
        <p:origin x="-1928" y="-176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BE1-0493-E645-A58B-AC4966673A7D}" type="datetimeFigureOut">
              <a:rPr lang="en-US" smtClean="0"/>
              <a:t>22/01/2015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B049-D5B4-3F42-AD17-3320C20E90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B049-D5B4-3F42-AD17-3320C20E90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3839451"/>
            <a:ext cx="9144000" cy="130404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itle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755" y="4179963"/>
            <a:ext cx="2233245" cy="9635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2005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201613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1614" y="3970005"/>
            <a:ext cx="5561012" cy="1062228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1pPr>
            <a:lvl2pPr marL="4572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2pPr>
            <a:lvl3pPr marL="9144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Presented by: NAME /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47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ntents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690813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43646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formation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m_05.jpe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4325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0955" y="1003300"/>
            <a:ext cx="4237428" cy="32448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98661" y="1003300"/>
            <a:ext cx="0" cy="3244850"/>
          </a:xfrm>
          <a:prstGeom prst="line">
            <a:avLst/>
          </a:prstGeom>
          <a:ln w="9525">
            <a:solidFill>
              <a:srgbClr val="4747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05098" y="1003300"/>
            <a:ext cx="2919908" cy="32448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2pPr>
            <a:lvl3pPr marL="2667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1778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3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formation Page - Alternat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izontal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33826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55195" y="1655652"/>
            <a:ext cx="4623188" cy="259249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98661" y="1655652"/>
            <a:ext cx="0" cy="2592498"/>
          </a:xfrm>
          <a:prstGeom prst="line">
            <a:avLst/>
          </a:prstGeom>
          <a:ln w="9525">
            <a:solidFill>
              <a:srgbClr val="4747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05098" y="1655652"/>
            <a:ext cx="2919908" cy="259249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2pPr>
            <a:lvl3pPr marL="2667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1778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3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04" y="234726"/>
            <a:ext cx="8552001" cy="39430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izontal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338263"/>
          </a:xfrm>
          <a:prstGeom prst="rect">
            <a:avLst/>
          </a:prstGeom>
        </p:spPr>
      </p:pic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646113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94434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006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trix_01.png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E74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99CC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6F9D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F178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1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57B5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>
      <p:bgPr>
        <a:solidFill>
          <a:srgbClr val="006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3839451"/>
            <a:ext cx="9144000" cy="130404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2005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201613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1614" y="3970005"/>
            <a:ext cx="5561012" cy="1062228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1pPr>
            <a:lvl2pPr marL="4572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2pPr>
            <a:lvl3pPr marL="9144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Presented by: NAME / NAME</a:t>
            </a:r>
            <a:endParaRPr lang="en-US" dirty="0"/>
          </a:p>
        </p:txBody>
      </p:sp>
      <p:pic>
        <p:nvPicPr>
          <p:cNvPr id="2" name="Picture 1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434" y="4235678"/>
            <a:ext cx="1877060" cy="581660"/>
          </a:xfrm>
          <a:prstGeom prst="rect">
            <a:avLst/>
          </a:prstGeom>
        </p:spPr>
      </p:pic>
      <p:pic>
        <p:nvPicPr>
          <p:cNvPr id="4" name="Picture 3" descr="matrix_01.png"/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72378" y="-150229"/>
            <a:ext cx="4371622" cy="39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7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F3C0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38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 (Tinted)">
    <p:bg>
      <p:bgPr>
        <a:solidFill>
          <a:srgbClr val="E74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2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Title (Tinted)">
    <p:bg>
      <p:bgPr>
        <a:solidFill>
          <a:srgbClr val="99C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Title (Tinted)">
    <p:bg>
      <p:bgPr>
        <a:solidFill>
          <a:srgbClr val="6F9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3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 Title (Tinted)">
    <p:bg>
      <p:bgPr>
        <a:solidFill>
          <a:srgbClr val="F17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 Title (Tinted)">
    <p:bg>
      <p:bgPr>
        <a:solidFill>
          <a:srgbClr val="57B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9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Title (Tinted)">
    <p:bg>
      <p:bgPr>
        <a:solidFill>
          <a:srgbClr val="F0C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9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4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41350" y="812800"/>
            <a:ext cx="8183563" cy="3513138"/>
          </a:xfrm>
          <a:prstGeom prst="rect">
            <a:avLst/>
          </a:prstGeom>
        </p:spPr>
        <p:txBody>
          <a:bodyPr vert="horz"/>
          <a:lstStyle>
            <a:lvl1pPr>
              <a:defRPr sz="18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>
              <a:defRPr sz="12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>
              <a:defRPr sz="12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icon type to add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96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82176" cy="5143500"/>
          </a:xfrm>
          <a:prstGeom prst="rect">
            <a:avLst/>
          </a:prstGeom>
          <a:solidFill>
            <a:srgbClr val="006A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6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Callout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955" y="1938592"/>
            <a:ext cx="4237428" cy="8129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Here is a placeholder for some callout text to accompany the astounding headline fact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0955" y="2834664"/>
            <a:ext cx="4237428" cy="113937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Here is a placeholder for an explanatory text to go into further detail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0955" y="1157288"/>
            <a:ext cx="4237038" cy="717550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4000" b="0" i="0" baseline="0">
                <a:solidFill>
                  <a:srgbClr val="F8991D"/>
                </a:solidFill>
                <a:latin typeface="Helvetica Neue Thin"/>
                <a:cs typeface="Helvetica Neue Thin"/>
              </a:defRPr>
            </a:lvl1pPr>
            <a:lvl2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FACTOID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062361" y="1157288"/>
            <a:ext cx="3762645" cy="2816225"/>
          </a:xfrm>
          <a:prstGeom prst="rect">
            <a:avLst/>
          </a:prstGeom>
        </p:spPr>
        <p:txBody>
          <a:bodyPr vert="horz"/>
          <a:lstStyle>
            <a:lvl1pPr marL="177800" indent="-177800">
              <a:buFont typeface="Arial"/>
              <a:buChar char="•"/>
              <a:defRPr sz="14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355600" indent="-177800">
              <a:buFont typeface="Arial"/>
              <a:buChar char="•"/>
              <a:defRPr sz="12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2pPr>
            <a:lvl3pPr marL="539750" indent="-184150">
              <a:buFont typeface="Arial"/>
              <a:buChar char="•"/>
              <a:defRPr sz="11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3pPr>
            <a:lvl4pPr marL="1600200" indent="-228600">
              <a:buFont typeface="Arial"/>
              <a:buChar char="•"/>
              <a:defRPr sz="105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4pPr>
            <a:lvl5pPr marL="2057400" indent="-228600">
              <a:buFont typeface="Arial"/>
              <a:buChar char="•"/>
              <a:defRPr sz="105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501"/>
          </a:xfrm>
          <a:prstGeom prst="rect">
            <a:avLst/>
          </a:prstGeom>
          <a:solidFill>
            <a:srgbClr val="E74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928519" cy="5141913"/>
          </a:xfrm>
          <a:prstGeom prst="rect">
            <a:avLst/>
          </a:prstGeom>
          <a:solidFill>
            <a:srgbClr val="99CC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7"/>
            <a:ext cx="1928519" cy="5141913"/>
          </a:xfrm>
          <a:prstGeom prst="rect">
            <a:avLst/>
          </a:prstGeom>
          <a:solidFill>
            <a:srgbClr val="6F9D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500"/>
          </a:xfrm>
          <a:prstGeom prst="rect">
            <a:avLst/>
          </a:prstGeom>
          <a:solidFill>
            <a:srgbClr val="F178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499"/>
          </a:xfrm>
          <a:prstGeom prst="rect">
            <a:avLst/>
          </a:prstGeom>
          <a:solidFill>
            <a:srgbClr val="57B5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928519" cy="5143500"/>
          </a:xfrm>
          <a:prstGeom prst="rect">
            <a:avLst/>
          </a:prstGeom>
          <a:solidFill>
            <a:srgbClr val="F3C0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2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60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683" r:id="rId10"/>
    <p:sldLayoutId id="2147483661" r:id="rId11"/>
    <p:sldLayoutId id="2147483662" r:id="rId12"/>
    <p:sldLayoutId id="214748366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0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76" r:id="rId8"/>
    <p:sldLayoutId id="2147483678" r:id="rId9"/>
    <p:sldLayoutId id="214748367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202005" y="332610"/>
            <a:ext cx="5560659" cy="1734192"/>
          </a:xfrm>
        </p:spPr>
        <p:txBody>
          <a:bodyPr/>
          <a:lstStyle/>
          <a:p>
            <a:r>
              <a:rPr lang="en-US" dirty="0" smtClean="0"/>
              <a:t>Pirean</a:t>
            </a:r>
            <a:br>
              <a:rPr lang="en-US" dirty="0" smtClean="0"/>
            </a:br>
            <a:r>
              <a:rPr lang="en-US" dirty="0" smtClean="0"/>
              <a:t>UI Candidate Assessment Task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/>
          </p:nvPr>
        </p:nvSpPr>
        <p:spPr>
          <a:xfrm>
            <a:off x="201613" y="2217183"/>
            <a:ext cx="5561012" cy="1473912"/>
          </a:xfrm>
        </p:spPr>
        <p:txBody>
          <a:bodyPr/>
          <a:lstStyle/>
          <a:p>
            <a:r>
              <a:rPr lang="en-US" sz="1600" dirty="0" smtClean="0"/>
              <a:t>January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Images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13" name="Picture 12" descr="Conce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3"/>
          </a:xfrm>
          <a:prstGeom prst="rect">
            <a:avLst/>
          </a:prstGeom>
        </p:spPr>
      </p:pic>
      <p:sp>
        <p:nvSpPr>
          <p:cNvPr id="14" name="Shape 757"/>
          <p:cNvSpPr txBox="1"/>
          <p:nvPr/>
        </p:nvSpPr>
        <p:spPr>
          <a:xfrm>
            <a:off x="6611942" y="4047644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Background.jpg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39104" y="4179614"/>
            <a:ext cx="1120284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757"/>
          <p:cNvSpPr txBox="1"/>
          <p:nvPr/>
        </p:nvSpPr>
        <p:spPr>
          <a:xfrm>
            <a:off x="3344335" y="22636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A1_Logo_Transparent.png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958554" y="401254"/>
            <a:ext cx="351913" cy="590432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83769" y="880533"/>
            <a:ext cx="4128173" cy="1057513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19873" y="1126067"/>
            <a:ext cx="3192069" cy="811979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72001" y="1422400"/>
            <a:ext cx="2039941" cy="515646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16867" y="3948369"/>
            <a:ext cx="284252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hape 757"/>
          <p:cNvSpPr txBox="1"/>
          <p:nvPr/>
        </p:nvSpPr>
        <p:spPr>
          <a:xfrm>
            <a:off x="6611942" y="380015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Pirean_Logo.png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Shape 757"/>
          <p:cNvSpPr txBox="1"/>
          <p:nvPr/>
        </p:nvSpPr>
        <p:spPr>
          <a:xfrm>
            <a:off x="6688438" y="1271411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Webtop.png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Shape 757"/>
          <p:cNvSpPr txBox="1"/>
          <p:nvPr/>
        </p:nvSpPr>
        <p:spPr>
          <a:xfrm>
            <a:off x="6688438" y="974912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Administration.png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Shape 757"/>
          <p:cNvSpPr txBox="1"/>
          <p:nvPr/>
        </p:nvSpPr>
        <p:spPr>
          <a:xfrm>
            <a:off x="6688438" y="720748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PasswordSelfCare.png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31097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A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02005" y="681322"/>
            <a:ext cx="6618146" cy="173419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Introduction</a:t>
            </a:r>
            <a:br>
              <a:rPr lang="en-GB" b="1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02005" y="2556105"/>
            <a:ext cx="6980064" cy="1903338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rgbClr val="474747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r>
              <a:rPr lang="en-GB" sz="1200" b="1" dirty="0" smtClean="0">
                <a:solidFill>
                  <a:schemeClr val="bg1"/>
                </a:solidFill>
              </a:rPr>
              <a:t>This document provides a guide visual for the UI developer applicant assessment task.</a:t>
            </a:r>
          </a:p>
          <a:p>
            <a:endParaRPr lang="en-GB" sz="1200" b="1" dirty="0">
              <a:solidFill>
                <a:schemeClr val="bg1"/>
              </a:solidFill>
            </a:endParaRPr>
          </a:p>
          <a:p>
            <a:r>
              <a:rPr lang="en-GB" sz="1200" b="1" dirty="0" smtClean="0">
                <a:solidFill>
                  <a:schemeClr val="bg1"/>
                </a:solidFill>
              </a:rPr>
              <a:t>For the purposes of the task, the information in this document should be followed as closely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400135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A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02005" y="681320"/>
            <a:ext cx="6618146" cy="173419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Guides</a:t>
            </a:r>
            <a:br>
              <a:rPr lang="en-GB" b="1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02005" y="2543403"/>
            <a:ext cx="6258062" cy="1903338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rgbClr val="474747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Concept, font sizes, colours.</a:t>
            </a:r>
          </a:p>
          <a:p>
            <a:pPr>
              <a:lnSpc>
                <a:spcPct val="120000"/>
              </a:lnSpc>
            </a:pP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Please note, the visual provided is for a large device (</a:t>
            </a:r>
            <a:r>
              <a:rPr lang="en-GB" sz="1200" b="1" dirty="0" err="1" smtClean="0">
                <a:solidFill>
                  <a:schemeClr val="bg1"/>
                </a:solidFill>
              </a:rPr>
              <a:t>eg</a:t>
            </a:r>
            <a:r>
              <a:rPr lang="en-GB" sz="1200" b="1" dirty="0" smtClean="0">
                <a:solidFill>
                  <a:schemeClr val="bg1"/>
                </a:solidFill>
              </a:rPr>
              <a:t>, Desktop). Please also consider how the design will adapt for smaller devices.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7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Concept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 descr="Conce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097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Fonts (please also set fallbacks)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6611942" y="262755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(Regular) 16px, #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2"/>
          </a:xfrm>
          <a:prstGeom prst="rect">
            <a:avLst/>
          </a:prstGeom>
        </p:spPr>
      </p:pic>
      <p:sp>
        <p:nvSpPr>
          <p:cNvPr id="9" name="Shape 757"/>
          <p:cNvSpPr txBox="1"/>
          <p:nvPr/>
        </p:nvSpPr>
        <p:spPr>
          <a:xfrm>
            <a:off x="6611942" y="57844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16px,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757"/>
          <p:cNvSpPr txBox="1"/>
          <p:nvPr/>
        </p:nvSpPr>
        <p:spPr>
          <a:xfrm>
            <a:off x="6611942" y="93902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30px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Shape 757"/>
          <p:cNvSpPr txBox="1"/>
          <p:nvPr/>
        </p:nvSpPr>
        <p:spPr>
          <a:xfrm>
            <a:off x="6611942" y="221581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757"/>
          <p:cNvSpPr txBox="1"/>
          <p:nvPr/>
        </p:nvSpPr>
        <p:spPr>
          <a:xfrm>
            <a:off x="6611942" y="1361313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24px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Shape 757"/>
          <p:cNvSpPr txBox="1"/>
          <p:nvPr/>
        </p:nvSpPr>
        <p:spPr>
          <a:xfrm>
            <a:off x="6611942" y="248767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39103" y="401254"/>
            <a:ext cx="1120285" cy="27316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13517" y="665655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88069" y="987574"/>
            <a:ext cx="2171320" cy="361254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92415" y="1471448"/>
            <a:ext cx="1566973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74207" y="2314136"/>
            <a:ext cx="228518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5181" y="2576748"/>
            <a:ext cx="173420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757"/>
          <p:cNvSpPr txBox="1"/>
          <p:nvPr/>
        </p:nvSpPr>
        <p:spPr>
          <a:xfrm>
            <a:off x="6611942" y="397169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992414" y="4083918"/>
            <a:ext cx="1566977" cy="1990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92414" y="4083918"/>
            <a:ext cx="1" cy="570122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hape 757"/>
          <p:cNvSpPr txBox="1"/>
          <p:nvPr/>
        </p:nvSpPr>
        <p:spPr>
          <a:xfrm>
            <a:off x="6611942" y="343491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16px,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729655" y="3522124"/>
            <a:ext cx="1829736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154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Measurements (content</a:t>
            </a:r>
            <a:r>
              <a:rPr lang="en-US" sz="2000" i="0" u="none" strike="noStrike" cap="none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 panels</a:t>
            </a: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258" y="539753"/>
            <a:ext cx="4931741" cy="3021161"/>
          </a:xfrm>
          <a:prstGeom prst="rect">
            <a:avLst/>
          </a:prstGeom>
        </p:spPr>
      </p:pic>
      <p:sp>
        <p:nvSpPr>
          <p:cNvPr id="28" name="Shape 757"/>
          <p:cNvSpPr txBox="1"/>
          <p:nvPr/>
        </p:nvSpPr>
        <p:spPr>
          <a:xfrm>
            <a:off x="1218938" y="4110195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74109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3549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3780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0535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hape 757"/>
          <p:cNvSpPr txBox="1"/>
          <p:nvPr/>
        </p:nvSpPr>
        <p:spPr>
          <a:xfrm>
            <a:off x="3635896" y="4110195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307933" y="1427758"/>
            <a:ext cx="958227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07933" y="716476"/>
            <a:ext cx="958227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hape 757"/>
          <p:cNvSpPr txBox="1"/>
          <p:nvPr/>
        </p:nvSpPr>
        <p:spPr>
          <a:xfrm>
            <a:off x="6194316" y="907099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91268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Measurements </a:t>
            </a: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(top bar)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8869" y="563581"/>
            <a:ext cx="0" cy="266152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hape 757"/>
          <p:cNvSpPr txBox="1"/>
          <p:nvPr/>
        </p:nvSpPr>
        <p:spPr>
          <a:xfrm>
            <a:off x="6363649" y="555039"/>
            <a:ext cx="277876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u="none" strike="noStrike" cap="none" baseline="0" dirty="0" smtClean="0">
                <a:solidFill>
                  <a:srgbClr val="006AA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75px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(Note: Top bar would be fixed during scroll)</a:t>
            </a:r>
            <a:endParaRPr sz="900" u="none" strike="noStrike" cap="none" baseline="0" dirty="0">
              <a:solidFill>
                <a:srgbClr val="006AA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769"/>
          <a:stretch/>
        </p:blipFill>
        <p:spPr>
          <a:xfrm>
            <a:off x="656259" y="576241"/>
            <a:ext cx="5555364" cy="14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34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</a:t>
            </a: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s (inside panels)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 descr="column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80" y="771550"/>
            <a:ext cx="4537153" cy="34063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4541115" y="3141690"/>
            <a:ext cx="327218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51697" y="3656542"/>
            <a:ext cx="0" cy="28543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hape 757"/>
          <p:cNvSpPr txBox="1"/>
          <p:nvPr/>
        </p:nvSpPr>
        <p:spPr>
          <a:xfrm>
            <a:off x="5076056" y="253284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Shape 757"/>
          <p:cNvSpPr txBox="1"/>
          <p:nvPr/>
        </p:nvSpPr>
        <p:spPr>
          <a:xfrm>
            <a:off x="5076056" y="3710082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726958" y="2624667"/>
            <a:ext cx="322575" cy="510177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51698" y="3799416"/>
            <a:ext cx="497835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etween buttons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9179" y="2244454"/>
            <a:ext cx="2563098" cy="193340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8072879" y="3130858"/>
            <a:ext cx="1" cy="23189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757"/>
          <p:cNvSpPr txBox="1"/>
          <p:nvPr/>
        </p:nvSpPr>
        <p:spPr>
          <a:xfrm>
            <a:off x="8597238" y="3150397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072880" y="3239731"/>
            <a:ext cx="497835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50892" y="1630063"/>
            <a:ext cx="0" cy="28543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50894" y="1772937"/>
            <a:ext cx="2603039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757"/>
          <p:cNvSpPr txBox="1"/>
          <p:nvPr/>
        </p:nvSpPr>
        <p:spPr>
          <a:xfrm>
            <a:off x="5076056" y="167798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22298"/>
          <a:stretch/>
        </p:blipFill>
        <p:spPr>
          <a:xfrm>
            <a:off x="5679180" y="169867"/>
            <a:ext cx="2563098" cy="106226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6743614" y="644468"/>
            <a:ext cx="0" cy="144017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hape 757"/>
          <p:cNvSpPr txBox="1"/>
          <p:nvPr/>
        </p:nvSpPr>
        <p:spPr>
          <a:xfrm>
            <a:off x="8597238" y="62287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743614" y="712204"/>
            <a:ext cx="1827101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349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ellow-Butt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69" y="639259"/>
            <a:ext cx="3695700" cy="1447800"/>
          </a:xfrm>
          <a:prstGeom prst="rect">
            <a:avLst/>
          </a:prstGeom>
        </p:spPr>
      </p:pic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dirty="0" err="1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Colour</a:t>
            </a:r>
            <a:r>
              <a:rPr lang="en-US" sz="2000" i="0" u="none" strike="noStrike" cap="none" baseline="0" dirty="0" err="1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s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sp>
        <p:nvSpPr>
          <p:cNvPr id="9" name="Shape 757"/>
          <p:cNvSpPr txBox="1"/>
          <p:nvPr/>
        </p:nvSpPr>
        <p:spPr>
          <a:xfrm>
            <a:off x="4632498" y="912749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#f7a623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134073" y="1061276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757"/>
          <p:cNvSpPr txBox="1"/>
          <p:nvPr/>
        </p:nvSpPr>
        <p:spPr>
          <a:xfrm>
            <a:off x="2397185" y="2782187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Text-Butt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69" y="2543427"/>
            <a:ext cx="1219200" cy="1320800"/>
          </a:xfrm>
          <a:prstGeom prst="rect">
            <a:avLst/>
          </a:prstGeom>
        </p:spPr>
      </p:pic>
      <p:sp>
        <p:nvSpPr>
          <p:cNvPr id="22" name="Shape 757"/>
          <p:cNvSpPr txBox="1"/>
          <p:nvPr/>
        </p:nvSpPr>
        <p:spPr>
          <a:xfrm>
            <a:off x="2397185" y="3398874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Shape 757"/>
          <p:cNvSpPr txBox="1"/>
          <p:nvPr/>
        </p:nvSpPr>
        <p:spPr>
          <a:xfrm>
            <a:off x="4632498" y="156363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#ff08518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134073" y="1650852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55379" y="2859782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55379" y="3472818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620" y="639259"/>
            <a:ext cx="1472121" cy="3247042"/>
          </a:xfrm>
          <a:prstGeom prst="rect">
            <a:avLst/>
          </a:prstGeom>
        </p:spPr>
      </p:pic>
      <p:sp>
        <p:nvSpPr>
          <p:cNvPr id="33" name="Shape 757"/>
          <p:cNvSpPr txBox="1"/>
          <p:nvPr/>
        </p:nvSpPr>
        <p:spPr>
          <a:xfrm>
            <a:off x="7917035" y="69760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175229" y="771550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757"/>
          <p:cNvSpPr txBox="1"/>
          <p:nvPr/>
        </p:nvSpPr>
        <p:spPr>
          <a:xfrm>
            <a:off x="7917035" y="285784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175229" y="2931790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665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rean Software 16 by 9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B75E516CEB4E4FA56356007ED32589" ma:contentTypeVersion="1" ma:contentTypeDescription="Create a new document." ma:contentTypeScope="" ma:versionID="55c72636079cdea092511d02c0998fc3">
  <xsd:schema xmlns:xsd="http://www.w3.org/2001/XMLSchema" xmlns:xs="http://www.w3.org/2001/XMLSchema" xmlns:p="http://schemas.microsoft.com/office/2006/metadata/properties" xmlns:ns2="121dfc8f-2b3b-41b0-9fc9-0cdea46389b6" targetNamespace="http://schemas.microsoft.com/office/2006/metadata/properties" ma:root="true" ma:fieldsID="cfa0bff5e6cf8e8d2416fdda0e8c2e5d" ns2:_="">
    <xsd:import namespace="121dfc8f-2b3b-41b0-9fc9-0cdea46389b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dfc8f-2b3b-41b0-9fc9-0cdea46389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C98C75-67F7-4AC7-AC9F-BE3BB66A2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dfc8f-2b3b-41b0-9fc9-0cdea4638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914C72-A502-4F4D-95F7-397F35935C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1D3CEE-7636-4116-B54F-7385A70EB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14489</TotalTime>
  <Words>253</Words>
  <Application>Microsoft Macintosh PowerPoint</Application>
  <PresentationFormat>On-screen Show (16:9)</PresentationFormat>
  <Paragraphs>62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Pirean Software 16 by 9 Theme</vt:lpstr>
      <vt:lpstr>Custom Design</vt:lpstr>
      <vt:lpstr>Pirean UI Candidate Assessment Task</vt:lpstr>
      <vt:lpstr>Introduction </vt:lpstr>
      <vt:lpstr>Guides </vt:lpstr>
      <vt:lpstr>Concept</vt:lpstr>
      <vt:lpstr>Fonts (please also set fallbacks)</vt:lpstr>
      <vt:lpstr>Measurements (content panels)</vt:lpstr>
      <vt:lpstr>Measurements (top bar)</vt:lpstr>
      <vt:lpstr>Measurements (inside panels)</vt:lpstr>
      <vt:lpstr>Colours</vt:lpstr>
      <vt:lpstr>Images</vt:lpstr>
    </vt:vector>
  </TitlesOfParts>
  <Company>Pirean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Hagger</dc:creator>
  <cp:lastModifiedBy>Duncan Wilson</cp:lastModifiedBy>
  <cp:revision>667</cp:revision>
  <dcterms:created xsi:type="dcterms:W3CDTF">2013-11-20T15:33:06Z</dcterms:created>
  <dcterms:modified xsi:type="dcterms:W3CDTF">2015-01-22T11:56:58Z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0x010100F0B75E516CEB4E4FA56356007ED32589</vt:lpwstr>
  </property>
</Properties>
</file>