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3F92-183E-4AC8-87C6-6BB10356C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40270-EF3C-4E86-A91F-037175DE8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FBBC6-551F-4B03-BB8D-E1AF0EE3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B312-8820-4EDF-8B0D-4B910DD9980D}" type="datetimeFigureOut">
              <a:rPr lang="en-CA" smtClean="0"/>
              <a:t>2021-05-19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1DFF0-618B-44A4-B8C9-F919FC84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7E7C1-1C9A-43E2-964C-1B0B6BC2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8D90-1FFC-45F1-AEBD-B10288026BC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422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70C-2655-4242-87E8-2EBE45C8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D82BB-41DE-4A82-BB7A-3CD9C5E3C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7443-D8E8-4894-906B-7748CADA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B312-8820-4EDF-8B0D-4B910DD9980D}" type="datetimeFigureOut">
              <a:rPr lang="en-CA" smtClean="0"/>
              <a:t>2021-05-19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70248-B801-4052-A565-D28C07B8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C1577-BB89-4C06-BEE5-99EE9DC4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8D90-1FFC-45F1-AEBD-B10288026BC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63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915A2-D5CE-4C32-B7F1-F8F9D538C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7C410-EF0D-465A-B8B7-46F5AA47B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97610-C4B4-493E-BF9A-A90D8A2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B312-8820-4EDF-8B0D-4B910DD9980D}" type="datetimeFigureOut">
              <a:rPr lang="en-CA" smtClean="0"/>
              <a:t>2021-05-19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01F26-775F-423B-BA10-1C2CE656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F97FF-B136-4FFA-807B-E60E38BD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8D90-1FFC-45F1-AEBD-B10288026BC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938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CCB0-3622-4AAD-8FB5-29403A75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BC75-5455-47C1-A0EC-6E74EAE5A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2A233-ED74-4C81-B6C2-499C751A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B312-8820-4EDF-8B0D-4B910DD9980D}" type="datetimeFigureOut">
              <a:rPr lang="en-CA" smtClean="0"/>
              <a:t>2021-05-19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016CE-0503-4C85-BF7B-226C468A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AD20B-C820-4B55-80A6-6CB425DD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8D90-1FFC-45F1-AEBD-B10288026BC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44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694C-700D-4A95-9365-9B8D4C3D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19366-E854-4ED0-BB21-A6F481E0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7DEB-DE2E-498D-8262-AC0AF230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B312-8820-4EDF-8B0D-4B910DD9980D}" type="datetimeFigureOut">
              <a:rPr lang="en-CA" smtClean="0"/>
              <a:t>2021-05-19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319E3-591A-4C11-9658-D4531862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397E3-C286-49E7-8F19-DC2EC99E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8D90-1FFC-45F1-AEBD-B10288026BC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209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4EBE-A097-4F0F-9FD5-C8039919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D270-ADA0-41FD-847A-475C99CCE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0CD6A-361B-4A73-B896-C48FA1E9E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743EB-B097-442F-B9FE-5AE076DC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B312-8820-4EDF-8B0D-4B910DD9980D}" type="datetimeFigureOut">
              <a:rPr lang="en-CA" smtClean="0"/>
              <a:t>2021-05-19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1E168-C48F-4A45-B7FF-4C754304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94E06-1F37-4254-BDF0-171BDC87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8D90-1FFC-45F1-AEBD-B10288026BC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433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4132-8FA6-4011-BBAD-D636957D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470FF-FDBE-42A7-A9E2-AB55CEE63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28A62-D142-41C2-915D-64221F380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2623D-511E-412E-A9C6-CAEA8C851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14E77-E347-4189-9089-471AD2D5F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8964D-DB48-4A68-9A5C-1CB1360B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B312-8820-4EDF-8B0D-4B910DD9980D}" type="datetimeFigureOut">
              <a:rPr lang="en-CA" smtClean="0"/>
              <a:t>2021-05-19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3580C-D8BE-4184-8D77-ABB28460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4489B-EE98-4CFC-BF04-94E05C69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8D90-1FFC-45F1-AEBD-B10288026BC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972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520F-4095-499B-9FF4-8145808E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80B0D-CC70-48AF-ACB2-DD94A0B5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B312-8820-4EDF-8B0D-4B910DD9980D}" type="datetimeFigureOut">
              <a:rPr lang="en-CA" smtClean="0"/>
              <a:t>2021-05-19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4C0B5-B79F-4F2D-8937-6D68D98C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A1829-235C-42AA-87DF-E30D0FFF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8D90-1FFC-45F1-AEBD-B10288026BC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868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A3F9E-F034-47EC-A780-A081880E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B312-8820-4EDF-8B0D-4B910DD9980D}" type="datetimeFigureOut">
              <a:rPr lang="en-CA" smtClean="0"/>
              <a:t>2021-05-19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85673-1313-46C0-9E00-1BC99110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31BE3-BAE6-4B0B-BC0C-68B2B495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8D90-1FFC-45F1-AEBD-B10288026BC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1269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8B5B-857B-472E-BE19-05E56867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0EE9-2174-471C-957B-163350647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39EC2-F847-47B8-BB0E-339BC8927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B0380-90DB-4679-92E5-970D5FAB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B312-8820-4EDF-8B0D-4B910DD9980D}" type="datetimeFigureOut">
              <a:rPr lang="en-CA" smtClean="0"/>
              <a:t>2021-05-19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7A9EA-E74B-4E44-A4D5-9795BBA2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247FD-7FD2-46CF-8281-38F12D7A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8D90-1FFC-45F1-AEBD-B10288026BC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360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F6AD-F94A-4F78-8442-C3C9BF9A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D364C-1785-494C-8A1E-B4F44777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7C699-8CB6-4E63-B6A8-A7E6AFF99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45273-278A-4858-B2C7-775469BB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B312-8820-4EDF-8B0D-4B910DD9980D}" type="datetimeFigureOut">
              <a:rPr lang="en-CA" smtClean="0"/>
              <a:t>2021-05-19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16014-816F-4B80-BDE3-05C1057F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E12A-3D7E-4BFC-B372-61C7E7C8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D8D90-1FFC-45F1-AEBD-B10288026BC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414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67ACFB-5536-45A4-9C41-326718B8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EBCD5-C70E-47D7-9AF1-CFCE0A1C7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091D2-EB1D-40C3-9FEE-7F15A3DF6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DB312-8820-4EDF-8B0D-4B910DD9980D}" type="datetimeFigureOut">
              <a:rPr lang="en-CA" smtClean="0"/>
              <a:t>2021-05-19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79DB5-92D0-4CE5-9A23-B4B629A72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AA9D1-FE72-479C-8E70-6C98557EB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8D90-1FFC-45F1-AEBD-B10288026BC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857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DFB8C3-6744-4713-818E-A6242D2EEDC1}"/>
              </a:ext>
            </a:extLst>
          </p:cNvPr>
          <p:cNvSpPr/>
          <p:nvPr/>
        </p:nvSpPr>
        <p:spPr>
          <a:xfrm>
            <a:off x="725641" y="112815"/>
            <a:ext cx="11031528" cy="6480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48F4E4-C527-4287-9585-9789B6BE9225}"/>
              </a:ext>
            </a:extLst>
          </p:cNvPr>
          <p:cNvSpPr/>
          <p:nvPr/>
        </p:nvSpPr>
        <p:spPr>
          <a:xfrm>
            <a:off x="5008495" y="637780"/>
            <a:ext cx="4079491" cy="3103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437E79-7489-47AF-90D0-1E2BE2A8CC9F}"/>
              </a:ext>
            </a:extLst>
          </p:cNvPr>
          <p:cNvGrpSpPr/>
          <p:nvPr/>
        </p:nvGrpSpPr>
        <p:grpSpPr>
          <a:xfrm>
            <a:off x="978372" y="1156761"/>
            <a:ext cx="1679195" cy="2312886"/>
            <a:chOff x="1702270" y="856148"/>
            <a:chExt cx="1679195" cy="23128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06BC6C-D86D-416F-A57E-032B9D4D03C3}"/>
                </a:ext>
              </a:extLst>
            </p:cNvPr>
            <p:cNvSpPr/>
            <p:nvPr/>
          </p:nvSpPr>
          <p:spPr>
            <a:xfrm>
              <a:off x="1702270" y="856148"/>
              <a:ext cx="1679195" cy="2312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C474CE-A5F1-4420-8411-51C9DD8B643E}"/>
                </a:ext>
              </a:extLst>
            </p:cNvPr>
            <p:cNvSpPr/>
            <p:nvPr/>
          </p:nvSpPr>
          <p:spPr>
            <a:xfrm>
              <a:off x="1870044" y="2453071"/>
              <a:ext cx="1440108" cy="502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TensorFlow library</a:t>
              </a:r>
              <a:endParaRPr lang="en-CA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880809-2D3C-426B-8DB6-CDCDC9105457}"/>
                </a:ext>
              </a:extLst>
            </p:cNvPr>
            <p:cNvSpPr/>
            <p:nvPr/>
          </p:nvSpPr>
          <p:spPr>
            <a:xfrm>
              <a:off x="1867946" y="1724205"/>
              <a:ext cx="1440108" cy="502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OPENCV C++ library</a:t>
              </a:r>
              <a:endParaRPr lang="en-CA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B6663D-D705-4D13-ACFA-4973E0A3FC21}"/>
                </a:ext>
              </a:extLst>
            </p:cNvPr>
            <p:cNvSpPr txBox="1"/>
            <p:nvPr/>
          </p:nvSpPr>
          <p:spPr>
            <a:xfrm>
              <a:off x="1974209" y="939374"/>
              <a:ext cx="1199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Image processing</a:t>
              </a:r>
              <a:endParaRPr lang="en-CA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FF11292-B048-496E-9851-F9DDBB51979B}"/>
              </a:ext>
            </a:extLst>
          </p:cNvPr>
          <p:cNvGrpSpPr/>
          <p:nvPr/>
        </p:nvGrpSpPr>
        <p:grpSpPr>
          <a:xfrm>
            <a:off x="3021580" y="1156761"/>
            <a:ext cx="1888921" cy="2322730"/>
            <a:chOff x="4499292" y="942042"/>
            <a:chExt cx="1742113" cy="19857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DAB466-0066-47EA-AF65-01084B9B7BBE}"/>
                </a:ext>
              </a:extLst>
            </p:cNvPr>
            <p:cNvSpPr/>
            <p:nvPr/>
          </p:nvSpPr>
          <p:spPr>
            <a:xfrm>
              <a:off x="4499292" y="942042"/>
              <a:ext cx="1742113" cy="19857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6E66B8F-8487-429D-94B5-639548B59F60}"/>
                </a:ext>
              </a:extLst>
            </p:cNvPr>
            <p:cNvSpPr/>
            <p:nvPr/>
          </p:nvSpPr>
          <p:spPr>
            <a:xfrm>
              <a:off x="4638558" y="1366727"/>
              <a:ext cx="1440108" cy="13838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Adafruit-Bluefruit library</a:t>
              </a:r>
            </a:p>
            <a:p>
              <a:pPr algn="ctr"/>
              <a:r>
                <a:rPr lang="en-US" dirty="0"/>
                <a:t>String.h</a:t>
              </a:r>
            </a:p>
            <a:p>
              <a:pPr algn="ctr"/>
              <a:r>
                <a:rPr lang="en-US" dirty="0"/>
                <a:t>SPI.h</a:t>
              </a:r>
            </a:p>
            <a:p>
              <a:pPr algn="ctr"/>
              <a:r>
                <a:rPr lang="en-US" dirty="0"/>
                <a:t>UART library</a:t>
              </a:r>
              <a:endParaRPr lang="en-CA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C27920-2E20-40B2-A304-A6B581DEBF5E}"/>
                </a:ext>
              </a:extLst>
            </p:cNvPr>
            <p:cNvSpPr txBox="1"/>
            <p:nvPr/>
          </p:nvSpPr>
          <p:spPr>
            <a:xfrm>
              <a:off x="4770535" y="989900"/>
              <a:ext cx="1199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Bluetooth</a:t>
              </a:r>
              <a:endParaRPr lang="en-CA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95B716-E3B5-4EAD-85B0-36DE26C9FAA5}"/>
              </a:ext>
            </a:extLst>
          </p:cNvPr>
          <p:cNvGrpSpPr/>
          <p:nvPr/>
        </p:nvGrpSpPr>
        <p:grpSpPr>
          <a:xfrm>
            <a:off x="1030453" y="4030119"/>
            <a:ext cx="1742113" cy="2021452"/>
            <a:chOff x="1750501" y="3651604"/>
            <a:chExt cx="1742113" cy="20214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AD04CD-81DC-4C3F-804A-71096722B5BB}"/>
                </a:ext>
              </a:extLst>
            </p:cNvPr>
            <p:cNvSpPr/>
            <p:nvPr/>
          </p:nvSpPr>
          <p:spPr>
            <a:xfrm>
              <a:off x="1750501" y="3687341"/>
              <a:ext cx="1742113" cy="19857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A32150-4C7B-416E-818E-E6E138CB3A80}"/>
                </a:ext>
              </a:extLst>
            </p:cNvPr>
            <p:cNvSpPr/>
            <p:nvPr/>
          </p:nvSpPr>
          <p:spPr>
            <a:xfrm>
              <a:off x="1901503" y="4275528"/>
              <a:ext cx="1440108" cy="1237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GPIO.h</a:t>
              </a:r>
            </a:p>
            <a:p>
              <a:pPr algn="ctr"/>
              <a:r>
                <a:rPr lang="en-US" dirty="0"/>
                <a:t>String.h</a:t>
              </a:r>
            </a:p>
            <a:p>
              <a:pPr algn="ctr"/>
              <a:r>
                <a:rPr lang="en-US" dirty="0"/>
                <a:t>Iostream</a:t>
              </a:r>
            </a:p>
            <a:p>
              <a:pPr algn="ctr"/>
              <a:r>
                <a:rPr lang="en-US" dirty="0"/>
                <a:t>Unistd.h</a:t>
              </a:r>
              <a:endParaRPr lang="en-CA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D1929D-D9BF-4B53-94D3-DB04C09236E4}"/>
                </a:ext>
              </a:extLst>
            </p:cNvPr>
            <p:cNvSpPr txBox="1"/>
            <p:nvPr/>
          </p:nvSpPr>
          <p:spPr>
            <a:xfrm>
              <a:off x="2021746" y="3651604"/>
              <a:ext cx="13198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Moisture &amp;Watering</a:t>
              </a:r>
              <a:endParaRPr lang="en-CA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16085B-EF2C-4CC8-BB8C-014CDD03E34F}"/>
              </a:ext>
            </a:extLst>
          </p:cNvPr>
          <p:cNvGrpSpPr/>
          <p:nvPr/>
        </p:nvGrpSpPr>
        <p:grpSpPr>
          <a:xfrm>
            <a:off x="3094982" y="4065855"/>
            <a:ext cx="1742113" cy="1985715"/>
            <a:chOff x="4499292" y="3992896"/>
            <a:chExt cx="1742113" cy="19857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F89413D-36ED-4BF8-AF71-8C21F0D2ABBE}"/>
                </a:ext>
              </a:extLst>
            </p:cNvPr>
            <p:cNvSpPr/>
            <p:nvPr/>
          </p:nvSpPr>
          <p:spPr>
            <a:xfrm>
              <a:off x="4499292" y="3992896"/>
              <a:ext cx="1742113" cy="19857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CA82B0F-22AB-401D-AA3F-A4DD0D3E1564}"/>
                </a:ext>
              </a:extLst>
            </p:cNvPr>
            <p:cNvSpPr/>
            <p:nvPr/>
          </p:nvSpPr>
          <p:spPr>
            <a:xfrm>
              <a:off x="4650294" y="4553369"/>
              <a:ext cx="1440108" cy="1237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GPIO.h</a:t>
              </a:r>
            </a:p>
            <a:p>
              <a:pPr algn="ctr"/>
              <a:r>
                <a:rPr lang="en-US" dirty="0"/>
                <a:t>String.h</a:t>
              </a:r>
            </a:p>
            <a:p>
              <a:pPr algn="ctr"/>
              <a:r>
                <a:rPr lang="en-US" dirty="0"/>
                <a:t>Iostream</a:t>
              </a:r>
            </a:p>
            <a:p>
              <a:pPr algn="ctr"/>
              <a:r>
                <a:rPr lang="en-US" dirty="0"/>
                <a:t>Unistd.h</a:t>
              </a:r>
              <a:endParaRPr lang="en-CA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848CE5-6738-4872-958E-4EA1701D4ADC}"/>
                </a:ext>
              </a:extLst>
            </p:cNvPr>
            <p:cNvSpPr txBox="1"/>
            <p:nvPr/>
          </p:nvSpPr>
          <p:spPr>
            <a:xfrm>
              <a:off x="4839043" y="4080870"/>
              <a:ext cx="1199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Lighting</a:t>
              </a:r>
              <a:endParaRPr lang="en-CA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02C7645-ACBA-41B5-8093-A70E63687D59}"/>
              </a:ext>
            </a:extLst>
          </p:cNvPr>
          <p:cNvGrpSpPr/>
          <p:nvPr/>
        </p:nvGrpSpPr>
        <p:grpSpPr>
          <a:xfrm>
            <a:off x="5178581" y="4030120"/>
            <a:ext cx="1742113" cy="2021450"/>
            <a:chOff x="6982436" y="3665905"/>
            <a:chExt cx="1742113" cy="202145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B85B01F-E6C1-4BAD-A016-5B896FDCE35B}"/>
                </a:ext>
              </a:extLst>
            </p:cNvPr>
            <p:cNvSpPr/>
            <p:nvPr/>
          </p:nvSpPr>
          <p:spPr>
            <a:xfrm>
              <a:off x="6982436" y="3701640"/>
              <a:ext cx="1742113" cy="19857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B31185-4E59-49BD-9BD7-8F6FF2A3B1CE}"/>
                </a:ext>
              </a:extLst>
            </p:cNvPr>
            <p:cNvSpPr/>
            <p:nvPr/>
          </p:nvSpPr>
          <p:spPr>
            <a:xfrm>
              <a:off x="7133438" y="4262113"/>
              <a:ext cx="1440108" cy="1237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GPIO.h</a:t>
              </a:r>
            </a:p>
            <a:p>
              <a:pPr algn="ctr"/>
              <a:r>
                <a:rPr lang="en-US" dirty="0"/>
                <a:t>String.h</a:t>
              </a:r>
            </a:p>
            <a:p>
              <a:pPr algn="ctr"/>
              <a:r>
                <a:rPr lang="en-US" dirty="0"/>
                <a:t>Iostream</a:t>
              </a:r>
            </a:p>
            <a:p>
              <a:pPr algn="ctr"/>
              <a:r>
                <a:rPr lang="en-US" dirty="0"/>
                <a:t>Unistd.h</a:t>
              </a:r>
              <a:endParaRPr lang="en-CA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823991-830F-47A3-AB41-6A5DA6D8B168}"/>
                </a:ext>
              </a:extLst>
            </p:cNvPr>
            <p:cNvSpPr txBox="1"/>
            <p:nvPr/>
          </p:nvSpPr>
          <p:spPr>
            <a:xfrm>
              <a:off x="7179799" y="3665905"/>
              <a:ext cx="1440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Temperature &amp; Humidity</a:t>
              </a:r>
              <a:endParaRPr lang="en-CA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C1BB13-191A-49BF-AB76-78ECCFC57366}"/>
              </a:ext>
            </a:extLst>
          </p:cNvPr>
          <p:cNvGrpSpPr/>
          <p:nvPr/>
        </p:nvGrpSpPr>
        <p:grpSpPr>
          <a:xfrm>
            <a:off x="7262180" y="4065854"/>
            <a:ext cx="1742113" cy="1985715"/>
            <a:chOff x="9542477" y="4012422"/>
            <a:chExt cx="1742113" cy="198571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7BA97CC-91F7-4C2D-A6B5-D8A3A2F1CD51}"/>
                </a:ext>
              </a:extLst>
            </p:cNvPr>
            <p:cNvSpPr/>
            <p:nvPr/>
          </p:nvSpPr>
          <p:spPr>
            <a:xfrm>
              <a:off x="9542477" y="4012422"/>
              <a:ext cx="1742113" cy="19857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41E8059-CCA3-41C7-B9B1-82885EFB6036}"/>
                </a:ext>
              </a:extLst>
            </p:cNvPr>
            <p:cNvGrpSpPr/>
            <p:nvPr/>
          </p:nvGrpSpPr>
          <p:grpSpPr>
            <a:xfrm>
              <a:off x="9693479" y="4107993"/>
              <a:ext cx="1440108" cy="1702134"/>
              <a:chOff x="9721444" y="3789614"/>
              <a:chExt cx="1440108" cy="170213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C794EC-1017-4B8D-BFF9-96B7ADFB0438}"/>
                  </a:ext>
                </a:extLst>
              </p:cNvPr>
              <p:cNvSpPr/>
              <p:nvPr/>
            </p:nvSpPr>
            <p:spPr>
              <a:xfrm>
                <a:off x="9721444" y="4254517"/>
                <a:ext cx="1440108" cy="12372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GPIO.h</a:t>
                </a:r>
              </a:p>
              <a:p>
                <a:pPr algn="ctr"/>
                <a:r>
                  <a:rPr lang="en-US" dirty="0"/>
                  <a:t>Iostream</a:t>
                </a:r>
              </a:p>
              <a:p>
                <a:pPr algn="ctr"/>
                <a:r>
                  <a:rPr lang="en-US" dirty="0"/>
                  <a:t>Unistd.h</a:t>
                </a:r>
                <a:r>
                  <a:rPr lang="en-CA" b="0" i="0" dirty="0">
                    <a:solidFill>
                      <a:srgbClr val="333333"/>
                    </a:solidFill>
                    <a:effectLst/>
                    <a:latin typeface="proxima nova"/>
                  </a:rPr>
                  <a:t> </a:t>
                </a:r>
                <a:r>
                  <a:rPr lang="en-CA" sz="1600" b="0" i="0" dirty="0">
                    <a:solidFill>
                      <a:srgbClr val="333333"/>
                    </a:solidFill>
                    <a:effectLst/>
                    <a:latin typeface="proxima nova"/>
                  </a:rPr>
                  <a:t>Adafruit_VS1053</a:t>
                </a:r>
                <a:endParaRPr lang="en-CA" sz="16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7DF4226-A50A-4EAE-9F31-722050CF2074}"/>
                  </a:ext>
                </a:extLst>
              </p:cNvPr>
              <p:cNvSpPr txBox="1"/>
              <p:nvPr/>
            </p:nvSpPr>
            <p:spPr>
              <a:xfrm>
                <a:off x="9841686" y="3789614"/>
                <a:ext cx="1199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Music</a:t>
                </a:r>
                <a:endParaRPr lang="en-CA" dirty="0"/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C721906-CCA6-4DF6-B00A-58866231D8BF}"/>
              </a:ext>
            </a:extLst>
          </p:cNvPr>
          <p:cNvSpPr/>
          <p:nvPr/>
        </p:nvSpPr>
        <p:spPr>
          <a:xfrm flipH="1">
            <a:off x="9191481" y="637780"/>
            <a:ext cx="2164033" cy="5528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74C48B-AD69-42C1-9669-20A6C8886AE9}"/>
              </a:ext>
            </a:extLst>
          </p:cNvPr>
          <p:cNvGrpSpPr/>
          <p:nvPr/>
        </p:nvGrpSpPr>
        <p:grpSpPr>
          <a:xfrm>
            <a:off x="9419434" y="4060085"/>
            <a:ext cx="1742113" cy="1985715"/>
            <a:chOff x="5427695" y="1294445"/>
            <a:chExt cx="1742113" cy="198571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848E998-D238-41DF-9CAD-C68D5A284B96}"/>
                </a:ext>
              </a:extLst>
            </p:cNvPr>
            <p:cNvSpPr/>
            <p:nvPr/>
          </p:nvSpPr>
          <p:spPr>
            <a:xfrm>
              <a:off x="5427695" y="1294445"/>
              <a:ext cx="1742113" cy="19857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D9A7F0-3A0A-46DC-BC80-CEAEEACF8AB8}"/>
                </a:ext>
              </a:extLst>
            </p:cNvPr>
            <p:cNvSpPr/>
            <p:nvPr/>
          </p:nvSpPr>
          <p:spPr>
            <a:xfrm>
              <a:off x="5571704" y="1772615"/>
              <a:ext cx="1440108" cy="1314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SPI.h</a:t>
              </a:r>
            </a:p>
            <a:p>
              <a:pPr algn="ctr"/>
              <a:r>
                <a:rPr lang="en-US" dirty="0"/>
                <a:t>String.h</a:t>
              </a:r>
            </a:p>
            <a:p>
              <a:pPr algn="ctr"/>
              <a:r>
                <a:rPr lang="en-US" dirty="0"/>
                <a:t>Unistd.h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EE0BE9-1820-4485-BD17-874C3A643FA2}"/>
                </a:ext>
              </a:extLst>
            </p:cNvPr>
            <p:cNvSpPr txBox="1"/>
            <p:nvPr/>
          </p:nvSpPr>
          <p:spPr>
            <a:xfrm>
              <a:off x="5698939" y="1382419"/>
              <a:ext cx="1199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Display</a:t>
              </a:r>
              <a:endParaRPr lang="en-CA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473920A-DF2B-4388-806B-FE0B8C2277B9}"/>
              </a:ext>
            </a:extLst>
          </p:cNvPr>
          <p:cNvGrpSpPr/>
          <p:nvPr/>
        </p:nvGrpSpPr>
        <p:grpSpPr>
          <a:xfrm>
            <a:off x="9452076" y="1472968"/>
            <a:ext cx="1742113" cy="1985715"/>
            <a:chOff x="7747612" y="1201856"/>
            <a:chExt cx="1742113" cy="198571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016643-655F-478B-9AA9-EC4B9C51F5F9}"/>
                </a:ext>
              </a:extLst>
            </p:cNvPr>
            <p:cNvSpPr/>
            <p:nvPr/>
          </p:nvSpPr>
          <p:spPr>
            <a:xfrm>
              <a:off x="7747612" y="1201856"/>
              <a:ext cx="1742113" cy="19857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C162C4-B3BE-4C15-807A-6D0E3A6B0A27}"/>
                </a:ext>
              </a:extLst>
            </p:cNvPr>
            <p:cNvSpPr/>
            <p:nvPr/>
          </p:nvSpPr>
          <p:spPr>
            <a:xfrm>
              <a:off x="7936462" y="1963548"/>
              <a:ext cx="1440108" cy="11024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GPIO.h</a:t>
              </a:r>
            </a:p>
            <a:p>
              <a:pPr algn="ctr"/>
              <a:r>
                <a:rPr lang="en-US" dirty="0"/>
                <a:t>String.h</a:t>
              </a:r>
            </a:p>
            <a:p>
              <a:pPr algn="ctr"/>
              <a:r>
                <a:rPr lang="en-US" dirty="0"/>
                <a:t>Iostream</a:t>
              </a:r>
            </a:p>
            <a:p>
              <a:pPr algn="ctr"/>
              <a:r>
                <a:rPr lang="en-US" dirty="0"/>
                <a:t>Unistd.h</a:t>
              </a:r>
              <a:endParaRPr lang="en-CA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2547E8-596A-4B90-8051-6CDCEF7570AF}"/>
                </a:ext>
              </a:extLst>
            </p:cNvPr>
            <p:cNvSpPr txBox="1"/>
            <p:nvPr/>
          </p:nvSpPr>
          <p:spPr>
            <a:xfrm>
              <a:off x="8056703" y="1246416"/>
              <a:ext cx="1199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Manual control</a:t>
              </a:r>
              <a:endParaRPr lang="en-CA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3FE42ED-B932-45B1-B3C2-5397E681A358}"/>
              </a:ext>
            </a:extLst>
          </p:cNvPr>
          <p:cNvSpPr txBox="1"/>
          <p:nvPr/>
        </p:nvSpPr>
        <p:spPr>
          <a:xfrm>
            <a:off x="9613401" y="740923"/>
            <a:ext cx="174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</a:t>
            </a:r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2C6B32-7721-4CFA-AAE0-99C3CB6A277E}"/>
              </a:ext>
            </a:extLst>
          </p:cNvPr>
          <p:cNvSpPr txBox="1"/>
          <p:nvPr/>
        </p:nvSpPr>
        <p:spPr>
          <a:xfrm>
            <a:off x="1117139" y="411061"/>
            <a:ext cx="174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System</a:t>
            </a:r>
            <a:endParaRPr lang="en-CA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5C923E0-9453-4A45-86BF-FA5C85D32C09}"/>
              </a:ext>
            </a:extLst>
          </p:cNvPr>
          <p:cNvGrpSpPr/>
          <p:nvPr/>
        </p:nvGrpSpPr>
        <p:grpSpPr>
          <a:xfrm>
            <a:off x="5224943" y="1146918"/>
            <a:ext cx="1742113" cy="2322729"/>
            <a:chOff x="9542477" y="4012422"/>
            <a:chExt cx="1742113" cy="198571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1A3B0A-B905-4B75-89FE-3EB971DCA8FB}"/>
                </a:ext>
              </a:extLst>
            </p:cNvPr>
            <p:cNvSpPr/>
            <p:nvPr/>
          </p:nvSpPr>
          <p:spPr>
            <a:xfrm>
              <a:off x="9542477" y="4012422"/>
              <a:ext cx="1742113" cy="19857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B87E799-392F-49B4-A8F9-C85F6B04511F}"/>
                </a:ext>
              </a:extLst>
            </p:cNvPr>
            <p:cNvGrpSpPr/>
            <p:nvPr/>
          </p:nvGrpSpPr>
          <p:grpSpPr>
            <a:xfrm>
              <a:off x="9693479" y="4106498"/>
              <a:ext cx="1440108" cy="1703629"/>
              <a:chOff x="9721444" y="3788119"/>
              <a:chExt cx="1440108" cy="1703629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BD7577D-56D6-4B1B-81DB-10E26A444682}"/>
                  </a:ext>
                </a:extLst>
              </p:cNvPr>
              <p:cNvSpPr/>
              <p:nvPr/>
            </p:nvSpPr>
            <p:spPr>
              <a:xfrm>
                <a:off x="9721444" y="4254517"/>
                <a:ext cx="1440108" cy="12372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ESP32.h</a:t>
                </a:r>
              </a:p>
              <a:p>
                <a:pPr algn="ctr"/>
                <a:r>
                  <a:rPr lang="en-US" dirty="0"/>
                  <a:t>Wifi.h</a:t>
                </a:r>
              </a:p>
              <a:p>
                <a:pPr algn="ctr"/>
                <a:r>
                  <a:rPr lang="en-US" dirty="0"/>
                  <a:t>“Google Cloud related libraries”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BA2BCE5-C197-4656-9357-58A24DE45AF5}"/>
                  </a:ext>
                </a:extLst>
              </p:cNvPr>
              <p:cNvSpPr txBox="1"/>
              <p:nvPr/>
            </p:nvSpPr>
            <p:spPr>
              <a:xfrm>
                <a:off x="9841685" y="3788119"/>
                <a:ext cx="1199625" cy="315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WIFI</a:t>
                </a:r>
                <a:endParaRPr lang="en-CA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9F7BB00-EC6D-4AA9-A9D2-6B89B86DC244}"/>
              </a:ext>
            </a:extLst>
          </p:cNvPr>
          <p:cNvGrpSpPr/>
          <p:nvPr/>
        </p:nvGrpSpPr>
        <p:grpSpPr>
          <a:xfrm>
            <a:off x="7181289" y="1138908"/>
            <a:ext cx="1742113" cy="2322729"/>
            <a:chOff x="9542477" y="4012422"/>
            <a:chExt cx="1742113" cy="198571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9AE6CD1-71BB-47F2-ACE8-A9AA941C24B1}"/>
                </a:ext>
              </a:extLst>
            </p:cNvPr>
            <p:cNvSpPr/>
            <p:nvPr/>
          </p:nvSpPr>
          <p:spPr>
            <a:xfrm>
              <a:off x="9542477" y="4012422"/>
              <a:ext cx="1742113" cy="19857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8011110-399C-4F39-A8A2-0DA6B05A0FFE}"/>
                </a:ext>
              </a:extLst>
            </p:cNvPr>
            <p:cNvGrpSpPr/>
            <p:nvPr/>
          </p:nvGrpSpPr>
          <p:grpSpPr>
            <a:xfrm>
              <a:off x="9685090" y="4078207"/>
              <a:ext cx="1440108" cy="1731920"/>
              <a:chOff x="9713055" y="3759828"/>
              <a:chExt cx="1440108" cy="173192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DB7279D-FC95-4905-B6A9-823B00F38F02}"/>
                  </a:ext>
                </a:extLst>
              </p:cNvPr>
              <p:cNvSpPr/>
              <p:nvPr/>
            </p:nvSpPr>
            <p:spPr>
              <a:xfrm>
                <a:off x="9713055" y="4254517"/>
                <a:ext cx="1440108" cy="12372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Google cloud SDK</a:t>
                </a:r>
              </a:p>
              <a:p>
                <a:pPr algn="ctr"/>
                <a:r>
                  <a:rPr lang="en-US" dirty="0"/>
                  <a:t>Android &amp; IOS related SDKs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91D5382-DFB6-4044-A985-6A030C03398B}"/>
                  </a:ext>
                </a:extLst>
              </p:cNvPr>
              <p:cNvSpPr txBox="1"/>
              <p:nvPr/>
            </p:nvSpPr>
            <p:spPr>
              <a:xfrm>
                <a:off x="9802335" y="3759828"/>
                <a:ext cx="1350828" cy="55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Google cloud</a:t>
                </a:r>
                <a:endParaRPr lang="en-CA" dirty="0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3D141E1-1D10-40AB-9CEB-A006852B6B03}"/>
              </a:ext>
            </a:extLst>
          </p:cNvPr>
          <p:cNvSpPr txBox="1"/>
          <p:nvPr/>
        </p:nvSpPr>
        <p:spPr>
          <a:xfrm>
            <a:off x="5196732" y="723323"/>
            <a:ext cx="133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205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5FA1-E507-4D24-AFF4-8CF78F3D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3E93-09D9-4FEE-B240-2B367189B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440888-8D4A-424E-8884-A5F40E52B955}"/>
              </a:ext>
            </a:extLst>
          </p:cNvPr>
          <p:cNvSpPr/>
          <p:nvPr/>
        </p:nvSpPr>
        <p:spPr>
          <a:xfrm>
            <a:off x="725641" y="112815"/>
            <a:ext cx="11031528" cy="6480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31FC8-0915-41AF-8C94-015E0B60E491}"/>
              </a:ext>
            </a:extLst>
          </p:cNvPr>
          <p:cNvSpPr/>
          <p:nvPr/>
        </p:nvSpPr>
        <p:spPr>
          <a:xfrm>
            <a:off x="5008495" y="637780"/>
            <a:ext cx="4079491" cy="3103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6654BB-2003-4AC7-9F89-C5F479E7BE32}"/>
              </a:ext>
            </a:extLst>
          </p:cNvPr>
          <p:cNvGrpSpPr/>
          <p:nvPr/>
        </p:nvGrpSpPr>
        <p:grpSpPr>
          <a:xfrm>
            <a:off x="978372" y="1156761"/>
            <a:ext cx="1679195" cy="2312886"/>
            <a:chOff x="1702270" y="856148"/>
            <a:chExt cx="1679195" cy="23128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83CD92-ED51-4156-8B1A-4EF0F14EF8DB}"/>
                </a:ext>
              </a:extLst>
            </p:cNvPr>
            <p:cNvSpPr/>
            <p:nvPr/>
          </p:nvSpPr>
          <p:spPr>
            <a:xfrm>
              <a:off x="1702270" y="856148"/>
              <a:ext cx="1679195" cy="2312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6BCD1B-87E1-409F-9223-A9C23CD2D661}"/>
                </a:ext>
              </a:extLst>
            </p:cNvPr>
            <p:cNvSpPr/>
            <p:nvPr/>
          </p:nvSpPr>
          <p:spPr>
            <a:xfrm>
              <a:off x="1870044" y="2453071"/>
              <a:ext cx="1440108" cy="502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TensorFlow library</a:t>
              </a:r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08BDD6-6FA9-4BEC-9D1C-679F9C8D6D2F}"/>
                </a:ext>
              </a:extLst>
            </p:cNvPr>
            <p:cNvSpPr/>
            <p:nvPr/>
          </p:nvSpPr>
          <p:spPr>
            <a:xfrm>
              <a:off x="1867946" y="1724205"/>
              <a:ext cx="1440108" cy="502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OPENCV C++ library</a:t>
              </a:r>
              <a:endParaRPr lang="en-CA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2B9C64-0FCA-4662-82DA-43FFD052DD2D}"/>
                </a:ext>
              </a:extLst>
            </p:cNvPr>
            <p:cNvSpPr txBox="1"/>
            <p:nvPr/>
          </p:nvSpPr>
          <p:spPr>
            <a:xfrm>
              <a:off x="1974209" y="939374"/>
              <a:ext cx="1199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Image processing</a:t>
              </a:r>
              <a:endParaRPr lang="en-CA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9CCC72-F48C-4D19-9C7B-9504FD2C3FE5}"/>
              </a:ext>
            </a:extLst>
          </p:cNvPr>
          <p:cNvGrpSpPr/>
          <p:nvPr/>
        </p:nvGrpSpPr>
        <p:grpSpPr>
          <a:xfrm>
            <a:off x="3021580" y="1156761"/>
            <a:ext cx="1888921" cy="2322730"/>
            <a:chOff x="4499292" y="942042"/>
            <a:chExt cx="1742113" cy="19857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691280-2612-4CF9-B8DD-14B826A70921}"/>
                </a:ext>
              </a:extLst>
            </p:cNvPr>
            <p:cNvSpPr/>
            <p:nvPr/>
          </p:nvSpPr>
          <p:spPr>
            <a:xfrm>
              <a:off x="4499292" y="942042"/>
              <a:ext cx="1742113" cy="19857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D8F1FF-C63C-431C-B25B-95EAD42C5356}"/>
                </a:ext>
              </a:extLst>
            </p:cNvPr>
            <p:cNvSpPr/>
            <p:nvPr/>
          </p:nvSpPr>
          <p:spPr>
            <a:xfrm>
              <a:off x="4638558" y="1366727"/>
              <a:ext cx="1440108" cy="138383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Adafruit-Bluefruit library</a:t>
              </a:r>
            </a:p>
            <a:p>
              <a:pPr algn="ctr"/>
              <a:r>
                <a:rPr lang="en-US" dirty="0"/>
                <a:t>String.h</a:t>
              </a:r>
            </a:p>
            <a:p>
              <a:pPr algn="ctr"/>
              <a:r>
                <a:rPr lang="en-US" dirty="0"/>
                <a:t>SPI.h</a:t>
              </a:r>
            </a:p>
            <a:p>
              <a:pPr algn="ctr"/>
              <a:r>
                <a:rPr lang="en-US" dirty="0"/>
                <a:t>UART library</a:t>
              </a:r>
              <a:endParaRPr lang="en-CA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A9ED21-8969-4415-9E5D-B7A18ACB6D3D}"/>
                </a:ext>
              </a:extLst>
            </p:cNvPr>
            <p:cNvSpPr txBox="1"/>
            <p:nvPr/>
          </p:nvSpPr>
          <p:spPr>
            <a:xfrm>
              <a:off x="4770535" y="989900"/>
              <a:ext cx="1199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Bluetooth</a:t>
              </a:r>
              <a:endParaRPr lang="en-C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013D37-B760-4A26-9ED0-A86E9BC907CF}"/>
              </a:ext>
            </a:extLst>
          </p:cNvPr>
          <p:cNvGrpSpPr/>
          <p:nvPr/>
        </p:nvGrpSpPr>
        <p:grpSpPr>
          <a:xfrm>
            <a:off x="1030453" y="4030119"/>
            <a:ext cx="1742113" cy="2021452"/>
            <a:chOff x="1750501" y="3651604"/>
            <a:chExt cx="1742113" cy="20214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733DEF-5630-43F3-8044-DA363F13DA0E}"/>
                </a:ext>
              </a:extLst>
            </p:cNvPr>
            <p:cNvSpPr/>
            <p:nvPr/>
          </p:nvSpPr>
          <p:spPr>
            <a:xfrm>
              <a:off x="1750501" y="3687341"/>
              <a:ext cx="1742113" cy="19857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AA83E7C-17D9-4621-913E-F365F8BDF253}"/>
                </a:ext>
              </a:extLst>
            </p:cNvPr>
            <p:cNvSpPr/>
            <p:nvPr/>
          </p:nvSpPr>
          <p:spPr>
            <a:xfrm>
              <a:off x="1901503" y="4275528"/>
              <a:ext cx="1440108" cy="1237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GPIO.h</a:t>
              </a:r>
            </a:p>
            <a:p>
              <a:pPr algn="ctr"/>
              <a:r>
                <a:rPr lang="en-US" dirty="0"/>
                <a:t>String.h</a:t>
              </a:r>
            </a:p>
            <a:p>
              <a:pPr algn="ctr"/>
              <a:r>
                <a:rPr lang="en-US" dirty="0"/>
                <a:t>Iostream</a:t>
              </a:r>
            </a:p>
            <a:p>
              <a:pPr algn="ctr"/>
              <a:r>
                <a:rPr lang="en-US" dirty="0"/>
                <a:t>Unistd.h</a:t>
              </a:r>
              <a:endParaRPr lang="en-CA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AFC885-37C3-43FA-90E7-346FFA04A4F4}"/>
                </a:ext>
              </a:extLst>
            </p:cNvPr>
            <p:cNvSpPr txBox="1"/>
            <p:nvPr/>
          </p:nvSpPr>
          <p:spPr>
            <a:xfrm>
              <a:off x="2021746" y="3651604"/>
              <a:ext cx="13198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Moisture &amp;Watering</a:t>
              </a:r>
              <a:endParaRPr lang="en-CA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7AE336-8B6B-4C83-8AE3-815DA0B521D5}"/>
              </a:ext>
            </a:extLst>
          </p:cNvPr>
          <p:cNvGrpSpPr/>
          <p:nvPr/>
        </p:nvGrpSpPr>
        <p:grpSpPr>
          <a:xfrm>
            <a:off x="3094982" y="4065855"/>
            <a:ext cx="1742113" cy="1985715"/>
            <a:chOff x="4499292" y="3992896"/>
            <a:chExt cx="1742113" cy="19857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A95AE73-57E5-4074-9D81-9E97E94FBCA5}"/>
                </a:ext>
              </a:extLst>
            </p:cNvPr>
            <p:cNvSpPr/>
            <p:nvPr/>
          </p:nvSpPr>
          <p:spPr>
            <a:xfrm>
              <a:off x="4499292" y="3992896"/>
              <a:ext cx="1742113" cy="19857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4D011C-DB81-4D13-B374-A0CD0C031B9B}"/>
                </a:ext>
              </a:extLst>
            </p:cNvPr>
            <p:cNvSpPr/>
            <p:nvPr/>
          </p:nvSpPr>
          <p:spPr>
            <a:xfrm>
              <a:off x="4650294" y="4553369"/>
              <a:ext cx="1440108" cy="1237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GPIO.h</a:t>
              </a:r>
            </a:p>
            <a:p>
              <a:pPr algn="ctr"/>
              <a:r>
                <a:rPr lang="en-US" dirty="0"/>
                <a:t>String.h</a:t>
              </a:r>
            </a:p>
            <a:p>
              <a:pPr algn="ctr"/>
              <a:r>
                <a:rPr lang="en-US" dirty="0"/>
                <a:t>Iostream</a:t>
              </a:r>
            </a:p>
            <a:p>
              <a:pPr algn="ctr"/>
              <a:r>
                <a:rPr lang="en-US" dirty="0"/>
                <a:t>Unistd.h</a:t>
              </a:r>
              <a:endParaRPr lang="en-CA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BC7607-2FD5-4E41-90BA-4EB3ADAFA3DB}"/>
                </a:ext>
              </a:extLst>
            </p:cNvPr>
            <p:cNvSpPr txBox="1"/>
            <p:nvPr/>
          </p:nvSpPr>
          <p:spPr>
            <a:xfrm>
              <a:off x="4839043" y="4080870"/>
              <a:ext cx="1199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Lighting</a:t>
              </a:r>
              <a:endParaRPr lang="en-CA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F27ACD-8464-45B6-89F9-70482D152957}"/>
              </a:ext>
            </a:extLst>
          </p:cNvPr>
          <p:cNvGrpSpPr/>
          <p:nvPr/>
        </p:nvGrpSpPr>
        <p:grpSpPr>
          <a:xfrm>
            <a:off x="5178581" y="4030120"/>
            <a:ext cx="1742113" cy="2021450"/>
            <a:chOff x="6982436" y="3665905"/>
            <a:chExt cx="1742113" cy="202145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E57583-4241-4C7F-A2F3-3D0B7F0E83D8}"/>
                </a:ext>
              </a:extLst>
            </p:cNvPr>
            <p:cNvSpPr/>
            <p:nvPr/>
          </p:nvSpPr>
          <p:spPr>
            <a:xfrm>
              <a:off x="6982436" y="3701640"/>
              <a:ext cx="1742113" cy="19857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58AF4E1-B10E-401E-80E5-0DF868E3C758}"/>
                </a:ext>
              </a:extLst>
            </p:cNvPr>
            <p:cNvSpPr/>
            <p:nvPr/>
          </p:nvSpPr>
          <p:spPr>
            <a:xfrm>
              <a:off x="7133438" y="4262113"/>
              <a:ext cx="1440108" cy="12372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GPIO.h</a:t>
              </a:r>
            </a:p>
            <a:p>
              <a:pPr algn="ctr"/>
              <a:r>
                <a:rPr lang="en-US" dirty="0"/>
                <a:t>String.h</a:t>
              </a:r>
            </a:p>
            <a:p>
              <a:pPr algn="ctr"/>
              <a:r>
                <a:rPr lang="en-US" dirty="0"/>
                <a:t>Iostream</a:t>
              </a:r>
            </a:p>
            <a:p>
              <a:pPr algn="ctr"/>
              <a:r>
                <a:rPr lang="en-US" dirty="0"/>
                <a:t>Unistd.h</a:t>
              </a:r>
              <a:endParaRPr lang="en-CA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D06503-5AAF-4D54-A5CE-14F46482260E}"/>
                </a:ext>
              </a:extLst>
            </p:cNvPr>
            <p:cNvSpPr txBox="1"/>
            <p:nvPr/>
          </p:nvSpPr>
          <p:spPr>
            <a:xfrm>
              <a:off x="7179799" y="3665905"/>
              <a:ext cx="1440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Temperature &amp; Humidity</a:t>
              </a:r>
              <a:endParaRPr lang="en-C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B28C17-FF9B-4F05-9A73-3F8D7545505E}"/>
              </a:ext>
            </a:extLst>
          </p:cNvPr>
          <p:cNvGrpSpPr/>
          <p:nvPr/>
        </p:nvGrpSpPr>
        <p:grpSpPr>
          <a:xfrm>
            <a:off x="7262180" y="4065854"/>
            <a:ext cx="1742113" cy="1985715"/>
            <a:chOff x="9542477" y="4012422"/>
            <a:chExt cx="1742113" cy="198571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491E249-39E8-44A8-B510-A82E89AB7F2F}"/>
                </a:ext>
              </a:extLst>
            </p:cNvPr>
            <p:cNvSpPr/>
            <p:nvPr/>
          </p:nvSpPr>
          <p:spPr>
            <a:xfrm>
              <a:off x="9542477" y="4012422"/>
              <a:ext cx="1742113" cy="19857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142E090-E0EA-4A18-994B-8017492A0E4B}"/>
                </a:ext>
              </a:extLst>
            </p:cNvPr>
            <p:cNvGrpSpPr/>
            <p:nvPr/>
          </p:nvGrpSpPr>
          <p:grpSpPr>
            <a:xfrm>
              <a:off x="9693479" y="4107993"/>
              <a:ext cx="1440108" cy="1702134"/>
              <a:chOff x="9721444" y="3789614"/>
              <a:chExt cx="1440108" cy="170213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4706D2C-FF47-4FD7-A176-90612A9D9F28}"/>
                  </a:ext>
                </a:extLst>
              </p:cNvPr>
              <p:cNvSpPr/>
              <p:nvPr/>
            </p:nvSpPr>
            <p:spPr>
              <a:xfrm>
                <a:off x="9721444" y="4254517"/>
                <a:ext cx="1440108" cy="12372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GPIO.h</a:t>
                </a:r>
              </a:p>
              <a:p>
                <a:pPr algn="ctr"/>
                <a:r>
                  <a:rPr lang="en-US" dirty="0"/>
                  <a:t>Iostream</a:t>
                </a:r>
              </a:p>
              <a:p>
                <a:pPr algn="ctr"/>
                <a:r>
                  <a:rPr lang="en-US" dirty="0"/>
                  <a:t>Unistd.h</a:t>
                </a:r>
                <a:r>
                  <a:rPr lang="en-CA" b="0" i="0" dirty="0">
                    <a:solidFill>
                      <a:srgbClr val="333333"/>
                    </a:solidFill>
                    <a:effectLst/>
                    <a:latin typeface="proxima nova"/>
                  </a:rPr>
                  <a:t> </a:t>
                </a:r>
                <a:r>
                  <a:rPr lang="en-CA" sz="1600" b="0" i="0" dirty="0">
                    <a:solidFill>
                      <a:srgbClr val="333333"/>
                    </a:solidFill>
                    <a:effectLst/>
                    <a:latin typeface="proxima nova"/>
                  </a:rPr>
                  <a:t>Adafruit_VS1053</a:t>
                </a:r>
                <a:endParaRPr lang="en-CA" sz="16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95379A-D51A-4961-8FC8-96FBBB2DEEB4}"/>
                  </a:ext>
                </a:extLst>
              </p:cNvPr>
              <p:cNvSpPr txBox="1"/>
              <p:nvPr/>
            </p:nvSpPr>
            <p:spPr>
              <a:xfrm>
                <a:off x="9841686" y="3789614"/>
                <a:ext cx="1199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Music</a:t>
                </a:r>
                <a:endParaRPr lang="en-CA" dirty="0"/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591E2B2-8CD4-449E-879F-85E00C4B4FF9}"/>
              </a:ext>
            </a:extLst>
          </p:cNvPr>
          <p:cNvSpPr/>
          <p:nvPr/>
        </p:nvSpPr>
        <p:spPr>
          <a:xfrm flipH="1">
            <a:off x="9191481" y="637780"/>
            <a:ext cx="2164033" cy="5528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5B3E6A-1031-4CCD-B705-234659D7747C}"/>
              </a:ext>
            </a:extLst>
          </p:cNvPr>
          <p:cNvGrpSpPr/>
          <p:nvPr/>
        </p:nvGrpSpPr>
        <p:grpSpPr>
          <a:xfrm>
            <a:off x="9419434" y="4060085"/>
            <a:ext cx="1742113" cy="1985715"/>
            <a:chOff x="5427695" y="1294445"/>
            <a:chExt cx="1742113" cy="198571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0EE76A-D55A-40DC-9B77-9B0C2183E79C}"/>
                </a:ext>
              </a:extLst>
            </p:cNvPr>
            <p:cNvSpPr/>
            <p:nvPr/>
          </p:nvSpPr>
          <p:spPr>
            <a:xfrm>
              <a:off x="5427695" y="1294445"/>
              <a:ext cx="1742113" cy="19857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A92A866-C921-4CAB-A465-E8B6E98F0EE3}"/>
                </a:ext>
              </a:extLst>
            </p:cNvPr>
            <p:cNvSpPr/>
            <p:nvPr/>
          </p:nvSpPr>
          <p:spPr>
            <a:xfrm>
              <a:off x="5571704" y="1772615"/>
              <a:ext cx="1440108" cy="1314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SPI.h</a:t>
              </a:r>
            </a:p>
            <a:p>
              <a:pPr algn="ctr"/>
              <a:r>
                <a:rPr lang="en-US" dirty="0"/>
                <a:t>String.h</a:t>
              </a:r>
            </a:p>
            <a:p>
              <a:pPr algn="ctr"/>
              <a:r>
                <a:rPr lang="en-US" dirty="0"/>
                <a:t>Unistd.h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AF69B6-D2D9-4CB8-AEC0-B62E7A1EBFC2}"/>
                </a:ext>
              </a:extLst>
            </p:cNvPr>
            <p:cNvSpPr txBox="1"/>
            <p:nvPr/>
          </p:nvSpPr>
          <p:spPr>
            <a:xfrm>
              <a:off x="5698939" y="1382419"/>
              <a:ext cx="1199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Display</a:t>
              </a:r>
              <a:endParaRPr lang="en-CA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E3FC6A-3CB3-4B18-BAAB-CD724CEE7CC3}"/>
              </a:ext>
            </a:extLst>
          </p:cNvPr>
          <p:cNvGrpSpPr/>
          <p:nvPr/>
        </p:nvGrpSpPr>
        <p:grpSpPr>
          <a:xfrm>
            <a:off x="9452076" y="1472968"/>
            <a:ext cx="1742113" cy="1985715"/>
            <a:chOff x="7747612" y="1201856"/>
            <a:chExt cx="1742113" cy="198571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D28ABE-517F-4561-9143-D9ED8F4FECA0}"/>
                </a:ext>
              </a:extLst>
            </p:cNvPr>
            <p:cNvSpPr/>
            <p:nvPr/>
          </p:nvSpPr>
          <p:spPr>
            <a:xfrm>
              <a:off x="7747612" y="1201856"/>
              <a:ext cx="1742113" cy="19857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D86C3D3-EC6F-4FB3-A440-9E9C54AB46AC}"/>
                </a:ext>
              </a:extLst>
            </p:cNvPr>
            <p:cNvSpPr/>
            <p:nvPr/>
          </p:nvSpPr>
          <p:spPr>
            <a:xfrm>
              <a:off x="7936462" y="1963548"/>
              <a:ext cx="1440108" cy="11024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GPIO.h</a:t>
              </a:r>
            </a:p>
            <a:p>
              <a:pPr algn="ctr"/>
              <a:r>
                <a:rPr lang="en-US" dirty="0"/>
                <a:t>String.h</a:t>
              </a:r>
            </a:p>
            <a:p>
              <a:pPr algn="ctr"/>
              <a:r>
                <a:rPr lang="en-US" dirty="0"/>
                <a:t>Iostream</a:t>
              </a:r>
            </a:p>
            <a:p>
              <a:pPr algn="ctr"/>
              <a:r>
                <a:rPr lang="en-US" dirty="0"/>
                <a:t>Unistd.h</a:t>
              </a:r>
              <a:endParaRPr lang="en-CA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66CB4D1-AC45-4114-8B7C-07EF3EEEFE58}"/>
                </a:ext>
              </a:extLst>
            </p:cNvPr>
            <p:cNvSpPr txBox="1"/>
            <p:nvPr/>
          </p:nvSpPr>
          <p:spPr>
            <a:xfrm>
              <a:off x="8056703" y="1246416"/>
              <a:ext cx="11996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Manual control</a:t>
              </a:r>
              <a:endParaRPr lang="en-CA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CD50F48-7DE1-4151-99FC-0E90A6BE7AE8}"/>
              </a:ext>
            </a:extLst>
          </p:cNvPr>
          <p:cNvSpPr txBox="1"/>
          <p:nvPr/>
        </p:nvSpPr>
        <p:spPr>
          <a:xfrm>
            <a:off x="9613401" y="740923"/>
            <a:ext cx="174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</a:t>
            </a:r>
            <a:endParaRPr lang="en-C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A835DC-1825-465F-B074-75DB8D87D6FD}"/>
              </a:ext>
            </a:extLst>
          </p:cNvPr>
          <p:cNvSpPr txBox="1"/>
          <p:nvPr/>
        </p:nvSpPr>
        <p:spPr>
          <a:xfrm>
            <a:off x="1117139" y="411061"/>
            <a:ext cx="174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System</a:t>
            </a:r>
            <a:endParaRPr lang="en-CA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8993BB5-5D7E-455C-841C-B524C676234F}"/>
              </a:ext>
            </a:extLst>
          </p:cNvPr>
          <p:cNvGrpSpPr/>
          <p:nvPr/>
        </p:nvGrpSpPr>
        <p:grpSpPr>
          <a:xfrm>
            <a:off x="5224943" y="1146918"/>
            <a:ext cx="1742113" cy="2322729"/>
            <a:chOff x="9542477" y="4012422"/>
            <a:chExt cx="1742113" cy="198571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F2B6CCA-1593-431E-8832-E9779CA721F4}"/>
                </a:ext>
              </a:extLst>
            </p:cNvPr>
            <p:cNvSpPr/>
            <p:nvPr/>
          </p:nvSpPr>
          <p:spPr>
            <a:xfrm>
              <a:off x="9542477" y="4012422"/>
              <a:ext cx="1742113" cy="19857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25F5A6A-7809-47A3-BF7A-4C248FDCA2DB}"/>
                </a:ext>
              </a:extLst>
            </p:cNvPr>
            <p:cNvGrpSpPr/>
            <p:nvPr/>
          </p:nvGrpSpPr>
          <p:grpSpPr>
            <a:xfrm>
              <a:off x="9693479" y="4106498"/>
              <a:ext cx="1440108" cy="1703629"/>
              <a:chOff x="9721444" y="3788119"/>
              <a:chExt cx="1440108" cy="170362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3D126F-9809-4843-87EB-B491F65296AD}"/>
                  </a:ext>
                </a:extLst>
              </p:cNvPr>
              <p:cNvSpPr/>
              <p:nvPr/>
            </p:nvSpPr>
            <p:spPr>
              <a:xfrm>
                <a:off x="9721444" y="4254517"/>
                <a:ext cx="1440108" cy="12372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ESP32.h</a:t>
                </a:r>
              </a:p>
              <a:p>
                <a:pPr algn="ctr"/>
                <a:r>
                  <a:rPr lang="en-US" dirty="0"/>
                  <a:t>Wifi.h</a:t>
                </a:r>
              </a:p>
              <a:p>
                <a:pPr algn="ctr"/>
                <a:r>
                  <a:rPr lang="en-US" dirty="0"/>
                  <a:t>“AWS related libraries”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B12AC3-E907-4D04-AEBF-884393FBBF51}"/>
                  </a:ext>
                </a:extLst>
              </p:cNvPr>
              <p:cNvSpPr txBox="1"/>
              <p:nvPr/>
            </p:nvSpPr>
            <p:spPr>
              <a:xfrm>
                <a:off x="9841685" y="3788119"/>
                <a:ext cx="1199625" cy="315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WIFI</a:t>
                </a:r>
                <a:endParaRPr lang="en-CA" dirty="0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24E3C5E-6C5E-4BF4-948F-505751B12845}"/>
              </a:ext>
            </a:extLst>
          </p:cNvPr>
          <p:cNvGrpSpPr/>
          <p:nvPr/>
        </p:nvGrpSpPr>
        <p:grpSpPr>
          <a:xfrm>
            <a:off x="7181289" y="1138908"/>
            <a:ext cx="1742113" cy="2322729"/>
            <a:chOff x="9542477" y="4012422"/>
            <a:chExt cx="1742113" cy="198571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C1A9F78-E55C-4123-ABA7-4057588CEBDC}"/>
                </a:ext>
              </a:extLst>
            </p:cNvPr>
            <p:cNvSpPr/>
            <p:nvPr/>
          </p:nvSpPr>
          <p:spPr>
            <a:xfrm>
              <a:off x="9542477" y="4012422"/>
              <a:ext cx="1742113" cy="198571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A54109C-7D96-4B4D-97FF-AF18C97BFDEF}"/>
                </a:ext>
              </a:extLst>
            </p:cNvPr>
            <p:cNvGrpSpPr/>
            <p:nvPr/>
          </p:nvGrpSpPr>
          <p:grpSpPr>
            <a:xfrm>
              <a:off x="9685090" y="4078207"/>
              <a:ext cx="1440108" cy="1731920"/>
              <a:chOff x="9713055" y="3759828"/>
              <a:chExt cx="1440108" cy="173192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FA11A86-7000-4816-820A-D45062A75C56}"/>
                  </a:ext>
                </a:extLst>
              </p:cNvPr>
              <p:cNvSpPr/>
              <p:nvPr/>
            </p:nvSpPr>
            <p:spPr>
              <a:xfrm>
                <a:off x="9713055" y="4254517"/>
                <a:ext cx="1440108" cy="12372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AWS SDK</a:t>
                </a:r>
              </a:p>
              <a:p>
                <a:pPr algn="ctr"/>
                <a:r>
                  <a:rPr lang="en-US" dirty="0"/>
                  <a:t>Android &amp; IOS related SDKs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F3F4647-2CFA-4BF9-9D82-849FCEBC2386}"/>
                  </a:ext>
                </a:extLst>
              </p:cNvPr>
              <p:cNvSpPr txBox="1"/>
              <p:nvPr/>
            </p:nvSpPr>
            <p:spPr>
              <a:xfrm>
                <a:off x="9802335" y="3759828"/>
                <a:ext cx="1350828" cy="315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AWS cloud</a:t>
                </a:r>
                <a:endParaRPr lang="en-CA" dirty="0"/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B2BDDC6-49F0-4871-B960-BC62425A4C68}"/>
              </a:ext>
            </a:extLst>
          </p:cNvPr>
          <p:cNvSpPr txBox="1"/>
          <p:nvPr/>
        </p:nvSpPr>
        <p:spPr>
          <a:xfrm>
            <a:off x="5196732" y="723323"/>
            <a:ext cx="133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02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3436</TotalTime>
  <Words>230</Words>
  <Application>Microsoft Office PowerPoint</Application>
  <PresentationFormat>Widescreen</PresentationFormat>
  <Paragraphs>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proxima nova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Vy Nguyễn</dc:creator>
  <cp:lastModifiedBy>Vy Nguyễn</cp:lastModifiedBy>
  <cp:revision>26</cp:revision>
  <dcterms:created xsi:type="dcterms:W3CDTF">2021-04-22T18:37:25Z</dcterms:created>
  <dcterms:modified xsi:type="dcterms:W3CDTF">2021-05-20T18:26:33Z</dcterms:modified>
</cp:coreProperties>
</file>