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a451ce5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7a451ce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7a451ce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7a451ce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7a451ce5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7a451ce5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7a451ce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7a451ce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7a451ce5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7a451ce5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a451ce5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a451ce5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a451ce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7a451ce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7a451ce5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7a451ce5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7a451ce5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7a451ce5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7a451ce5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7a451ce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045269e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045269e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7a451ce5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7a451ce5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7a451ce5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7a451ce5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7a451ce5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7a451ce5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a451ce5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a451ce5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9f17760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9f17760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69f17760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69f17760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69f1776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69f1776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69f1776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69f1776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69f17760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69f17760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69f17760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69f17760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a451c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7a451c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69f17760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69f17760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69f17760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69f17760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7a451ce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7a451ce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7a451ce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7a451ce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69f17760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69f17760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a451ce5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a451ce5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a451ce5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a451ce5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7a451ce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7a451ce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7a451ce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7a451ce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7a451ce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7a451ce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a451ce5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a451ce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Greenify Device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project</a:t>
            </a:r>
            <a:r>
              <a:rPr lang="en"/>
              <a:t> that helps in indoor planting!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690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Enabling the Camera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644650"/>
            <a:ext cx="7505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Or, in the Terminal window, type the following command</a:t>
            </a: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pi@raspberry:~ $ </a:t>
            </a:r>
            <a:r>
              <a:rPr b="1" lang="en" sz="2000">
                <a:solidFill>
                  <a:srgbClr val="3A3A3A"/>
                </a:solidFill>
                <a:latin typeface="Courier New"/>
                <a:ea typeface="Courier New"/>
                <a:cs typeface="Courier New"/>
                <a:sym typeface="Courier New"/>
              </a:rPr>
              <a:t>sudo raspi-config</a:t>
            </a:r>
            <a:endParaRPr b="1" sz="2000">
              <a:solidFill>
                <a:srgbClr val="3A3A3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the </a:t>
            </a: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Interfacing Options in Raspberry Pi software configuration tool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Enabling the Camera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75" y="1655250"/>
            <a:ext cx="7836575" cy="2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Enabling the Camera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Enable the camera and reboot your Pi:</a:t>
            </a:r>
            <a:endParaRPr sz="17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29" y="2422325"/>
            <a:ext cx="8785346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Connection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488625"/>
            <a:ext cx="7505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the Pi shutdown, </a:t>
            </a:r>
            <a:endParaRPr sz="20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connect the camera to the Pi CSI port. </a:t>
            </a:r>
            <a:endParaRPr sz="20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sure the camera is connected in the right orientation with the ribbon blue letters facing up as shown in the next figure.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22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Connection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1588600"/>
            <a:ext cx="75057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850825"/>
            <a:ext cx="49149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Clicking Pictures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646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new file called </a:t>
            </a:r>
            <a:r>
              <a:rPr b="1"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take_photo.py</a:t>
            </a:r>
            <a:endParaRPr b="1"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B7B7B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pi@raspberrypi:~ $ </a:t>
            </a:r>
            <a:r>
              <a:rPr b="1" lang="en" sz="1800">
                <a:solidFill>
                  <a:srgbClr val="3A3A3A"/>
                </a:solidFill>
                <a:highlight>
                  <a:srgbClr val="B7B7B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nano take_photo.py</a:t>
            </a:r>
            <a:endParaRPr b="1" sz="1800">
              <a:solidFill>
                <a:srgbClr val="3A3A3A"/>
              </a:solidFill>
              <a:highlight>
                <a:srgbClr val="B7B7B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Copy the following code to your newly created file</a:t>
            </a:r>
            <a:endParaRPr b="1"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19150" y="856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Clicking Pictures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819150" y="195656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675" y="1606450"/>
            <a:ext cx="4746125" cy="31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Clicking Pictures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Press Ctrl+X to save your file, type Y and Enter.</a:t>
            </a:r>
            <a:endParaRPr sz="17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you run the script:</a:t>
            </a:r>
            <a:endParaRPr sz="17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highlight>
                  <a:srgbClr val="B7B7B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pi@raspberrypi:~ $ </a:t>
            </a:r>
            <a:r>
              <a:rPr b="1" lang="en" sz="1700">
                <a:solidFill>
                  <a:srgbClr val="3A3A3A"/>
                </a:solidFill>
                <a:highlight>
                  <a:srgbClr val="B7B7B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python3 take_photo.py</a:t>
            </a:r>
            <a:endParaRPr b="1" sz="1700">
              <a:solidFill>
                <a:srgbClr val="3A3A3A"/>
              </a:solidFill>
              <a:highlight>
                <a:srgbClr val="B7B7B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takes a photo with the Raspberry Pi Camera and saves it with the </a:t>
            </a:r>
            <a:r>
              <a:rPr b="1"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test_photo.jpg</a:t>
            </a: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 sz="17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Recording a Video into a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new file called </a:t>
            </a:r>
            <a:r>
              <a:rPr b="1"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record_video.py</a:t>
            </a: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pi@raspberrypi:~ $ </a:t>
            </a:r>
            <a:r>
              <a:rPr b="1" lang="en" sz="17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 record_video.py</a:t>
            </a:r>
            <a:endParaRPr b="1" sz="17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Copy the following code to newly created file</a:t>
            </a:r>
            <a:endParaRPr sz="17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Recording a Video into a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25" y="1444175"/>
            <a:ext cx="5487900" cy="32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109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Video Streaming with Raspberry pi Camera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61225" y="2723475"/>
            <a:ext cx="72954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by,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Anna Joy,  C0769402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1, Individual Meeting 4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Recording a Video into a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819150" y="1588600"/>
            <a:ext cx="75057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Press Ctrl+X to save your file, type Y and Enter.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you run the script: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99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pi@raspberrypi:~ $ </a:t>
            </a:r>
            <a:r>
              <a:rPr b="1" lang="en" sz="1800">
                <a:solidFill>
                  <a:srgbClr val="3A3A3A"/>
                </a:solidFill>
                <a:highlight>
                  <a:srgbClr val="99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python3 record_video.py</a:t>
            </a:r>
            <a:endParaRPr b="1" sz="1800">
              <a:solidFill>
                <a:srgbClr val="3A3A3A"/>
              </a:solidFill>
              <a:highlight>
                <a:srgbClr val="99999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takes 5 seconds video with the Raspberry Pi Camera and saves it with the </a:t>
            </a:r>
            <a:r>
              <a:rPr b="1"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test_video.h264</a:t>
            </a: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name. You can modify the script to set the camera resolution and extend the video recording duration.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Recording a Video into a 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819150" y="1688575"/>
            <a:ext cx="75057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watch the video on Raspberry Pi with the Raspbian Desktop environment, you can use the </a:t>
            </a:r>
            <a:r>
              <a:rPr b="1" lang="en" sz="19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omxplayer</a:t>
            </a:r>
            <a:r>
              <a:rPr lang="en" sz="19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software.</a:t>
            </a:r>
            <a:endParaRPr sz="19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A3A3A"/>
                </a:solidFill>
                <a:highlight>
                  <a:srgbClr val="99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pi@raspberrypi:~ $ </a:t>
            </a:r>
            <a:r>
              <a:rPr b="1" lang="en" sz="1900">
                <a:solidFill>
                  <a:srgbClr val="3A3A3A"/>
                </a:solidFill>
                <a:highlight>
                  <a:srgbClr val="99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omxplayer test_video.h264</a:t>
            </a:r>
            <a:endParaRPr b="1" sz="1900">
              <a:solidFill>
                <a:srgbClr val="3A3A3A"/>
              </a:solidFill>
              <a:highlight>
                <a:srgbClr val="99999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Video Streaming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819150" y="1633025"/>
            <a:ext cx="75057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Step:1</a:t>
            </a:r>
            <a:endParaRPr sz="19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new file called </a:t>
            </a:r>
            <a:r>
              <a:rPr b="1" lang="en" sz="19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rpi_camera_surveillance_system.py</a:t>
            </a:r>
            <a:r>
              <a:rPr lang="en" sz="19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pi@raspberrypi:~ $ </a:t>
            </a:r>
            <a:r>
              <a:rPr b="1" lang="en" sz="190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nano rpi_camera_surveillance_system.py</a:t>
            </a:r>
            <a:endParaRPr b="1" sz="190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19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Video Streaming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819150" y="1499725"/>
            <a:ext cx="76014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50" y="1499725"/>
            <a:ext cx="6934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819150" y="1677475"/>
            <a:ext cx="75057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323850"/>
            <a:ext cx="64674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214438"/>
            <a:ext cx="67532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890588"/>
            <a:ext cx="57626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204788"/>
            <a:ext cx="63627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995363"/>
            <a:ext cx="70580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14425"/>
            <a:ext cx="73152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21925"/>
            <a:ext cx="7505700" cy="28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Greenify is a device that helps indoor plants to survive without much effort from the owner.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 to make this more effective, there is an option for the users to monitor their plants wherever they are.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Streaming is introduced so that users can get live video of their plants.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ts val="990"/>
              <a:buNone/>
            </a:pPr>
            <a:r>
              <a:rPr b="1" lang="en" sz="313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Accessing the video streaming</a:t>
            </a:r>
            <a:endParaRPr b="1" sz="313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Run the command: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A3A3A"/>
                </a:solidFill>
                <a:highlight>
                  <a:srgbClr val="99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pi@raspberrypi:~ $ </a:t>
            </a:r>
            <a:r>
              <a:rPr b="1" lang="en" sz="1750">
                <a:solidFill>
                  <a:srgbClr val="3A3A3A"/>
                </a:solidFill>
                <a:highlight>
                  <a:srgbClr val="99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python3 rpi_camera_surveillance_system.py</a:t>
            </a:r>
            <a:endParaRPr b="1" sz="1750">
              <a:solidFill>
                <a:srgbClr val="3A3A3A"/>
              </a:solidFill>
              <a:highlight>
                <a:srgbClr val="99999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video streaming can be accessed through any device that has a browser and is connected to the same network that your Pi.</a:t>
            </a:r>
            <a:endParaRPr sz="205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5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Once the script is running, the users can access the video streaming web server at: http://</a:t>
            </a:r>
            <a:r>
              <a:rPr b="1" lang="en" sz="205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&lt;Your_Pi_IP_Address&gt;</a:t>
            </a:r>
            <a:r>
              <a:rPr lang="en" sz="205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:8000.</a:t>
            </a:r>
            <a:endParaRPr sz="275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ts val="990"/>
              <a:buNone/>
            </a:pPr>
            <a:r>
              <a:rPr b="1" lang="en" sz="273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Find the Raspberry Pi IP address</a:t>
            </a:r>
            <a:endParaRPr b="1" sz="273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To find the Raspberry Pi IP address, we need to run the following command;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pi@raspberry:~ $ </a:t>
            </a:r>
            <a:r>
              <a:rPr b="1" lang="en" sz="1750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ifconfig</a:t>
            </a:r>
            <a:endParaRPr b="1" sz="1750">
              <a:solidFill>
                <a:srgbClr val="3A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819150" y="227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49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819150" y="1699700"/>
            <a:ext cx="75057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Randomnerdtutorials.com. 2021.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Streaming Raspberry Pi Camera | Random Nerd Tutorials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Available at: &lt;https://randomnerdtutorials.com/video-streaming-with-raspberry-pi-camera/&gt; [Accessed 5 August 2021].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Picamera.readthedocs.io. 2021. </a:t>
            </a:r>
            <a:r>
              <a:rPr i="1"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Advanced Recipes — Picamera 1.13 Documentation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Available at: &lt;https://picamera.readthedocs.io/en/latest/recipes2.html&gt; [Accessed 5 August 2021].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819150" y="1521950"/>
            <a:ext cx="75057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Author, M., 2021.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Raspberry Pi Video Streaming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Instructables. Available at: &lt;https://www.instructables.com/Raspberry-Pi-Video-Streaming/&gt; [Accessed 5 August 2021].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Raspberry Pi Stack Exchange. 2021. </a:t>
            </a:r>
            <a:r>
              <a:rPr i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stream video from Raspberry Pi camera and watch it live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Available at: &lt;https://raspberrypi.stackexchange.com/questions/23182/how-to-stream-video-from-raspberry-pi-camera-and-watch-it-live&gt; [Accessed 5 August 2021].</a:t>
            </a:r>
            <a:endParaRPr sz="2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Advantages of Video Streaming in this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48">
                <a:latin typeface="Times New Roman"/>
                <a:ea typeface="Times New Roman"/>
                <a:cs typeface="Times New Roman"/>
                <a:sym typeface="Times New Roman"/>
              </a:rPr>
              <a:t>1.Users can monitor the growth of the plants from anywhere, anytime.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8">
                <a:latin typeface="Times New Roman"/>
                <a:ea typeface="Times New Roman"/>
                <a:cs typeface="Times New Roman"/>
                <a:sym typeface="Times New Roman"/>
              </a:rPr>
              <a:t>2. Keep track of the health of the plants.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8">
                <a:latin typeface="Times New Roman"/>
                <a:ea typeface="Times New Roman"/>
                <a:cs typeface="Times New Roman"/>
                <a:sym typeface="Times New Roman"/>
              </a:rPr>
              <a:t>3.If it is used as a kitchen garden, users can estimate the time when they should harvest the vegetables.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Advantages of Video Streaming in this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4.Users can easily detect the diseases and do the needful.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If users find out the plants need more light or water they can remotely control it.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Used: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Raspberry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pi Camera V2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25" y="1482650"/>
            <a:ext cx="6544175" cy="3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Camera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Raspberry Pi Camera V2 features</a:t>
            </a:r>
            <a:endParaRPr sz="20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8 megapixel Sony IMX219 image sensor with fixed focus lens</a:t>
            </a:r>
            <a:endParaRPr sz="20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capable of 3280×2464 pixel static images</a:t>
            </a:r>
            <a:endParaRPr sz="20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supports 1080p30, 720p60, and 640×480p90 video.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Enabling the Camera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644150"/>
            <a:ext cx="7505700" cy="27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use the Raspberry Pi Camera module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enable the camera software in your Raspberry Pi. 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the Desktop environment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 to the </a:t>
            </a:r>
            <a:r>
              <a:rPr b="1"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Raspberry Pi Configuration</a:t>
            </a: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=&gt; </a:t>
            </a:r>
            <a:r>
              <a:rPr b="1"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Preferences</a:t>
            </a: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=&gt;</a:t>
            </a:r>
            <a:r>
              <a:rPr b="1"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tab =&gt;enable the </a:t>
            </a:r>
            <a:r>
              <a:rPr b="1"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r>
              <a:rPr lang="en" sz="1800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41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Enabling the Camera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563" y="985725"/>
            <a:ext cx="45624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