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Pacifico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acific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8a152f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8a152f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8a152f7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8a152f7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8a152f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38a152f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8a152f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38a152f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38a152f7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38a152f7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38a152f7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38a152f7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8a152f7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38a152f7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8a152f7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38a152f7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38a152f7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38a152f7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38a152f7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38a152f7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38a152f7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38a152f7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8a152f7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8a152f7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38a152f75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38a152f75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38a152f7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38a152f7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38a152f7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38a152f7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38a152f7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38a152f7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8a152f7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38a152f7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38a152f75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38a152f75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8a152f75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8a152f7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8a152f7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8a152f7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38a152f7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38a152f7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38a152f7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38a152f7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8a152f7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8a152f7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8a152f7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8a152f7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38a152f7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38a152f7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38a152f75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38a152f75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38a152f75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38a152f75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8a152f7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8a152f7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8a152f7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8a152f7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8a152f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8a152f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8a152f7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8a152f7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8a152f7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38a152f7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8a152f7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38a152f7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Smart Greenify Device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that makes indoor planting easier!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626700"/>
            <a:ext cx="75057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Install  the fswebcam package.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Installation can be done using the command;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21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en" sz="21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 sz="21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fswebcam</a:t>
            </a:r>
            <a:endParaRPr sz="21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433075"/>
            <a:ext cx="81123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Adding the user to ‘video’ group.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avoid seeing ‘permission denied’ errors add the username to the video group unless we are using the default pi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command is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20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r>
              <a:rPr lang="en" sz="20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-a -G video </a:t>
            </a:r>
            <a:r>
              <a:rPr lang="en" sz="20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20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67CD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755225"/>
            <a:ext cx="7505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Click an image using fswebcam command;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picture will be take and saved to the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corresponding file as given in the command. For example, here the file name is image.jpg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21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fswebcam image.jpg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699700"/>
            <a:ext cx="7505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0" y="1368225"/>
            <a:ext cx="8020500" cy="35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37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Picture Captured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026175"/>
            <a:ext cx="75057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" y="912150"/>
            <a:ext cx="8804752" cy="40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1748275"/>
            <a:ext cx="75057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Specify resolution using ‘-r’ flag to take a picture.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Then the command will be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fswebcam -r 1280x720 image2.jpg</a:t>
            </a:r>
            <a:endParaRPr sz="25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-r flag helps to take picture with the resolution we need.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9150" y="1532925"/>
            <a:ext cx="75057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38" y="1532925"/>
            <a:ext cx="8726526" cy="30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578425" y="212175"/>
            <a:ext cx="7505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Picture Captured</a:t>
            </a:r>
            <a:r>
              <a:rPr lang="en"/>
              <a:t> 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819150" y="962825"/>
            <a:ext cx="75057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450"/>
            <a:ext cx="9144000" cy="42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819150" y="1520250"/>
            <a:ext cx="75057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 the previous picture there is banner present.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So in this step add --no-banner flag.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command is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fswebcam -r 1280x720 --no-banner image3.jpg</a:t>
            </a:r>
            <a:endParaRPr sz="21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0" y="988150"/>
            <a:ext cx="8779426" cy="3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Interfacing USB Camera with 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772775"/>
            <a:ext cx="75057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Presented by,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Anna Joy (C0769402)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Group 1, Individual meeting 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819150" y="430725"/>
            <a:ext cx="7505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Picture with full resolution and no banner</a:t>
            </a:r>
            <a:r>
              <a:rPr lang="en"/>
              <a:t> 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825"/>
            <a:ext cx="9144000" cy="39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819150" y="1596250"/>
            <a:ext cx="75057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Next step is to write a Bash script to take photos.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For that first a directory should be created so that the pictures can be saved in that directory.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819150" y="45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755800" y="1483675"/>
            <a:ext cx="75057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50" y="2363825"/>
            <a:ext cx="8427675" cy="1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819150" y="1482250"/>
            <a:ext cx="75057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Choose an editor and create the script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25" y="1912975"/>
            <a:ext cx="8095299" cy="29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819150" y="845600"/>
            <a:ext cx="7505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Step 7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819150" y="1570925"/>
            <a:ext cx="75057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8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script will take a picture and name the file with a timestamp.</a:t>
            </a:r>
            <a:endParaRPr sz="8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88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saved as webcam.sh</a:t>
            </a:r>
            <a:endParaRPr sz="88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8">
              <a:solidFill>
                <a:srgbClr val="222222"/>
              </a:solidFill>
              <a:highlight>
                <a:srgbClr val="E6E2D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E6E2D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19150" y="1418900"/>
            <a:ext cx="75057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46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35">
                <a:latin typeface="Times New Roman"/>
                <a:ea typeface="Times New Roman"/>
                <a:cs typeface="Times New Roman"/>
                <a:sym typeface="Times New Roman"/>
              </a:rPr>
              <a:t>To make the file executable we need to use the command ‘chmod’.</a:t>
            </a:r>
            <a:endParaRPr sz="28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6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35">
                <a:latin typeface="Times New Roman"/>
                <a:ea typeface="Times New Roman"/>
                <a:cs typeface="Times New Roman"/>
                <a:sym typeface="Times New Roman"/>
              </a:rPr>
              <a:t>Here, the command will be </a:t>
            </a:r>
            <a:endParaRPr sz="326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6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5549"/>
              <a:buFont typeface="Times New Roman"/>
              <a:buChar char="●"/>
            </a:pPr>
            <a:r>
              <a:rPr lang="en" sz="26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26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+x webcam.sh</a:t>
            </a:r>
            <a:endParaRPr sz="26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0" y="1596250"/>
            <a:ext cx="8827550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819150" y="1418900"/>
            <a:ext cx="75057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After making the script file executable, run it.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The command will be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./webcam.sh</a:t>
            </a:r>
            <a:endParaRPr sz="28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25" y="1647825"/>
            <a:ext cx="7837850" cy="29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819150" y="300850"/>
            <a:ext cx="7505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Picture Captured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2250"/>
            <a:ext cx="9144000" cy="40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63675"/>
            <a:ext cx="75057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Greenify is a device that helps indoor plants to survive without much effort from the owner.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device has a camera which detects the weird spots and color changes on the plants and sends notifications to the owner.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presentation focuses on the interfacing of USB camera with the main control unit which is Raspberry pi.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819150" y="845600"/>
            <a:ext cx="7505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Useful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819150" y="1418900"/>
            <a:ext cx="75057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ssh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remotely access the Raspberry Pi over your local network</a:t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scp</a:t>
            </a: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Copy files over SSH to get copies of pictures taken on the Pi on your main computer</a:t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rsync</a:t>
            </a: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Use rsync to synchronise the folder of pictures taken in a folder between your Pi to your computer</a:t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cron</a:t>
            </a:r>
            <a:r>
              <a:rPr lang="en" sz="2000">
                <a:solidFill>
                  <a:srgbClr val="2222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Use cron to schedule taking a picture at a given interval, such as every minute to capture a time-lapse</a:t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819150" y="180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5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819150" y="845600"/>
            <a:ext cx="7505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304050" y="1775375"/>
            <a:ext cx="860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Raspberrypi.org. 2021. </a:t>
            </a:r>
            <a:r>
              <a:rPr i="1"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a standard USB webcam - Raspberry Pi Documentation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&lt;https://www.raspberrypi.org/documentation/usage/webcams/&gt; [Accessed 5 July 2021].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Meccanismocomplesso.org. 2021. </a:t>
            </a:r>
            <a:r>
              <a:rPr i="1"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use a generic USB webcam on Raspberry Pi – Meccanismo Complesso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&lt;https://www.meccanismocomplesso.org/en/how-to-use-a-generic-usb-webcam-on-raspberry-pi/&gt; [Accessed 5 July 2021].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819150" y="845600"/>
            <a:ext cx="75057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819150" y="1469600"/>
            <a:ext cx="7505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3.	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Amazon.com. 2021. [online] Available at: &lt;https://www.amazon.com/Microphone-110-Degree-Widescreen-Streaming-Conferencing/dp/B084ZJFNKN/ref=sr_1_4?dchild=1&amp;keywords=usb+camera&amp;qid=1625441133&amp;sr=8-4&gt; [Accessed 5 July 2021].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	raspbian, E. and Meunier, V., 2021. </a:t>
            </a:r>
            <a:r>
              <a:rPr i="1"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Executing bash script from PHP on raspbian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Stack Overflow. Available at: &lt;https://stackoverflow.com/questions/46135434/executing-bash-script-from-php-on-raspbian&gt; [Accessed 5 July 2021].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86800"/>
            <a:ext cx="7505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Used: </a:t>
            </a:r>
            <a:r>
              <a:rPr lang="en" sz="2300">
                <a:solidFill>
                  <a:srgbClr val="0F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Webcam HD 1080p Web Camera</a:t>
            </a:r>
            <a:endParaRPr sz="2300">
              <a:solidFill>
                <a:srgbClr val="0F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100" y="1170600"/>
            <a:ext cx="3890375" cy="3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Specification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20250"/>
            <a:ext cx="75057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Video Capture Resolution : 1080p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Lens Type                          : Wide-Angle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Connectivity Technology  : USB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Optical Sensor Technology: CMOS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693575"/>
            <a:ext cx="74409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Raspberry pi 4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96250"/>
            <a:ext cx="7782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High-performance 64-bit quad-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processor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Dual-display support at resolutions up to 4K via a pair of micro-HDMI ports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Hardware video decode at up to 4Kp60, up to 4GB of RAM, dual-band 2.4/5.0 GHz wireless LAN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Bluetooth 5.0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Gigabit Ethernet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USB 3.0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5" y="215475"/>
            <a:ext cx="8272650" cy="47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98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Raspberry pi 4 - USB interfacing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By listing the USB devices we can find out all the devices which are connected to Raspberry pi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command used for listing is “ lsusb”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fs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webcam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583600"/>
            <a:ext cx="75057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swebcam is a command to click pictures using a webcam when it is interfaced with Raspberry pi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In order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to use this command we need to download and install the fswebcam package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