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Подсчёт встречаемости анафор у разных авторов</a:t>
            </a:r>
            <a:endParaRPr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Пичужкина Ольга, ВШЭ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532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Задание: посчитать встречаемость и длину анафор у разных авторов.</a:t>
            </a:r>
            <a:endParaRPr sz="3000"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3000"/>
              <a:t>Анафора определяется как 2 или более фразы (фраза -- часть текста от одного знака препинания или переноса строки до другого), начинающиеся на одно и то же слово.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65325"/>
            <a:ext cx="8520600" cy="48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Материал:</a:t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Результаты расположены в </a:t>
            </a:r>
            <a:endParaRPr/>
          </a:p>
          <a:p>
            <a:pPr indent="0" lvl="0" mar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https://github.com/vyhuholl/project-latin-anaphors</a:t>
            </a:r>
            <a:endParaRPr/>
          </a:p>
        </p:txBody>
      </p:sp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75" y="1363875"/>
            <a:ext cx="4038600" cy="210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2625" y="746530"/>
            <a:ext cx="3352825" cy="33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0"/>
            <a:ext cx="50367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Кол-во анафор у разных авторов</a:t>
            </a:r>
            <a:endParaRPr/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152475"/>
            <a:ext cx="240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</a:rPr>
              <a:t>Vergil: 65</a:t>
            </a:r>
            <a:br>
              <a:rPr lang="ru" sz="3000">
                <a:solidFill>
                  <a:schemeClr val="dk1"/>
                </a:solidFill>
              </a:rPr>
            </a:br>
            <a:r>
              <a:rPr b="1" lang="ru" sz="3000">
                <a:solidFill>
                  <a:schemeClr val="dk1"/>
                </a:solidFill>
              </a:rPr>
              <a:t>Cicero: 158</a:t>
            </a:r>
            <a:br>
              <a:rPr lang="ru" sz="3000">
                <a:solidFill>
                  <a:schemeClr val="dk1"/>
                </a:solidFill>
              </a:rPr>
            </a:br>
            <a:r>
              <a:rPr lang="ru" sz="3000">
                <a:solidFill>
                  <a:schemeClr val="dk1"/>
                </a:solidFill>
              </a:rPr>
              <a:t>Caesar: 39</a:t>
            </a:r>
            <a:br>
              <a:rPr lang="ru" sz="3000">
                <a:solidFill>
                  <a:schemeClr val="dk1"/>
                </a:solidFill>
              </a:rPr>
            </a:br>
            <a:r>
              <a:rPr lang="ru" sz="3000">
                <a:solidFill>
                  <a:schemeClr val="dk1"/>
                </a:solidFill>
              </a:rPr>
              <a:t>Tacitus: 42</a:t>
            </a:r>
            <a:br>
              <a:rPr lang="ru" sz="3000">
                <a:solidFill>
                  <a:schemeClr val="dk1"/>
                </a:solidFill>
              </a:rPr>
            </a:br>
            <a:r>
              <a:rPr lang="ru" sz="3000">
                <a:solidFill>
                  <a:schemeClr val="dk1"/>
                </a:solidFill>
              </a:rPr>
              <a:t>Manilius: 31</a:t>
            </a:r>
            <a:endParaRPr sz="3000"/>
          </a:p>
        </p:txBody>
      </p:sp>
      <p:pic>
        <p:nvPicPr>
          <p:cNvPr id="74" name="Shape 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1375" y="2132100"/>
            <a:ext cx="4312000" cy="28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Shape 75"/>
          <p:cNvSpPr txBox="1"/>
          <p:nvPr/>
        </p:nvSpPr>
        <p:spPr>
          <a:xfrm>
            <a:off x="185975" y="3760925"/>
            <a:ext cx="2789700" cy="11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Из поэзии -- только Вергилий и Манилий.</a:t>
            </a:r>
            <a:endParaRPr/>
          </a:p>
        </p:txBody>
      </p:sp>
      <p:pic>
        <p:nvPicPr>
          <p:cNvPr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524" y="0"/>
            <a:ext cx="3717475" cy="229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Средняя и максимальная длина анафор по авторам</a:t>
            </a:r>
            <a:endParaRPr/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кол-ву фраз: практически не отличаются, средняя длина </a:t>
            </a:r>
            <a:r>
              <a:rPr lang="ru"/>
              <a:t>≈ 2 у всех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Vergil: 2.046153846153846</a:t>
            </a:r>
            <a:br>
              <a:rPr lang="ru"/>
            </a:br>
            <a:r>
              <a:rPr lang="ru"/>
              <a:t>Cicero: 2.170886075949367</a:t>
            </a:r>
            <a:br>
              <a:rPr lang="ru"/>
            </a:br>
            <a:r>
              <a:rPr lang="ru"/>
              <a:t>Caesar: 2.1794871794871793</a:t>
            </a:r>
            <a:br>
              <a:rPr lang="ru"/>
            </a:br>
            <a:r>
              <a:rPr lang="ru"/>
              <a:t>Tacitus: 2.0714285714285716</a:t>
            </a:r>
            <a:br>
              <a:rPr lang="ru"/>
            </a:br>
            <a:r>
              <a:rPr lang="ru"/>
              <a:t>Manilius: 2.129032258064516</a:t>
            </a:r>
            <a:endParaRPr>
              <a:highlight>
                <a:srgbClr val="F8F9FA"/>
              </a:highlight>
            </a:endParaRP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7313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 кол-ву фраз: максимальная длина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Vergil: 3</a:t>
            </a:r>
            <a:br>
              <a:rPr lang="ru"/>
            </a:br>
            <a:r>
              <a:rPr lang="ru"/>
              <a:t>Cicero: 5</a:t>
            </a:r>
            <a:br>
              <a:rPr lang="ru"/>
            </a:br>
            <a:r>
              <a:rPr lang="ru"/>
              <a:t>Caesar: 4</a:t>
            </a:r>
            <a:br>
              <a:rPr lang="ru"/>
            </a:br>
            <a:r>
              <a:rPr lang="ru"/>
              <a:t>Tacitus: 4</a:t>
            </a:r>
            <a:br>
              <a:rPr lang="ru"/>
            </a:br>
            <a:r>
              <a:rPr lang="ru"/>
              <a:t>Manilius: 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311700" y="445025"/>
            <a:ext cx="88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Средняя и максимальная длина анафор по авторам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311700" y="1152475"/>
            <a:ext cx="42603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Средняя по длине слов: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Vergil: 12.415384615384616</a:t>
            </a:r>
            <a:br>
              <a:rPr lang="ru"/>
            </a:br>
            <a:r>
              <a:rPr lang="ru"/>
              <a:t>Cicero: 7.246835443037975</a:t>
            </a:r>
            <a:br>
              <a:rPr lang="ru"/>
            </a:br>
            <a:r>
              <a:rPr lang="ru"/>
              <a:t>Caesar: 10.0</a:t>
            </a:r>
            <a:br>
              <a:rPr lang="ru"/>
            </a:br>
            <a:r>
              <a:rPr lang="ru"/>
              <a:t>Tacitus: 6.619047619047619</a:t>
            </a:r>
            <a:br>
              <a:rPr lang="ru"/>
            </a:br>
            <a:r>
              <a:rPr lang="ru"/>
              <a:t>Manilius: 15.387096774193548</a:t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4090725" y="1152475"/>
            <a:ext cx="4260300" cy="23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Максимальная п</a:t>
            </a:r>
            <a:r>
              <a:rPr lang="ru"/>
              <a:t>о длине слов: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Vergil: 22</a:t>
            </a:r>
            <a:br>
              <a:rPr lang="ru"/>
            </a:br>
            <a:r>
              <a:rPr lang="ru"/>
              <a:t>Cicero: 22</a:t>
            </a:r>
            <a:br>
              <a:rPr lang="ru"/>
            </a:br>
            <a:r>
              <a:rPr lang="ru"/>
              <a:t>Caesar: 21</a:t>
            </a:r>
            <a:br>
              <a:rPr lang="ru"/>
            </a:br>
            <a:r>
              <a:rPr lang="ru"/>
              <a:t>Tacitus: 14</a:t>
            </a:r>
            <a:br>
              <a:rPr lang="ru"/>
            </a:br>
            <a:r>
              <a:rPr lang="ru"/>
              <a:t>Manilius: 29</a:t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113650" y="3461300"/>
            <a:ext cx="8782200" cy="1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Меньше всего -- у Тацита, больше всего -- у Манилия, у остальных примерно одинаково.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