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22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72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1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08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03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377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991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0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51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98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522EA2"/>
            </a:gs>
            <a:gs pos="50000">
              <a:schemeClr val="tx2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25BDC5B-9C2F-4E04-B136-4510B62E91D8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5ECF644-F471-4C88-8BA7-474895BD22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02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Plan </a:t>
            </a:r>
            <a:r>
              <a:rPr lang="en-US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EveryDay</a:t>
            </a:r>
            <a:r>
              <a:rPr lang="en-US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 </a:t>
            </a:r>
            <a:r>
              <a:rPr lang="uk-UA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Планувальник щоденних завдань</a:t>
            </a:r>
            <a:endParaRPr lang="uk-UA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Виконано </a:t>
            </a:r>
            <a:r>
              <a:rPr lang="uk-UA" dirty="0" err="1" smtClean="0">
                <a:solidFill>
                  <a:schemeClr val="bg1"/>
                </a:solidFill>
              </a:rPr>
              <a:t>Рибчинчуком</a:t>
            </a:r>
            <a:r>
              <a:rPr lang="uk-UA" dirty="0" smtClean="0">
                <a:solidFill>
                  <a:schemeClr val="bg1"/>
                </a:solidFill>
              </a:rPr>
              <a:t> Владиславом групи ПП-31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7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1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Мета</a:t>
            </a:r>
            <a:r>
              <a:rPr lang="en-US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uk-UA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Створити </a:t>
            </a:r>
            <a:r>
              <a:rPr lang="uk-UA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крос-платформний </a:t>
            </a:r>
            <a:r>
              <a:rPr lang="uk-UA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застосунок для запису запланованих одиничних та/або періодичних завдань</a:t>
            </a:r>
            <a:r>
              <a:rPr lang="ru-RU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uk-UA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подій та цілей.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986046"/>
            <a:ext cx="10515600" cy="4351338"/>
          </a:xfrm>
        </p:spPr>
        <p:txBody>
          <a:bodyPr/>
          <a:lstStyle/>
          <a:p>
            <a:pPr lvl="0"/>
            <a:r>
              <a:rPr lang="uk-UA" dirty="0">
                <a:solidFill>
                  <a:schemeClr val="bg1"/>
                </a:solidFill>
              </a:rPr>
              <a:t>Повна назва</a:t>
            </a:r>
            <a:r>
              <a:rPr lang="en-US" dirty="0">
                <a:solidFill>
                  <a:schemeClr val="bg1"/>
                </a:solidFill>
              </a:rPr>
              <a:t>: Plan </a:t>
            </a:r>
            <a:r>
              <a:rPr lang="en-US" dirty="0" err="1">
                <a:solidFill>
                  <a:schemeClr val="bg1"/>
                </a:solidFill>
              </a:rPr>
              <a:t>EveryDay</a:t>
            </a:r>
            <a:endParaRPr lang="uk-UA" dirty="0">
              <a:solidFill>
                <a:schemeClr val="bg1"/>
              </a:solidFill>
            </a:endParaRPr>
          </a:p>
          <a:p>
            <a:pPr lvl="0"/>
            <a:r>
              <a:rPr lang="uk-UA" dirty="0">
                <a:solidFill>
                  <a:schemeClr val="bg1"/>
                </a:solidFill>
              </a:rPr>
              <a:t>Опис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uk-UA" dirty="0">
                <a:solidFill>
                  <a:schemeClr val="bg1"/>
                </a:solidFill>
              </a:rPr>
              <a:t>застосунок для створення, редагування та комфортний перегляд записів, планування за допомогою списку завдань та календаря, створення гнучкого розпорядку дня, тижня або місяця. </a:t>
            </a:r>
          </a:p>
          <a:p>
            <a:r>
              <a:rPr lang="uk-UA" dirty="0">
                <a:solidFill>
                  <a:schemeClr val="bg1"/>
                </a:solidFill>
              </a:rPr>
              <a:t>Призначення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uk-UA" dirty="0">
                <a:solidFill>
                  <a:schemeClr val="bg1"/>
                </a:solidFill>
              </a:rPr>
              <a:t>Допомога користувачам з розпланування дня/тижня/місяця та нагадування про виконання поставлених задач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Платформа</a:t>
            </a:r>
            <a:r>
              <a:rPr lang="en-US" dirty="0" smtClean="0">
                <a:solidFill>
                  <a:schemeClr val="bg1"/>
                </a:solidFill>
              </a:rPr>
              <a:t>: Flutter.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Мова</a:t>
            </a:r>
            <a:r>
              <a:rPr lang="en-US" dirty="0" smtClean="0">
                <a:solidFill>
                  <a:schemeClr val="bg1"/>
                </a:solidFill>
              </a:rPr>
              <a:t>: Dart.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Додаткові пакети/</a:t>
            </a:r>
            <a:r>
              <a:rPr lang="uk-UA" dirty="0" err="1" smtClean="0">
                <a:solidFill>
                  <a:schemeClr val="bg1"/>
                </a:solidFill>
              </a:rPr>
              <a:t>фреймворки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Hive, </a:t>
            </a:r>
            <a:r>
              <a:rPr lang="en-US" dirty="0" err="1" smtClean="0">
                <a:solidFill>
                  <a:schemeClr val="bg1"/>
                </a:solidFill>
              </a:rPr>
              <a:t>TableCalendar</a:t>
            </a:r>
            <a:r>
              <a:rPr lang="uk-UA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Riverpod</a:t>
            </a:r>
            <a:r>
              <a:rPr lang="en-US" dirty="0" smtClean="0">
                <a:solidFill>
                  <a:schemeClr val="bg1"/>
                </a:solidFill>
              </a:rPr>
              <a:t>, Cubit (Bloc).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26" name="Picture 2" descr="Riverp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79" y="131215"/>
            <a:ext cx="995621" cy="9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ree Flutter Logo Icon - Logos Flat Logo Icons | IconSc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1" y="284176"/>
            <a:ext cx="613588" cy="613588"/>
          </a:xfrm>
          <a:prstGeom prst="rect">
            <a:avLst/>
          </a:prstGeom>
        </p:spPr>
      </p:pic>
      <p:pic>
        <p:nvPicPr>
          <p:cNvPr id="1034" name="Picture 10" descr="HiveDB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1" y="1019548"/>
            <a:ext cx="756127" cy="7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https://pub.dev/packages/bloc/versions/8.1.4/gen-res/gen/logo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918" y="948538"/>
            <a:ext cx="768003" cy="8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none" dirty="0" smtClean="0"/>
              <a:t>Вікна застосунку</a:t>
            </a:r>
            <a:endParaRPr lang="uk-UA" cap="none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02919" y="1791459"/>
            <a:ext cx="1801091" cy="3713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Головне вікно</a:t>
            </a:r>
            <a:endParaRPr lang="uk-UA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1799" y="1801477"/>
            <a:ext cx="1858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Створити запис</a:t>
            </a:r>
            <a:endParaRPr lang="uk-UA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777725" y="1801477"/>
            <a:ext cx="208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Редагувати запис</a:t>
            </a:r>
            <a:endParaRPr lang="uk-UA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028" y="2179349"/>
            <a:ext cx="3395309" cy="4465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2" y="2179349"/>
            <a:ext cx="3385352" cy="4465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11" y="2179349"/>
            <a:ext cx="3394034" cy="4464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63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HomeScreen</a:t>
            </a:r>
            <a:r>
              <a:rPr lang="en-US" cap="none" dirty="0" smtClean="0"/>
              <a:t>. </a:t>
            </a:r>
            <a:r>
              <a:rPr lang="uk-UA" cap="none" dirty="0" smtClean="0"/>
              <a:t>Головне вікно</a:t>
            </a:r>
            <a:endParaRPr lang="uk-UA" cap="none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370617" y="1993207"/>
            <a:ext cx="4553527" cy="4416830"/>
          </a:xfrm>
        </p:spPr>
        <p:txBody>
          <a:bodyPr>
            <a:norm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Головне вікно складається з верхнього меню, списку створених користувачем записів та плаваючою кнопкою для створення нового запису. </a:t>
            </a:r>
          </a:p>
          <a:p>
            <a:r>
              <a:rPr lang="uk-UA" sz="2000" dirty="0" smtClean="0">
                <a:solidFill>
                  <a:schemeClr val="bg1"/>
                </a:solidFill>
              </a:rPr>
              <a:t>Верхнє меню складається з трьох кнопок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Categories: </a:t>
            </a:r>
            <a:r>
              <a:rPr lang="uk-UA" sz="1800" dirty="0" smtClean="0">
                <a:solidFill>
                  <a:schemeClr val="bg1"/>
                </a:solidFill>
              </a:rPr>
              <a:t>перехід до вікна пошуку запису за його типом.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Calendar: </a:t>
            </a:r>
            <a:r>
              <a:rPr lang="uk-UA" sz="1800" dirty="0" smtClean="0">
                <a:solidFill>
                  <a:schemeClr val="bg1"/>
                </a:solidFill>
              </a:rPr>
              <a:t>перехід до </a:t>
            </a:r>
            <a:r>
              <a:rPr lang="uk-UA" sz="1800" dirty="0" smtClean="0">
                <a:solidFill>
                  <a:schemeClr val="bg1"/>
                </a:solidFill>
              </a:rPr>
              <a:t>вікна перегляду записів за календарем.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Search: </a:t>
            </a:r>
            <a:r>
              <a:rPr lang="uk-UA" sz="1800" dirty="0" smtClean="0">
                <a:solidFill>
                  <a:schemeClr val="bg1"/>
                </a:solidFill>
              </a:rPr>
              <a:t>перехід до вікна пошуку записів за назвою та описом.</a:t>
            </a:r>
          </a:p>
          <a:p>
            <a:pPr marL="0" lvl="1" indent="0">
              <a:buNone/>
            </a:pPr>
            <a:endParaRPr lang="uk-UA" sz="1800" dirty="0" smtClean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" y="1993207"/>
            <a:ext cx="3448771" cy="4728955"/>
          </a:xfrm>
          <a:prstGeom prst="roundRect">
            <a:avLst>
              <a:gd name="adj" fmla="val 53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23" y="1989807"/>
            <a:ext cx="3442022" cy="4704646"/>
          </a:xfrm>
          <a:prstGeom prst="roundRect">
            <a:avLst>
              <a:gd name="adj" fmla="val 506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781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CreateNote</a:t>
            </a:r>
            <a:r>
              <a:rPr lang="en-US" dirty="0" smtClean="0"/>
              <a:t>. </a:t>
            </a:r>
            <a:r>
              <a:rPr lang="uk-UA" cap="none" dirty="0" smtClean="0"/>
              <a:t>Вікно створення нового запису</a:t>
            </a:r>
            <a:endParaRPr lang="uk-UA" cap="none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461164" y="1933233"/>
            <a:ext cx="7398327" cy="4795458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При натисканні на плаваючу кнопку</a:t>
            </a:r>
            <a:r>
              <a:rPr lang="uk-UA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+</a:t>
            </a:r>
            <a:r>
              <a:rPr lang="en-US" dirty="0" smtClean="0"/>
              <a:t> </a:t>
            </a:r>
            <a:r>
              <a:rPr lang="uk-UA" dirty="0" smtClean="0">
                <a:solidFill>
                  <a:schemeClr val="bg1"/>
                </a:solidFill>
              </a:rPr>
              <a:t>відкривається вікно для створення нового запису.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Вікно запису складається з наступних полів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uk-UA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Title (</a:t>
            </a:r>
            <a:r>
              <a:rPr lang="uk-UA" dirty="0" smtClean="0">
                <a:solidFill>
                  <a:schemeClr val="bg1"/>
                </a:solidFill>
              </a:rPr>
              <a:t>Заголовок)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назва створюваного запису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Description </a:t>
            </a:r>
            <a:r>
              <a:rPr lang="uk-UA" dirty="0" smtClean="0">
                <a:solidFill>
                  <a:schemeClr val="bg1"/>
                </a:solidFill>
              </a:rPr>
              <a:t>(Опис)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опис створюваного запису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Type (</a:t>
            </a:r>
            <a:r>
              <a:rPr lang="uk-UA" dirty="0" smtClean="0">
                <a:solidFill>
                  <a:schemeClr val="bg1"/>
                </a:solidFill>
              </a:rPr>
              <a:t>Тип)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uk-UA" dirty="0" smtClean="0">
                <a:solidFill>
                  <a:schemeClr val="bg1"/>
                </a:solidFill>
              </a:rPr>
              <a:t> тип створюваного запису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Date (</a:t>
            </a:r>
            <a:r>
              <a:rPr lang="uk-UA" dirty="0" smtClean="0">
                <a:solidFill>
                  <a:schemeClr val="bg1"/>
                </a:solidFill>
              </a:rPr>
              <a:t>Дата)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дата створюваного запису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 (</a:t>
            </a:r>
            <a:r>
              <a:rPr lang="uk-UA" dirty="0" smtClean="0">
                <a:solidFill>
                  <a:schemeClr val="bg1"/>
                </a:solidFill>
              </a:rPr>
              <a:t>Час)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час </a:t>
            </a:r>
            <a:r>
              <a:rPr lang="uk-UA" dirty="0">
                <a:solidFill>
                  <a:schemeClr val="bg1"/>
                </a:solidFill>
              </a:rPr>
              <a:t>створюваного </a:t>
            </a:r>
            <a:r>
              <a:rPr lang="uk-UA" dirty="0" smtClean="0">
                <a:solidFill>
                  <a:schemeClr val="bg1"/>
                </a:solidFill>
              </a:rPr>
              <a:t>запису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При натисканні на кнопку </a:t>
            </a:r>
            <a:r>
              <a:rPr lang="uk-UA" dirty="0">
                <a:solidFill>
                  <a:schemeClr val="bg1"/>
                </a:solidFill>
              </a:rPr>
              <a:t>✔</a:t>
            </a:r>
            <a:r>
              <a:rPr lang="uk-UA" dirty="0" smtClean="0">
                <a:solidFill>
                  <a:schemeClr val="bg1"/>
                </a:solidFill>
              </a:rPr>
              <a:t> введені і вибрані данні будуть збережені у новий запис.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2" y="1933233"/>
            <a:ext cx="3502866" cy="4795458"/>
          </a:xfrm>
          <a:prstGeom prst="roundRect">
            <a:avLst>
              <a:gd name="adj" fmla="val 77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554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EditNote</a:t>
            </a:r>
            <a:r>
              <a:rPr lang="en-US" cap="none" dirty="0" smtClean="0"/>
              <a:t>. </a:t>
            </a:r>
            <a:r>
              <a:rPr lang="uk-UA" cap="none" dirty="0" smtClean="0"/>
              <a:t>Вікно редагування створеного запису</a:t>
            </a:r>
            <a:endParaRPr lang="uk-UA" cap="none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184073" y="2011679"/>
            <a:ext cx="7767782" cy="4629265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При натисканні на </a:t>
            </a:r>
            <a:r>
              <a:rPr lang="uk-UA" dirty="0" smtClean="0">
                <a:solidFill>
                  <a:schemeClr val="bg1"/>
                </a:solidFill>
              </a:rPr>
              <a:t>кольорову частину запису</a:t>
            </a:r>
            <a:r>
              <a:rPr lang="en-US" dirty="0" smtClean="0"/>
              <a:t> </a:t>
            </a:r>
            <a:r>
              <a:rPr lang="uk-UA" dirty="0">
                <a:solidFill>
                  <a:schemeClr val="bg1"/>
                </a:solidFill>
              </a:rPr>
              <a:t>відкривається вікно для </a:t>
            </a:r>
            <a:r>
              <a:rPr lang="uk-UA" dirty="0" smtClean="0">
                <a:solidFill>
                  <a:schemeClr val="bg1"/>
                </a:solidFill>
              </a:rPr>
              <a:t>редагування.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Вікно запису складається з наступних полів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uk-UA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Title (</a:t>
            </a:r>
            <a:r>
              <a:rPr lang="uk-UA" dirty="0">
                <a:solidFill>
                  <a:schemeClr val="bg1"/>
                </a:solidFill>
              </a:rPr>
              <a:t>Заголовок)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uk-UA" dirty="0">
                <a:solidFill>
                  <a:schemeClr val="bg1"/>
                </a:solidFill>
              </a:rPr>
              <a:t>назва створюваного запису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Description </a:t>
            </a:r>
            <a:r>
              <a:rPr lang="uk-UA" dirty="0">
                <a:solidFill>
                  <a:schemeClr val="bg1"/>
                </a:solidFill>
              </a:rPr>
              <a:t>(Опис)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uk-UA" dirty="0">
                <a:solidFill>
                  <a:schemeClr val="bg1"/>
                </a:solidFill>
              </a:rPr>
              <a:t>опис створюваного запису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При </a:t>
            </a:r>
            <a:r>
              <a:rPr lang="uk-UA" dirty="0">
                <a:solidFill>
                  <a:schemeClr val="bg1"/>
                </a:solidFill>
              </a:rPr>
              <a:t>натисканні на кнопку ✔ введені </a:t>
            </a:r>
            <a:r>
              <a:rPr lang="uk-UA" dirty="0" smtClean="0">
                <a:solidFill>
                  <a:schemeClr val="bg1"/>
                </a:solidFill>
              </a:rPr>
              <a:t>данні </a:t>
            </a:r>
            <a:r>
              <a:rPr lang="uk-UA" dirty="0">
                <a:solidFill>
                  <a:schemeClr val="bg1"/>
                </a:solidFill>
              </a:rPr>
              <a:t>будуть </a:t>
            </a:r>
            <a:r>
              <a:rPr lang="uk-UA" dirty="0" smtClean="0">
                <a:solidFill>
                  <a:schemeClr val="bg1"/>
                </a:solidFill>
              </a:rPr>
              <a:t>збережені.</a:t>
            </a:r>
            <a:endParaRPr lang="uk-UA" dirty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7" y="1939048"/>
            <a:ext cx="3242053" cy="4798030"/>
          </a:xfrm>
          <a:prstGeom prst="roundRect">
            <a:avLst>
              <a:gd name="adj" fmla="val 641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56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SearchScreen</a:t>
            </a:r>
            <a:r>
              <a:rPr lang="en-US" cap="none" dirty="0" smtClean="0"/>
              <a:t>. </a:t>
            </a:r>
            <a:r>
              <a:rPr lang="uk-UA" cap="none" dirty="0" smtClean="0"/>
              <a:t>Вікно пошуку запису за назвою та описом</a:t>
            </a:r>
            <a:endParaRPr lang="uk-UA" cap="none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95445" y="2011679"/>
            <a:ext cx="5193356" cy="4666211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При натисканні на </a:t>
            </a:r>
            <a:r>
              <a:rPr lang="uk-UA" dirty="0" smtClean="0">
                <a:solidFill>
                  <a:schemeClr val="bg1"/>
                </a:solidFill>
              </a:rPr>
              <a:t>кнопку </a:t>
            </a:r>
            <a:r>
              <a:rPr lang="en-US" dirty="0" smtClean="0">
                <a:solidFill>
                  <a:schemeClr val="bg1"/>
                </a:solidFill>
              </a:rPr>
              <a:t>“Search” </a:t>
            </a:r>
            <a:r>
              <a:rPr lang="uk-UA" dirty="0" smtClean="0">
                <a:solidFill>
                  <a:schemeClr val="bg1"/>
                </a:solidFill>
              </a:rPr>
              <a:t>у верхньому меню головного вікна,</a:t>
            </a:r>
            <a:r>
              <a:rPr lang="en-US" dirty="0" smtClean="0"/>
              <a:t> </a:t>
            </a:r>
            <a:r>
              <a:rPr lang="uk-UA" dirty="0">
                <a:solidFill>
                  <a:schemeClr val="bg1"/>
                </a:solidFill>
              </a:rPr>
              <a:t>відкривається вікно </a:t>
            </a:r>
            <a:r>
              <a:rPr lang="uk-UA" dirty="0" smtClean="0">
                <a:solidFill>
                  <a:schemeClr val="bg1"/>
                </a:solidFill>
              </a:rPr>
              <a:t>пошуку запису.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Запис можна знаходити як за заголовком (</a:t>
            </a:r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uk-UA" dirty="0" smtClean="0">
                <a:solidFill>
                  <a:schemeClr val="bg1"/>
                </a:solidFill>
              </a:rPr>
              <a:t>), так і за описом (</a:t>
            </a:r>
            <a:r>
              <a:rPr lang="en-US" dirty="0" smtClean="0">
                <a:solidFill>
                  <a:schemeClr val="bg1"/>
                </a:solidFill>
              </a:rPr>
              <a:t>Description</a:t>
            </a:r>
            <a:r>
              <a:rPr lang="uk-UA" dirty="0" smtClean="0">
                <a:solidFill>
                  <a:schemeClr val="bg1"/>
                </a:solidFill>
              </a:rPr>
              <a:t>).</a:t>
            </a:r>
            <a:endParaRPr lang="uk-UA" dirty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6" y="2011680"/>
            <a:ext cx="3163104" cy="4666211"/>
          </a:xfrm>
          <a:prstGeom prst="roundRect">
            <a:avLst>
              <a:gd name="adj" fmla="val 557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11" y="2011678"/>
            <a:ext cx="3175052" cy="4666211"/>
          </a:xfrm>
          <a:prstGeom prst="roundRect">
            <a:avLst>
              <a:gd name="adj" fmla="val 619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2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98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троката">
  <a:themeElements>
    <a:clrScheme name="Сині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рокат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рокат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TM03090430[[fn=Строката]]</Template>
  <TotalTime>3668</TotalTime>
  <Words>353</Words>
  <Application>Microsoft Office PowerPoint</Application>
  <PresentationFormat>Широкий екран</PresentationFormat>
  <Paragraphs>38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1" baseType="lpstr">
      <vt:lpstr>Corbel</vt:lpstr>
      <vt:lpstr>Wingdings</vt:lpstr>
      <vt:lpstr>Строката</vt:lpstr>
      <vt:lpstr>Plan EveryDay. Планувальник щоденних завдань</vt:lpstr>
      <vt:lpstr>Мета: Створити крос-платформний застосунок для запису запланованих одиничних та/або періодичних завдань, подій та цілей.</vt:lpstr>
      <vt:lpstr>Вікна застосунку</vt:lpstr>
      <vt:lpstr>HomeScreen. Головне вікно</vt:lpstr>
      <vt:lpstr>CreateNote. Вікно створення нового запису</vt:lpstr>
      <vt:lpstr>EditNote. Вікно редагування створеного запису</vt:lpstr>
      <vt:lpstr>SearchScreen. Вікно пошуку запису за назвою та описом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Vladyslav_Ryba</dc:creator>
  <cp:lastModifiedBy>Vladyslav_Ryba</cp:lastModifiedBy>
  <cp:revision>47</cp:revision>
  <dcterms:created xsi:type="dcterms:W3CDTF">2024-04-24T13:08:29Z</dcterms:created>
  <dcterms:modified xsi:type="dcterms:W3CDTF">2024-05-31T17:13:40Z</dcterms:modified>
</cp:coreProperties>
</file>