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5-Day Cloud Computing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Internship Journey &amp; Learning Summary</a:t>
            </a:r>
          </a:p>
          <a:p>
            <a:r>
              <a:t>From Basics to Deployment</a:t>
            </a:r>
          </a:p>
          <a:p>
            <a:r>
              <a:t>A Hands-on AWS Learning Experience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Future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Explore:</a:t>
            </a:r>
          </a:p>
          <a:p>
            <a:r>
              <a:t>• AWS Lambda, RDS, ECS/EKS</a:t>
            </a:r>
          </a:p>
          <a:p>
            <a:r>
              <a:t>• DevOps tools: CloudFormation, Terraform, CI/CD</a:t>
            </a:r>
          </a:p>
          <a:p>
            <a:r>
              <a:t>• AWS Certifications: Practitioner, Architect, Developer</a:t>
            </a:r>
          </a:p>
          <a:p>
            <a:r>
              <a:t>• Best practices: Security, Cost Optimization,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“This week transformed my understanding of cloud computing from theory to practical implementation.”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Day 1 – Cloud Computing Basics &amp; AWS Setup</a:t>
            </a:r>
          </a:p>
          <a:p>
            <a:r>
              <a:t>Day 2 – Core AWS Services (EC2, S3, IAM)</a:t>
            </a:r>
          </a:p>
          <a:p>
            <a:r>
              <a:t>Day 3 – Networking &amp; Security</a:t>
            </a:r>
          </a:p>
          <a:p>
            <a:r>
              <a:t>Day 4 – Automation &amp; Monitoring</a:t>
            </a:r>
          </a:p>
          <a:p>
            <a:r>
              <a:t>Day 5 – Mini Project: Static Website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1: Cloud Computing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Learned:</a:t>
            </a:r>
          </a:p>
          <a:p>
            <a:r>
              <a:t>• Definition and key characteristics of cloud computing</a:t>
            </a:r>
          </a:p>
          <a:p>
            <a:r>
              <a:t>• Deployment models: Public, Private, Hybrid</a:t>
            </a:r>
          </a:p>
          <a:p>
            <a:r>
              <a:t>• Service models: IaaS, PaaS, SaaS</a:t>
            </a:r>
          </a:p>
          <a:p>
            <a:r>
              <a:t>• Compared AWS, Azure, and GCP</a:t>
            </a:r>
          </a:p>
          <a:p/>
          <a:p>
            <a:r>
              <a:t>Hands-on:</a:t>
            </a:r>
          </a:p>
          <a:p>
            <a:r>
              <a:t>• Created AWS account and explored Console</a:t>
            </a:r>
          </a:p>
          <a:p>
            <a:r>
              <a:t>• Created comparison document</a:t>
            </a:r>
          </a:p>
          <a:p/>
          <a:p>
            <a:r>
              <a:t>Challenge: Understanding pricing models</a:t>
            </a:r>
          </a:p>
          <a:p>
            <a:r>
              <a:t>Solution: Used AWS pricing calculator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2: AWS Core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Learned:</a:t>
            </a:r>
          </a:p>
          <a:p>
            <a:r>
              <a:t>• EC2 – Virtual servers, AMIs</a:t>
            </a:r>
          </a:p>
          <a:p>
            <a:r>
              <a:t>• S3 – Object storage, buckets</a:t>
            </a:r>
          </a:p>
          <a:p>
            <a:r>
              <a:t>• IAM – Users, roles, policies</a:t>
            </a:r>
          </a:p>
          <a:p/>
          <a:p>
            <a:r>
              <a:t>Hands-on:</a:t>
            </a:r>
          </a:p>
          <a:p>
            <a:r>
              <a:t>• Launched EC2 instance</a:t>
            </a:r>
          </a:p>
          <a:p>
            <a:r>
              <a:t>• Created S3 bucket and uploaded files</a:t>
            </a:r>
          </a:p>
          <a:p>
            <a:r>
              <a:t>• Created IAM user with permissions</a:t>
            </a:r>
          </a:p>
          <a:p/>
          <a:p>
            <a:r>
              <a:t>Challenge: Key pair issue</a:t>
            </a:r>
          </a:p>
          <a:p>
            <a:r>
              <a:t>Solution: Correct SSH setup with .pem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3: Networking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Learned:</a:t>
            </a:r>
          </a:p>
          <a:p>
            <a:r>
              <a:t>• VPC, Subnets, Security Groups, CIDR</a:t>
            </a:r>
          </a:p>
          <a:p/>
          <a:p>
            <a:r>
              <a:t>Hands-on:</a:t>
            </a:r>
          </a:p>
          <a:p>
            <a:r>
              <a:t>• Custom VPC and subnet</a:t>
            </a:r>
          </a:p>
          <a:p>
            <a:r>
              <a:t>• Security groups for HTTP and SSH</a:t>
            </a:r>
          </a:p>
          <a:p/>
          <a:p>
            <a:r>
              <a:t>Challenge: No internet connection</a:t>
            </a:r>
          </a:p>
          <a:p>
            <a:r>
              <a:t>Solution: Added Internet Gateway and updated route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4: Automation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Learned:</a:t>
            </a:r>
          </a:p>
          <a:p>
            <a:r>
              <a:t>• AWS CLI, CloudWatch, metrics, alarms</a:t>
            </a:r>
          </a:p>
          <a:p/>
          <a:p>
            <a:r>
              <a:t>Hands-on:</a:t>
            </a:r>
          </a:p>
          <a:p>
            <a:r>
              <a:t>• Installed CLI, listed resources</a:t>
            </a:r>
          </a:p>
          <a:p>
            <a:r>
              <a:t>• Created CloudWatch alarm</a:t>
            </a:r>
          </a:p>
          <a:p/>
          <a:p>
            <a:r>
              <a:t>Challenge: Credential errors</a:t>
            </a:r>
          </a:p>
          <a:p>
            <a:r>
              <a:t>Solution: Configured 'aws configure' properly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5: Mini Project - Static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Deploy static website on S3</a:t>
            </a:r>
          </a:p>
          <a:p>
            <a:r>
              <a:t>Steps:</a:t>
            </a:r>
          </a:p>
          <a:p>
            <a:r>
              <a:t>• Created bucket and enabled hosting</a:t>
            </a:r>
          </a:p>
          <a:p>
            <a:r>
              <a:t>• Uploaded HTML/CSS files</a:t>
            </a:r>
          </a:p>
          <a:p>
            <a:r>
              <a:t>• Set index.html as default</a:t>
            </a:r>
          </a:p>
          <a:p>
            <a:r>
              <a:t>• Tested via public URL</a:t>
            </a:r>
          </a:p>
          <a:p/>
          <a:p>
            <a:r>
              <a:t>Challenge: 403 error</a:t>
            </a:r>
          </a:p>
          <a:p>
            <a:r>
              <a:t>Solution: Updated bucket policy and access settings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&amp; Skills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Technical Skills:</a:t>
            </a:r>
          </a:p>
          <a:p>
            <a:r>
              <a:t>• AWS Console, EC2, S3, VPC, CLI, CloudWatch</a:t>
            </a:r>
          </a:p>
          <a:p/>
          <a:p>
            <a:r>
              <a:t>Soft Skills:</a:t>
            </a:r>
          </a:p>
          <a:p>
            <a:r>
              <a:t>• Problem-solving, documentation, time management</a:t>
            </a:r>
          </a:p>
          <a:p/>
          <a:p>
            <a:r>
              <a:t>Most Valuable Learning:</a:t>
            </a:r>
          </a:p>
          <a:p>
            <a:r>
              <a:t>• Importance of IAM and secure configurations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Challenges &amp; How I Overcame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• Understanding AWS concepts</a:t>
            </a:r>
          </a:p>
          <a:p>
            <a:r>
              <a:t>• Configuration errors</a:t>
            </a:r>
          </a:p>
          <a:p>
            <a:r>
              <a:t>• Network issues</a:t>
            </a:r>
          </a:p>
          <a:p>
            <a:r>
              <a:t>• Permission denied errors</a:t>
            </a:r>
          </a:p>
          <a:p/>
          <a:p>
            <a:r>
              <a:t>Lesson: Read documentation and test incrementally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