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sldIdLst>
    <p:sldId id="256" r:id="rId2"/>
    <p:sldId id="257" r:id="rId3"/>
    <p:sldId id="327" r:id="rId4"/>
    <p:sldId id="276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39" r:id="rId15"/>
    <p:sldId id="373" r:id="rId16"/>
    <p:sldId id="354" r:id="rId17"/>
    <p:sldId id="341" r:id="rId18"/>
    <p:sldId id="351" r:id="rId19"/>
    <p:sldId id="374" r:id="rId20"/>
    <p:sldId id="350" r:id="rId21"/>
    <p:sldId id="352" r:id="rId22"/>
    <p:sldId id="353" r:id="rId23"/>
    <p:sldId id="355" r:id="rId24"/>
    <p:sldId id="342" r:id="rId25"/>
    <p:sldId id="343" r:id="rId26"/>
    <p:sldId id="356" r:id="rId27"/>
    <p:sldId id="344" r:id="rId28"/>
    <p:sldId id="345" r:id="rId29"/>
    <p:sldId id="357" r:id="rId30"/>
    <p:sldId id="346" r:id="rId31"/>
    <p:sldId id="347" r:id="rId32"/>
    <p:sldId id="358" r:id="rId33"/>
    <p:sldId id="348" r:id="rId34"/>
    <p:sldId id="359" r:id="rId35"/>
    <p:sldId id="364" r:id="rId36"/>
    <p:sldId id="349" r:id="rId37"/>
    <p:sldId id="360" r:id="rId38"/>
    <p:sldId id="361" r:id="rId39"/>
    <p:sldId id="362" r:id="rId40"/>
    <p:sldId id="366" r:id="rId41"/>
    <p:sldId id="363" r:id="rId42"/>
    <p:sldId id="365" r:id="rId43"/>
    <p:sldId id="367" r:id="rId44"/>
    <p:sldId id="368" r:id="rId45"/>
    <p:sldId id="369" r:id="rId46"/>
    <p:sldId id="370" r:id="rId47"/>
    <p:sldId id="371" r:id="rId48"/>
    <p:sldId id="372" r:id="rId49"/>
    <p:sldId id="301" r:id="rId50"/>
    <p:sldId id="31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GVHD: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PGS.TS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Dương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Anh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HV: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Ngô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Khánh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discord of length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A discord is a subsequence which have largest nearest neighbor distance.</a:t>
            </a:r>
          </a:p>
          <a:p>
            <a:r>
              <a:rPr lang="en-US" dirty="0" smtClean="0"/>
              <a:t>Use heuristic to improve brute-force.</a:t>
            </a:r>
          </a:p>
          <a:p>
            <a:r>
              <a:rPr lang="en-US" dirty="0" smtClean="0"/>
              <a:t>Distance function: Euclid distance.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subsequences of length </a:t>
            </a:r>
            <a:r>
              <a:rPr lang="en-US" i="1" dirty="0" smtClean="0"/>
              <a:t>n</a:t>
            </a:r>
            <a:r>
              <a:rPr lang="en-US" dirty="0" smtClean="0"/>
              <a:t> to SAX words.</a:t>
            </a:r>
          </a:p>
          <a:p>
            <a:pPr lvl="1"/>
            <a:r>
              <a:rPr lang="en-US" dirty="0" smtClean="0"/>
              <a:t>Use PAA for </a:t>
            </a:r>
            <a:r>
              <a:rPr lang="en-US" dirty="0"/>
              <a:t>Dimensionality </a:t>
            </a:r>
            <a:r>
              <a:rPr lang="en-US" dirty="0" smtClean="0"/>
              <a:t>reduction </a:t>
            </a:r>
          </a:p>
          <a:p>
            <a:r>
              <a:rPr lang="en-US" dirty="0" smtClean="0"/>
              <a:t>Use an array and an augmented </a:t>
            </a:r>
            <a:r>
              <a:rPr lang="en-US" dirty="0" err="1" smtClean="0"/>
              <a:t>trie</a:t>
            </a:r>
            <a:r>
              <a:rPr lang="en-US" dirty="0" smtClean="0"/>
              <a:t> to </a:t>
            </a:r>
            <a:r>
              <a:rPr lang="en-US" dirty="0"/>
              <a:t>embed all the SAX 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outer loop, subsequences </a:t>
            </a:r>
            <a:r>
              <a:rPr lang="en-US" dirty="0" smtClean="0"/>
              <a:t>presented by words which have smallest appearing frequency in the array are </a:t>
            </a:r>
            <a:r>
              <a:rPr lang="en-US" dirty="0"/>
              <a:t>checked first </a:t>
            </a:r>
          </a:p>
          <a:p>
            <a:r>
              <a:rPr lang="en-US" dirty="0"/>
              <a:t>In inner loop, subsequences  belong to the same </a:t>
            </a:r>
            <a:r>
              <a:rPr lang="en-US" dirty="0" smtClean="0"/>
              <a:t>left node in the augmented </a:t>
            </a:r>
            <a:r>
              <a:rPr lang="en-US" dirty="0" err="1" smtClean="0"/>
              <a:t>trie</a:t>
            </a:r>
            <a:r>
              <a:rPr lang="en-US" dirty="0" smtClean="0"/>
              <a:t> with </a:t>
            </a:r>
            <a:r>
              <a:rPr lang="en-US" dirty="0"/>
              <a:t>the subsequence chosen at outer loop are checked first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HOT SAX but use </a:t>
            </a:r>
            <a:r>
              <a:rPr lang="en-US" dirty="0" err="1"/>
              <a:t>Haar</a:t>
            </a:r>
            <a:r>
              <a:rPr lang="en-US" dirty="0"/>
              <a:t> wavelet instead of PAA.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44672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10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6248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outer loop, subsequences presented by words which have smallest appearing frequency in the array are checked first </a:t>
            </a:r>
          </a:p>
          <a:p>
            <a:r>
              <a:rPr lang="en-US" dirty="0"/>
              <a:t>In inner loop, subsequences  belong to the same left node in </a:t>
            </a:r>
            <a:r>
              <a:rPr lang="en-US" smtClean="0"/>
              <a:t>the tree </a:t>
            </a:r>
            <a:r>
              <a:rPr lang="en-US" dirty="0"/>
              <a:t>with the subsequence chosen at outer loop are checked first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Some </a:t>
            </a:r>
            <a:r>
              <a:rPr lang="en-US" sz="2400" dirty="0"/>
              <a:t>Definitions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Related 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PAA Bit representation of a series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471"/>
            <a:ext cx="6324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Bit distance between of two PAA bit representation </a:t>
                </a:r>
                <a:r>
                  <a:rPr lang="en-US" i="1" dirty="0" smtClean="0"/>
                  <a:t>s </a:t>
                </a:r>
                <a:r>
                  <a:rPr lang="en-US" i="1" dirty="0"/>
                  <a:t>= {s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s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 s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/>
                  <a:t>t = {t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,…,t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𝐵𝑖𝑡𝑆𝑒𝑟𝑖𝑒𝑠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_</m:t>
                    </m:r>
                    <m:r>
                      <a:rPr lang="en-US" i="1">
                        <a:latin typeface="Cambria Math"/>
                      </a:rPr>
                      <m:t>𝐷𝑖𝑠𝑡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𝐵𝐷𝑖𝑠𝑡</m:t>
                            </m:r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𝐵𝐷𝑖𝑠𝑡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 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i="1"/>
                      <m:t>  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 bit representations are randomly chosen as k cluster </a:t>
            </a:r>
            <a:r>
              <a:rPr lang="en-US" dirty="0" err="1" smtClean="0"/>
              <a:t>centres</a:t>
            </a:r>
            <a:endParaRPr lang="en-US" dirty="0" smtClean="0"/>
          </a:p>
          <a:p>
            <a:r>
              <a:rPr lang="en-US" dirty="0" smtClean="0"/>
              <a:t>A bit representation is assigned to the nearest cluster.</a:t>
            </a:r>
          </a:p>
          <a:p>
            <a:r>
              <a:rPr lang="en-US" dirty="0" smtClean="0"/>
              <a:t>In outer loop, subsequences which have bit representations belong to the smallest cluster (cluster has the fewest elements) is checked first </a:t>
            </a:r>
          </a:p>
          <a:p>
            <a:r>
              <a:rPr lang="en-US" dirty="0" smtClean="0"/>
              <a:t>In inner loop, </a:t>
            </a:r>
            <a:r>
              <a:rPr lang="en-US" dirty="0"/>
              <a:t>subsequences </a:t>
            </a:r>
            <a:r>
              <a:rPr lang="en-US" dirty="0" smtClean="0"/>
              <a:t> belong to the same cluster with the subsequence chosen at outer loop are checked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above algorithms need to know the length of anomaly subsequence in advance.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Leng</a:t>
            </a:r>
            <a:r>
              <a:rPr lang="en-US" dirty="0" smtClean="0"/>
              <a:t> et al. in 2008</a:t>
            </a:r>
          </a:p>
          <a:p>
            <a:r>
              <a:rPr lang="en-US" dirty="0" smtClean="0"/>
              <a:t>The method includes 2 phase</a:t>
            </a:r>
          </a:p>
          <a:p>
            <a:r>
              <a:rPr lang="en-US" dirty="0" smtClean="0"/>
              <a:t>Phase 1: use </a:t>
            </a:r>
            <a:r>
              <a:rPr lang="en-US" dirty="0"/>
              <a:t>quadratic regression model to segment time series. Regression function is defined as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 smtClean="0"/>
              <a:t>,</a:t>
            </a:r>
          </a:p>
          <a:p>
            <a:r>
              <a:rPr lang="en-US" dirty="0" smtClean="0"/>
              <a:t>Phase 2: Calculate anomaly factors for the subsequences and show abnormal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5638800" cy="636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953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need to know the length of anomaly patterns in advance</a:t>
            </a:r>
          </a:p>
          <a:p>
            <a:r>
              <a:rPr lang="en-US" dirty="0" smtClean="0"/>
              <a:t>Use DTW to calculate distance between two subsequences of different length</a:t>
            </a:r>
          </a:p>
          <a:p>
            <a:r>
              <a:rPr lang="en-US" dirty="0" smtClean="0"/>
              <a:t>Time consuming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  <a:p>
            <a:r>
              <a:rPr lang="en-US" dirty="0" smtClean="0"/>
              <a:t>Reduce the number of distance calculating in building distance matrix.</a:t>
            </a:r>
          </a:p>
          <a:p>
            <a:r>
              <a:rPr lang="en-US" dirty="0" smtClean="0"/>
              <a:t>Proposed a segmentation method based </a:t>
            </a:r>
            <a:r>
              <a:rPr lang="en-US" dirty="0"/>
              <a:t>on important extreme points as </a:t>
            </a:r>
            <a:r>
              <a:rPr lang="en-US" dirty="0" smtClean="0"/>
              <a:t>alternative segmentation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657"/>
            <a:ext cx="320468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distance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Apply to time series, a </a:t>
            </a:r>
            <a:r>
              <a:rPr lang="en-US" dirty="0" err="1" smtClean="0"/>
              <a:t>homothety</a:t>
            </a:r>
            <a:r>
              <a:rPr lang="en-US" dirty="0" smtClean="0"/>
              <a:t>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err="1"/>
              <a:t>homothety</a:t>
            </a:r>
            <a:r>
              <a:rPr lang="en-US" dirty="0"/>
              <a:t> 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err="1" smtClean="0"/>
              <a:t>homothety</a:t>
            </a:r>
            <a:r>
              <a:rPr lang="en-US" dirty="0" smtClean="0"/>
              <a:t>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56892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New distance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N’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N’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 Complexity of new distance function: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664"/>
              </p:ext>
            </p:extLst>
          </p:nvPr>
        </p:nvGraphicFramePr>
        <p:xfrm>
          <a:off x="1600200" y="2895600"/>
          <a:ext cx="41629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2197080" imgH="482400" progId="Equation.3">
                  <p:embed/>
                </p:oleObj>
              </mc:Choice>
              <mc:Fallback>
                <p:oleObj name="Equation" r:id="rId3" imgW="2197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416292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4612"/>
              </p:ext>
            </p:extLst>
          </p:nvPr>
        </p:nvGraphicFramePr>
        <p:xfrm>
          <a:off x="1981200" y="3810000"/>
          <a:ext cx="31062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3106271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 the number of distance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Replace formula (1) to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 smtClean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avg</a:t>
            </a:r>
            <a:r>
              <a:rPr lang="en-US" i="1" dirty="0"/>
              <a:t> </a:t>
            </a:r>
            <a:r>
              <a:rPr lang="en-US" dirty="0" smtClean="0"/>
              <a:t>is mean length of the subsequences.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6667"/>
              </p:ext>
            </p:extLst>
          </p:nvPr>
        </p:nvGraphicFramePr>
        <p:xfrm>
          <a:off x="1447800" y="2743200"/>
          <a:ext cx="7229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2628720" imgH="304560" progId="Equation.3">
                  <p:embed/>
                </p:oleObj>
              </mc:Choice>
              <mc:Fallback>
                <p:oleObj name="Equation" r:id="rId3" imgW="26287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7229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in 2002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Extract all important extreme points of the time series </a:t>
            </a:r>
            <a:r>
              <a:rPr lang="en-US" i="1" dirty="0"/>
              <a:t>T</a:t>
            </a:r>
            <a:r>
              <a:rPr lang="en-US" dirty="0"/>
              <a:t>. The result of this step is a sequence of extreme points </a:t>
            </a:r>
            <a:r>
              <a:rPr lang="en-US" i="1" dirty="0"/>
              <a:t>EP</a:t>
            </a:r>
            <a:r>
              <a:rPr lang="en-US" dirty="0"/>
              <a:t> = (</a:t>
            </a:r>
            <a:r>
              <a:rPr lang="en-US" i="1" dirty="0"/>
              <a:t>ep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ep</a:t>
            </a:r>
            <a:r>
              <a:rPr lang="en-US" i="1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ep</a:t>
            </a:r>
            <a:r>
              <a:rPr lang="en-US" i="1" baseline="-25000" dirty="0" err="1"/>
              <a:t>l</a:t>
            </a:r>
            <a:r>
              <a:rPr lang="en-US" dirty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Compute all the candidate patterns iteratively. A candidate pattern </a:t>
            </a:r>
            <a:r>
              <a:rPr lang="en-US" i="1" dirty="0" err="1"/>
              <a:t>CP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i="1" dirty="0" err="1"/>
              <a:t>i</a:t>
            </a:r>
            <a:r>
              <a:rPr lang="en-US" dirty="0"/>
              <a:t> = 1, 2,…, </a:t>
            </a:r>
            <a:r>
              <a:rPr lang="en-US" i="1" dirty="0"/>
              <a:t>l</a:t>
            </a:r>
            <a:r>
              <a:rPr lang="en-US" dirty="0"/>
              <a:t> -2 is the subsequence of </a:t>
            </a:r>
            <a:r>
              <a:rPr lang="en-US" i="1" dirty="0"/>
              <a:t>T</a:t>
            </a:r>
            <a:r>
              <a:rPr lang="en-US" dirty="0"/>
              <a:t> that is bounded by extreme points </a:t>
            </a:r>
            <a:r>
              <a:rPr lang="en-US" i="1" dirty="0"/>
              <a:t>ep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/>
              <a:t>ep</a:t>
            </a:r>
            <a:r>
              <a:rPr lang="en-US" i="1" baseline="-25000" dirty="0"/>
              <a:t>i+2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Parameter: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ompression rate: </a:t>
            </a:r>
            <a:r>
              <a:rPr lang="en-US" i="1" dirty="0" smtClean="0"/>
              <a:t>R</a:t>
            </a:r>
            <a:r>
              <a:rPr lang="en-US" dirty="0" smtClean="0"/>
              <a:t> &gt; 1</a:t>
            </a:r>
          </a:p>
          <a:p>
            <a:pPr marL="0" indent="0">
              <a:buNone/>
            </a:pPr>
            <a:r>
              <a:rPr lang="en-US" dirty="0" smtClean="0"/>
              <a:t>- Lower </a:t>
            </a:r>
            <a:r>
              <a:rPr lang="en-US" dirty="0"/>
              <a:t>bound for the </a:t>
            </a:r>
            <a:r>
              <a:rPr lang="en-US" dirty="0" smtClean="0"/>
              <a:t>distance two </a:t>
            </a:r>
            <a:r>
              <a:rPr lang="en-US" dirty="0"/>
              <a:t>extracted </a:t>
            </a:r>
            <a:r>
              <a:rPr lang="en-US" dirty="0" smtClean="0"/>
              <a:t>extreme points:</a:t>
            </a:r>
            <a:r>
              <a:rPr lang="en-US" i="1" dirty="0" smtClean="0"/>
              <a:t> </a:t>
            </a:r>
            <a:r>
              <a:rPr lang="en-US" i="1" dirty="0" err="1" smtClean="0"/>
              <a:t>min_length</a:t>
            </a:r>
            <a:r>
              <a:rPr lang="en-US" i="1" dirty="0" smtClean="0"/>
              <a:t>.</a:t>
            </a:r>
            <a:r>
              <a:rPr lang="en-US" dirty="0" smtClean="0"/>
              <a:t> So the minimum length of a subsequence is 2</a:t>
            </a:r>
            <a:r>
              <a:rPr lang="en-US" i="1" dirty="0" smtClean="0"/>
              <a:t>min_length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Segmentation based on </a:t>
            </a:r>
            <a:r>
              <a:rPr lang="en-US" dirty="0"/>
              <a:t>quadratic regression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3156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Segmentation based </a:t>
            </a:r>
            <a:r>
              <a:rPr lang="en-US" dirty="0" smtClean="0"/>
              <a:t>on important extreme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0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8 time series in diverse domains: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405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47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55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700" dirty="0"/>
              <a:t>D. Berndt, J. Clifford, “Finding patterns in time series: a dynamic programming approach”, Journal of Advances in Knowledge Discovery and Data Mining, AAA/MIT Press, Menlo Park, CA, pp. 229-248, 1996.</a:t>
            </a:r>
          </a:p>
          <a:p>
            <a:pPr lvl="0"/>
            <a:r>
              <a:rPr lang="en-US" sz="2700" dirty="0"/>
              <a:t>Y. Bu, T.W. Leung, A. Fu, E. Keogh, J. Pei, and S. </a:t>
            </a:r>
            <a:r>
              <a:rPr lang="en-US" sz="2700" dirty="0" err="1"/>
              <a:t>Meshkin</a:t>
            </a:r>
            <a:r>
              <a:rPr lang="en-US" sz="2700" dirty="0"/>
              <a:t>, “WAT: Finding top-K discords in time series database”, Proceedings of the 2007 SIAM International Conference on Data Mining (SDM'07), Minneapolis, MN, USA, April 26-28, 2007.</a:t>
            </a:r>
          </a:p>
          <a:p>
            <a:pPr lvl="0"/>
            <a:r>
              <a:rPr lang="en-US" sz="2700" dirty="0"/>
              <a:t>V. T. </a:t>
            </a:r>
            <a:r>
              <a:rPr lang="en-US" sz="2700" dirty="0" err="1"/>
              <a:t>Huy</a:t>
            </a:r>
            <a:r>
              <a:rPr lang="en-US" sz="2700" dirty="0"/>
              <a:t>, “Anytime k-</a:t>
            </a:r>
            <a:r>
              <a:rPr lang="en-US" sz="2700" dirty="0" err="1"/>
              <a:t>medoids</a:t>
            </a:r>
            <a:r>
              <a:rPr lang="en-US" sz="2700" dirty="0"/>
              <a:t> clustering of time series under dynamic time warping using an approximation technique”, Master Thesis, Faculty of Computer Science and Engineering, Ho Chi Minh City University of Technology, Vietnam, 2015.</a:t>
            </a:r>
          </a:p>
          <a:p>
            <a:pPr lvl="0"/>
            <a:r>
              <a:rPr lang="en-US" sz="2700" dirty="0"/>
              <a:t>E. Keogh, “Exact indexing of dynamic time warping”, Proceedings of 28th International Conference on Very Large Data Bases , Hong Kong,  pp. 406-417, 2002.</a:t>
            </a:r>
          </a:p>
          <a:p>
            <a:pPr lvl="0"/>
            <a:r>
              <a:rPr lang="en-US" sz="2700" dirty="0"/>
              <a:t>E.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/>
              <a:t>N.H. </a:t>
            </a:r>
            <a:r>
              <a:rPr lang="en-US" sz="2700" dirty="0" err="1"/>
              <a:t>Kha</a:t>
            </a:r>
            <a:r>
              <a:rPr lang="en-US" sz="2700" dirty="0"/>
              <a:t>  and D. T. Anh,  “From cluster-based outlier detection to time series discord discovery”, In: Trends and Applications in Knowledge Discovery and Data Mining – PAKDD 2015 Workshops: </a:t>
            </a:r>
            <a:r>
              <a:rPr lang="en-US" sz="2700" dirty="0" err="1"/>
              <a:t>Big_PMA</a:t>
            </a:r>
            <a:r>
              <a:rPr lang="en-US" sz="2700" dirty="0"/>
              <a:t>, VLSP, QIMIE, BAEBH, Ho Chi Minh City, Vietnam, May 19-21, X. L. Li et al. (Eds.), LNAI 9441, Springer, pp. 16-28,  2015.</a:t>
            </a:r>
          </a:p>
          <a:p>
            <a:pPr lvl="0"/>
            <a:r>
              <a:rPr lang="en-US" sz="2700" dirty="0"/>
              <a:t>D. </a:t>
            </a:r>
            <a:r>
              <a:rPr lang="en-US" sz="2700" dirty="0" err="1"/>
              <a:t>Lemire</a:t>
            </a:r>
            <a:r>
              <a:rPr lang="en-US" sz="2700" dirty="0"/>
              <a:t>,   “Faster retrieval with a two-pass dynamic-time-warping lower bound”, Pattern Recognition, vol. 42, no. 9, pp. 2169-2180, 2009.</a:t>
            </a:r>
          </a:p>
          <a:p>
            <a:pPr lvl="0"/>
            <a:r>
              <a:rPr lang="en-US" sz="2700" dirty="0"/>
              <a:t>M.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/>
              <a:t>G. Li, O. </a:t>
            </a:r>
            <a:r>
              <a:rPr lang="en-US" sz="2700" dirty="0" err="1"/>
              <a:t>Braysy</a:t>
            </a:r>
            <a:r>
              <a:rPr lang="en-US" sz="2700" dirty="0"/>
              <a:t>, L. Jiang, Z. Wu, Y. Wang, “Finding time series discord based on bit representation clustering”, Knowledge-Based Systems, vol.52, pp. 243-254, 2013.</a:t>
            </a:r>
          </a:p>
          <a:p>
            <a:pPr lvl="0"/>
            <a:r>
              <a:rPr lang="en-US" sz="2700" dirty="0"/>
              <a:t>A. L. I. Oliveira, F.B.L. </a:t>
            </a:r>
            <a:r>
              <a:rPr lang="en-US" sz="2700" dirty="0" err="1"/>
              <a:t>Neto</a:t>
            </a:r>
            <a:r>
              <a:rPr lang="en-US" sz="2700" dirty="0"/>
              <a:t>, and S.R. L. </a:t>
            </a:r>
            <a:r>
              <a:rPr lang="en-US" sz="2700" dirty="0" err="1"/>
              <a:t>Meira</a:t>
            </a:r>
            <a:r>
              <a:rPr lang="en-US" sz="2700" dirty="0"/>
              <a:t>., “A method based on RBF-DAA neural network for improving Novelty detection in time series”, Proc. of 17</a:t>
            </a:r>
            <a:r>
              <a:rPr lang="en-US" sz="2700" baseline="30000" dirty="0"/>
              <a:t>th</a:t>
            </a:r>
            <a:r>
              <a:rPr lang="en-US" sz="2700" dirty="0"/>
              <a:t> International FLAIRS Conference, AAAI Press, Miami Beach, Florida, USA, 2004.</a:t>
            </a:r>
          </a:p>
          <a:p>
            <a:pPr lvl="0"/>
            <a:r>
              <a:rPr lang="en-US" sz="2700" dirty="0"/>
              <a:t>K.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/>
              <a:t>S. Salvador, P. Chan, “Learning states and rules for time series anomaly detection”, Applied Intelligence, vol. 23, no.3, pp. 241 -255. 2005.</a:t>
            </a:r>
          </a:p>
          <a:p>
            <a:pPr lvl="0"/>
            <a:r>
              <a:rPr lang="en-US" sz="2700" dirty="0"/>
              <a:t>C.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Anomalous </a:t>
            </a:r>
            <a:r>
              <a:rPr lang="en-US" dirty="0"/>
              <a:t>subsequences </a:t>
            </a:r>
            <a:r>
              <a:rPr lang="en-US" dirty="0" smtClean="0"/>
              <a:t>detection is </a:t>
            </a:r>
            <a:r>
              <a:rPr lang="en-US" dirty="0"/>
              <a:t>a challenging topic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  <a:p>
            <a:r>
              <a:rPr lang="en-US" dirty="0"/>
              <a:t>Best similarity/distance measures which can be used for diﬀerent types of </a:t>
            </a:r>
            <a:r>
              <a:rPr lang="en-US" dirty="0" smtClean="0"/>
              <a:t>time series </a:t>
            </a:r>
            <a:r>
              <a:rPr lang="en-US" dirty="0"/>
              <a:t>is not easy to determine. </a:t>
            </a:r>
            <a:endParaRPr lang="en-US" dirty="0" smtClean="0"/>
          </a:p>
          <a:p>
            <a:r>
              <a:rPr lang="en-US" dirty="0"/>
              <a:t>Time series in real applications are usually long and as the length increases </a:t>
            </a:r>
            <a:r>
              <a:rPr lang="en-US" dirty="0" smtClean="0"/>
              <a:t>the computational </a:t>
            </a:r>
            <a:r>
              <a:rPr lang="en-US" dirty="0"/>
              <a:t>complexity also increases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Some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Distance function</a:t>
            </a:r>
            <a:r>
              <a:rPr lang="en-US" dirty="0"/>
              <a:t>: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C, M</a:t>
            </a:r>
            <a:r>
              <a:rPr lang="en-US" dirty="0"/>
              <a:t>) is a positive value used to measure the difference between two time series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, based on some measure </a:t>
            </a:r>
            <a:r>
              <a:rPr lang="en-US" dirty="0" smtClean="0"/>
              <a:t>method</a:t>
            </a:r>
          </a:p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/>
              <a:t>Q’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</a:t>
            </a:r>
            <a:r>
              <a:rPr lang="en-US" i="1" dirty="0"/>
              <a:t> ≤ 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r>
              <a:rPr lang="en-US" i="1" dirty="0"/>
              <a:t>Anomaly 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Sax (</a:t>
            </a:r>
            <a:r>
              <a:rPr lang="en-US" dirty="0"/>
              <a:t>E. Keogh </a:t>
            </a:r>
            <a:r>
              <a:rPr lang="en-US" dirty="0" smtClean="0"/>
              <a:t>et al. 2005 ).</a:t>
            </a:r>
          </a:p>
          <a:p>
            <a:r>
              <a:rPr lang="en-US" dirty="0" smtClean="0"/>
              <a:t>WAT (Y. Bu et al. 2007).</a:t>
            </a:r>
          </a:p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based on PAA bit representation and clustering </a:t>
            </a:r>
            <a:r>
              <a:rPr lang="en-US" dirty="0" smtClean="0"/>
              <a:t>(</a:t>
            </a:r>
            <a:r>
              <a:rPr lang="en-US" dirty="0"/>
              <a:t>Li et al. </a:t>
            </a:r>
            <a:r>
              <a:rPr lang="en-US" dirty="0" smtClean="0"/>
              <a:t>2013)</a:t>
            </a:r>
          </a:p>
          <a:p>
            <a:r>
              <a:rPr lang="en-US" dirty="0" smtClean="0"/>
              <a:t>Method </a:t>
            </a:r>
            <a:r>
              <a:rPr lang="en-US" dirty="0"/>
              <a:t>based on Segmentation and Anomaly Factors </a:t>
            </a:r>
            <a:r>
              <a:rPr lang="en-US" dirty="0" smtClean="0"/>
              <a:t>(</a:t>
            </a:r>
            <a:r>
              <a:rPr lang="en-US" dirty="0" err="1" smtClean="0"/>
              <a:t>M.Leng</a:t>
            </a:r>
            <a:r>
              <a:rPr lang="en-US" dirty="0" smtClean="0"/>
              <a:t> et al. 2008)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2055</Words>
  <Application>Microsoft Office PowerPoint</Application>
  <PresentationFormat>On-screen Show (4:3)</PresentationFormat>
  <Paragraphs>265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Some Definitions</vt:lpstr>
      <vt:lpstr>Some Definitions</vt:lpstr>
      <vt:lpstr>Some Definitions</vt:lpstr>
      <vt:lpstr>Related Works </vt:lpstr>
      <vt:lpstr>HOT SAX</vt:lpstr>
      <vt:lpstr>HOT SAX</vt:lpstr>
      <vt:lpstr>HOT SAX</vt:lpstr>
      <vt:lpstr>HOT SAX</vt:lpstr>
      <vt:lpstr>HOT SAX</vt:lpstr>
      <vt:lpstr>HOT SAX</vt:lpstr>
      <vt:lpstr>WAT</vt:lpstr>
      <vt:lpstr>WAT</vt:lpstr>
      <vt:lpstr>WAT</vt:lpstr>
      <vt:lpstr>WAT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Segmentation and Anomaly Factors</vt:lpstr>
      <vt:lpstr>PowerPoint Presentation</vt:lpstr>
      <vt:lpstr>PowerPoint Presentation</vt:lpstr>
      <vt:lpstr>Method based on Segmentation and Anomaly Factors</vt:lpstr>
      <vt:lpstr>Proposed Algorithms</vt:lpstr>
      <vt:lpstr>New distance function</vt:lpstr>
      <vt:lpstr> New distance function </vt:lpstr>
      <vt:lpstr>New distance function</vt:lpstr>
      <vt:lpstr> New distance function </vt:lpstr>
      <vt:lpstr>Reduce the number of distance calculating</vt:lpstr>
      <vt:lpstr>Alternative segmentation method</vt:lpstr>
      <vt:lpstr>Alternative segmentation method</vt:lpstr>
      <vt:lpstr>PowerPoint Presentation</vt:lpstr>
      <vt:lpstr>PowerPoint Presentation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313</cp:revision>
  <dcterms:created xsi:type="dcterms:W3CDTF">2012-12-23T03:38:43Z</dcterms:created>
  <dcterms:modified xsi:type="dcterms:W3CDTF">2016-03-09T00:12:25Z</dcterms:modified>
</cp:coreProperties>
</file>