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2"/>
  </p:notesMasterIdLst>
  <p:sldIdLst>
    <p:sldId id="256" r:id="rId2"/>
    <p:sldId id="257" r:id="rId3"/>
    <p:sldId id="327" r:id="rId4"/>
    <p:sldId id="276" r:id="rId5"/>
    <p:sldId id="330" r:id="rId6"/>
    <p:sldId id="373" r:id="rId7"/>
    <p:sldId id="334" r:id="rId8"/>
    <p:sldId id="342" r:id="rId9"/>
    <p:sldId id="374" r:id="rId10"/>
    <p:sldId id="343" r:id="rId11"/>
    <p:sldId id="375" r:id="rId12"/>
    <p:sldId id="376" r:id="rId13"/>
    <p:sldId id="378" r:id="rId14"/>
    <p:sldId id="345" r:id="rId15"/>
    <p:sldId id="357" r:id="rId16"/>
    <p:sldId id="346" r:id="rId17"/>
    <p:sldId id="358" r:id="rId18"/>
    <p:sldId id="361" r:id="rId19"/>
    <p:sldId id="362" r:id="rId20"/>
    <p:sldId id="366" r:id="rId21"/>
    <p:sldId id="363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01" r:id="rId30"/>
    <p:sldId id="31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smtClean="0">
                <a:latin typeface="+mj-lt"/>
              </a:rPr>
              <a:t>	Ngô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Khánh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Vy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err="1" smtClean="0">
                <a:latin typeface="+mj-lt"/>
              </a:rPr>
              <a:t>Dương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Tuấn</a:t>
            </a:r>
            <a:r>
              <a:rPr lang="en-US" sz="2400" dirty="0" smtClean="0">
                <a:latin typeface="+mj-lt"/>
              </a:rPr>
              <a:t> Anh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572000" cy="516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(2002)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Parameter: </a:t>
            </a:r>
            <a:r>
              <a:rPr lang="en-US" sz="2000" i="1" dirty="0" smtClean="0"/>
              <a:t>R (</a:t>
            </a:r>
            <a:r>
              <a:rPr lang="en-US" sz="2000" dirty="0" smtClean="0"/>
              <a:t>R &gt; 1), </a:t>
            </a:r>
            <a:r>
              <a:rPr lang="en-US" sz="2000" dirty="0"/>
              <a:t>called </a:t>
            </a:r>
            <a:r>
              <a:rPr lang="en-US" sz="2000" i="1" dirty="0"/>
              <a:t>compression </a:t>
            </a:r>
            <a:r>
              <a:rPr lang="en-US" sz="2000" i="1" dirty="0" smtClean="0"/>
              <a:t>rate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min_length</a:t>
            </a:r>
            <a:r>
              <a:rPr lang="en-US" sz="2000" dirty="0"/>
              <a:t>, the minimum time lag between two adjacent important extreme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9551"/>
              </p:ext>
            </p:extLst>
          </p:nvPr>
        </p:nvGraphicFramePr>
        <p:xfrm>
          <a:off x="870857" y="2575560"/>
          <a:ext cx="7039429" cy="237744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Extract all important extreme points of the time series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2. For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is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subsequence of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r>
              <a:rPr lang="en-US" dirty="0" smtClean="0"/>
              <a:t>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</a:t>
            </a:r>
            <a:r>
              <a:rPr lang="en-US" dirty="0" smtClean="0"/>
              <a:t>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88516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</a:t>
            </a:r>
            <a:r>
              <a:rPr lang="en-US" dirty="0" smtClean="0"/>
              <a:t>such </a:t>
            </a:r>
            <a:r>
              <a:rPr lang="en-US" dirty="0" smtClean="0"/>
              <a:t>that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</a:t>
            </a:r>
            <a:r>
              <a:rPr lang="en-US" dirty="0" smtClean="0"/>
              <a:t>homothetic transformation </a:t>
            </a:r>
            <a:r>
              <a:rPr lang="en-US" dirty="0" smtClean="0"/>
              <a:t>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8 time series in diverse </a:t>
            </a:r>
            <a:r>
              <a:rPr lang="en-US" dirty="0" smtClean="0"/>
              <a:t>domains </a:t>
            </a:r>
            <a:r>
              <a:rPr lang="en-US" dirty="0"/>
              <a:t>from the UCR Time Series </a:t>
            </a:r>
            <a:r>
              <a:rPr lang="en-US" dirty="0" smtClean="0"/>
              <a:t>Data Mining </a:t>
            </a:r>
            <a:r>
              <a:rPr lang="en-US" dirty="0"/>
              <a:t>Archive for discord discovery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13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speedup: from </a:t>
            </a:r>
            <a:r>
              <a:rPr lang="en-US" dirty="0"/>
              <a:t>4 (dataset Memory) to 97 times (dataset </a:t>
            </a:r>
            <a:r>
              <a:rPr lang="en-US" dirty="0" smtClean="0"/>
              <a:t>Stock20), average </a:t>
            </a:r>
            <a:r>
              <a:rPr lang="en-US" dirty="0"/>
              <a:t>33.6.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447800"/>
            <a:ext cx="74390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≤ 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ii)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i="1" dirty="0"/>
              <a:t>&lt;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Anomaly </a:t>
            </a:r>
            <a:r>
              <a:rPr lang="en-US" i="1" dirty="0"/>
              <a:t>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</a:t>
            </a:r>
            <a:r>
              <a:rPr lang="en-US" dirty="0" smtClean="0"/>
              <a:t>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segmentation method: quadratic regression 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segmentation base on </a:t>
            </a:r>
            <a:r>
              <a:rPr lang="en-US" dirty="0" smtClean="0"/>
              <a:t>important extreme </a:t>
            </a:r>
            <a:r>
              <a:rPr lang="en-US" dirty="0" smtClean="0"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1034</Words>
  <Application>Microsoft Office PowerPoint</Application>
  <PresentationFormat>On-screen Show (4:3)</PresentationFormat>
  <Paragraphs>191</Paragraphs>
  <Slides>30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Microsoft Equation 3.0</vt:lpstr>
      <vt:lpstr>MathType 6.0 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Introduction</vt:lpstr>
      <vt:lpstr>Definitions</vt:lpstr>
      <vt:lpstr>Proposed Algorithm</vt:lpstr>
      <vt:lpstr>Segmentation</vt:lpstr>
      <vt:lpstr>Quadratic regression</vt:lpstr>
      <vt:lpstr>Extreme points</vt:lpstr>
      <vt:lpstr>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360</cp:revision>
  <dcterms:created xsi:type="dcterms:W3CDTF">2012-12-23T03:38:43Z</dcterms:created>
  <dcterms:modified xsi:type="dcterms:W3CDTF">2016-06-24T16:17:32Z</dcterms:modified>
</cp:coreProperties>
</file>