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/ 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4942"/>
            <a:ext cx="8229600" cy="4376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70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Memory/ VL_QR | 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983"/>
            <a:ext cx="8229600" cy="440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48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 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397"/>
            <a:ext cx="8229600" cy="4383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29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 </a:t>
            </a:r>
            <a:r>
              <a:rPr lang="en-US" dirty="0" smtClean="0"/>
              <a:t>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467600" cy="426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25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Demand In </a:t>
            </a:r>
            <a:r>
              <a:rPr lang="en-US" dirty="0" smtClean="0"/>
              <a:t>Italy/ VL_QR|HT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76400"/>
            <a:ext cx="6800466" cy="382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54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Demand In Italy/ </a:t>
            </a:r>
            <a:r>
              <a:rPr lang="en-US" dirty="0" smtClean="0"/>
              <a:t>VL_EP|HT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790943" cy="403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96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Demand In Italy/ </a:t>
            </a:r>
            <a:r>
              <a:rPr lang="en-US" dirty="0" smtClean="0"/>
              <a:t>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577441" cy="3858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40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Dutch Power </a:t>
            </a:r>
            <a:r>
              <a:rPr lang="en-US" dirty="0" smtClean="0"/>
              <a:t>Demand/ VL_QR | 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6429"/>
            <a:ext cx="8229600" cy="4393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07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Dutch Power Demand/ 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536"/>
            <a:ext cx="8229600" cy="4371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85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Dutch Power Demand/ </a:t>
            </a:r>
            <a:r>
              <a:rPr lang="en-US" dirty="0" smtClean="0"/>
              <a:t>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031"/>
            <a:ext cx="8229600" cy="439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96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108 / VL_QR|HT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9773"/>
            <a:ext cx="8229600" cy="4406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969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Stock20/ VL_QR 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752838" cy="3801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3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Stock20/ 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24000"/>
            <a:ext cx="7038590" cy="4034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87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Stock20/ 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695695" cy="3905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56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TEK16/ </a:t>
            </a:r>
            <a:r>
              <a:rPr lang="en-US" dirty="0"/>
              <a:t>VL_QR 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1"/>
            <a:ext cx="6614733" cy="3825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5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TEK16/ 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9960"/>
            <a:ext cx="8229600" cy="4386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39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TEK16/ </a:t>
            </a:r>
            <a:r>
              <a:rPr lang="en-US" dirty="0" smtClean="0"/>
              <a:t>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614733" cy="389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00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108 / VL_EP|HT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486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2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108 /HOT SAX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031"/>
            <a:ext cx="8229600" cy="439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53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</a:t>
            </a:r>
            <a:r>
              <a:rPr lang="en-US" dirty="0" smtClean="0"/>
              <a:t>308 /VL_QR | 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5183"/>
            <a:ext cx="8229600" cy="4375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2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308 /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772"/>
            <a:ext cx="8229600" cy="4370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98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308 </a:t>
            </a:r>
            <a:r>
              <a:rPr lang="en-US" dirty="0" smtClean="0"/>
              <a:t>/HOT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3748"/>
            <a:ext cx="8229600" cy="4378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9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/ VL_QR |HT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150"/>
            <a:ext cx="8229600" cy="438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29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/ VL_EP | 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3748"/>
            <a:ext cx="8229600" cy="4378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49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</Words>
  <Application>Microsoft Office PowerPoint</Application>
  <PresentationFormat>On-screen Show (4:3)</PresentationFormat>
  <Paragraphs>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ECG 108 / VL_QR|HT</vt:lpstr>
      <vt:lpstr>ECG 108 / VL_EP|HT</vt:lpstr>
      <vt:lpstr>ECG 108 /HOT SAX</vt:lpstr>
      <vt:lpstr>ECG 308 /VL_QR | HT</vt:lpstr>
      <vt:lpstr>ECG 308 /VL_EP | HT</vt:lpstr>
      <vt:lpstr>ECG 308 /HOT SAX</vt:lpstr>
      <vt:lpstr>ERP / VL_QR |HT</vt:lpstr>
      <vt:lpstr>ERP / VL_EP | HT</vt:lpstr>
      <vt:lpstr>ERP / HOT SAX</vt:lpstr>
      <vt:lpstr>Memory/ VL_QR | HT</vt:lpstr>
      <vt:lpstr>Memory/ VL_EP | HT</vt:lpstr>
      <vt:lpstr>Memory/ HOT SAX</vt:lpstr>
      <vt:lpstr>Power Demand In Italy/ VL_QR|HT</vt:lpstr>
      <vt:lpstr>Power Demand In Italy/ VL_EP|HT</vt:lpstr>
      <vt:lpstr>Power Demand In Italy/ HOT SAX</vt:lpstr>
      <vt:lpstr>Dutch Power Demand/ VL_QR | HT</vt:lpstr>
      <vt:lpstr>Dutch Power Demand/ VL_EP | HT</vt:lpstr>
      <vt:lpstr>Dutch Power Demand/ HOT SAX</vt:lpstr>
      <vt:lpstr>Stock20/ VL_QR | HT</vt:lpstr>
      <vt:lpstr>Stock20/ VL_EP | HT</vt:lpstr>
      <vt:lpstr>Stock20/ HOT SAX</vt:lpstr>
      <vt:lpstr>TEK16/ VL_QR | HT</vt:lpstr>
      <vt:lpstr>TEK16/ VL_EP | HT</vt:lpstr>
      <vt:lpstr>TEK16/ HOT SAX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Vy</dc:creator>
  <cp:lastModifiedBy>Khanh Vy</cp:lastModifiedBy>
  <cp:revision>3</cp:revision>
  <dcterms:created xsi:type="dcterms:W3CDTF">2006-08-16T00:00:00Z</dcterms:created>
  <dcterms:modified xsi:type="dcterms:W3CDTF">2016-03-08T16:13:56Z</dcterms:modified>
</cp:coreProperties>
</file>