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sldIdLst>
    <p:sldId id="256" r:id="rId2"/>
  </p:sldIdLst>
  <p:sldSz cx="210312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8148EB0-0C33-F837-F2C3-8594A0647F7D}" name="Nguyen, Vy Kim" initials="NVK" userId="S::vy_nguyen@hms.harvard.edu::4033e16d-2c3b-4a87-b86f-e4e4b2e9042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ADA"/>
    <a:srgbClr val="EEDD88"/>
    <a:srgbClr val="A6A6A6"/>
    <a:srgbClr val="FFCB04"/>
    <a:srgbClr val="E37B22"/>
    <a:srgbClr val="E27B22"/>
    <a:srgbClr val="D17BC7"/>
    <a:srgbClr val="FFCCDC"/>
    <a:srgbClr val="F4AFBC"/>
    <a:srgbClr val="CFA7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732"/>
    <p:restoredTop sz="96197"/>
  </p:normalViewPr>
  <p:slideViewPr>
    <p:cSldViewPr snapToGrid="0">
      <p:cViewPr varScale="1">
        <p:scale>
          <a:sx n="89" d="100"/>
          <a:sy n="89" d="100"/>
        </p:scale>
        <p:origin x="2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8900" y="2095078"/>
            <a:ext cx="15773400" cy="4456853"/>
          </a:xfrm>
        </p:spPr>
        <p:txBody>
          <a:bodyPr anchor="b"/>
          <a:lstStyle>
            <a:lvl1pPr algn="ctr">
              <a:defRPr sz="103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8900" y="6723804"/>
            <a:ext cx="15773400" cy="3090756"/>
          </a:xfrm>
        </p:spPr>
        <p:txBody>
          <a:bodyPr/>
          <a:lstStyle>
            <a:lvl1pPr marL="0" indent="0" algn="ctr">
              <a:buNone/>
              <a:defRPr sz="4140"/>
            </a:lvl1pPr>
            <a:lvl2pPr marL="788670" indent="0" algn="ctr">
              <a:buNone/>
              <a:defRPr sz="3450"/>
            </a:lvl2pPr>
            <a:lvl3pPr marL="1577340" indent="0" algn="ctr">
              <a:buNone/>
              <a:defRPr sz="3105"/>
            </a:lvl3pPr>
            <a:lvl4pPr marL="2366010" indent="0" algn="ctr">
              <a:buNone/>
              <a:defRPr sz="2760"/>
            </a:lvl4pPr>
            <a:lvl5pPr marL="3154680" indent="0" algn="ctr">
              <a:buNone/>
              <a:defRPr sz="2760"/>
            </a:lvl5pPr>
            <a:lvl6pPr marL="3943350" indent="0" algn="ctr">
              <a:buNone/>
              <a:defRPr sz="2760"/>
            </a:lvl6pPr>
            <a:lvl7pPr marL="4732020" indent="0" algn="ctr">
              <a:buNone/>
              <a:defRPr sz="2760"/>
            </a:lvl7pPr>
            <a:lvl8pPr marL="5520690" indent="0" algn="ctr">
              <a:buNone/>
              <a:defRPr sz="2760"/>
            </a:lvl8pPr>
            <a:lvl9pPr marL="6309360" indent="0" algn="ctr">
              <a:buNone/>
              <a:defRPr sz="2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BA67-7785-8241-A386-E93557E98449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5163-132D-7B49-9300-6B5AFD36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0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BA67-7785-8241-A386-E93557E98449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5163-132D-7B49-9300-6B5AFD36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1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050452" y="681567"/>
            <a:ext cx="4534853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5895" y="681567"/>
            <a:ext cx="13341668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BA67-7785-8241-A386-E93557E98449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5163-132D-7B49-9300-6B5AFD36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6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BA67-7785-8241-A386-E93557E98449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5163-132D-7B49-9300-6B5AFD36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8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941" y="3191512"/>
            <a:ext cx="18139410" cy="5325109"/>
          </a:xfrm>
        </p:spPr>
        <p:txBody>
          <a:bodyPr anchor="b"/>
          <a:lstStyle>
            <a:lvl1pPr>
              <a:defRPr sz="103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941" y="8566999"/>
            <a:ext cx="18139410" cy="2800349"/>
          </a:xfrm>
        </p:spPr>
        <p:txBody>
          <a:bodyPr/>
          <a:lstStyle>
            <a:lvl1pPr marL="0" indent="0">
              <a:buNone/>
              <a:defRPr sz="4140">
                <a:solidFill>
                  <a:schemeClr val="tx1">
                    <a:tint val="75000"/>
                  </a:schemeClr>
                </a:solidFill>
              </a:defRPr>
            </a:lvl1pPr>
            <a:lvl2pPr marL="788670" indent="0">
              <a:buNone/>
              <a:defRPr sz="3450">
                <a:solidFill>
                  <a:schemeClr val="tx1">
                    <a:tint val="75000"/>
                  </a:schemeClr>
                </a:solidFill>
              </a:defRPr>
            </a:lvl2pPr>
            <a:lvl3pPr marL="1577340" indent="0">
              <a:buNone/>
              <a:defRPr sz="3105">
                <a:solidFill>
                  <a:schemeClr val="tx1">
                    <a:tint val="75000"/>
                  </a:schemeClr>
                </a:solidFill>
              </a:defRPr>
            </a:lvl3pPr>
            <a:lvl4pPr marL="236601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4pPr>
            <a:lvl5pPr marL="315468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5pPr>
            <a:lvl6pPr marL="394335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6pPr>
            <a:lvl7pPr marL="473202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7pPr>
            <a:lvl8pPr marL="552069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8pPr>
            <a:lvl9pPr marL="630936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BA67-7785-8241-A386-E93557E98449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5163-132D-7B49-9300-6B5AFD36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3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5895" y="3407833"/>
            <a:ext cx="893826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47045" y="3407833"/>
            <a:ext cx="893826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BA67-7785-8241-A386-E93557E98449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5163-132D-7B49-9300-6B5AFD36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634" y="681568"/>
            <a:ext cx="1813941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8635" y="3138171"/>
            <a:ext cx="8897183" cy="1537969"/>
          </a:xfrm>
        </p:spPr>
        <p:txBody>
          <a:bodyPr anchor="b"/>
          <a:lstStyle>
            <a:lvl1pPr marL="0" indent="0">
              <a:buNone/>
              <a:defRPr sz="4140" b="1"/>
            </a:lvl1pPr>
            <a:lvl2pPr marL="788670" indent="0">
              <a:buNone/>
              <a:defRPr sz="3450" b="1"/>
            </a:lvl2pPr>
            <a:lvl3pPr marL="1577340" indent="0">
              <a:buNone/>
              <a:defRPr sz="3105" b="1"/>
            </a:lvl3pPr>
            <a:lvl4pPr marL="2366010" indent="0">
              <a:buNone/>
              <a:defRPr sz="2760" b="1"/>
            </a:lvl4pPr>
            <a:lvl5pPr marL="3154680" indent="0">
              <a:buNone/>
              <a:defRPr sz="2760" b="1"/>
            </a:lvl5pPr>
            <a:lvl6pPr marL="3943350" indent="0">
              <a:buNone/>
              <a:defRPr sz="2760" b="1"/>
            </a:lvl6pPr>
            <a:lvl7pPr marL="4732020" indent="0">
              <a:buNone/>
              <a:defRPr sz="2760" b="1"/>
            </a:lvl7pPr>
            <a:lvl8pPr marL="5520690" indent="0">
              <a:buNone/>
              <a:defRPr sz="2760" b="1"/>
            </a:lvl8pPr>
            <a:lvl9pPr marL="6309360" indent="0">
              <a:buNone/>
              <a:defRPr sz="2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8635" y="4676140"/>
            <a:ext cx="8897183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47045" y="3138171"/>
            <a:ext cx="8940999" cy="1537969"/>
          </a:xfrm>
        </p:spPr>
        <p:txBody>
          <a:bodyPr anchor="b"/>
          <a:lstStyle>
            <a:lvl1pPr marL="0" indent="0">
              <a:buNone/>
              <a:defRPr sz="4140" b="1"/>
            </a:lvl1pPr>
            <a:lvl2pPr marL="788670" indent="0">
              <a:buNone/>
              <a:defRPr sz="3450" b="1"/>
            </a:lvl2pPr>
            <a:lvl3pPr marL="1577340" indent="0">
              <a:buNone/>
              <a:defRPr sz="3105" b="1"/>
            </a:lvl3pPr>
            <a:lvl4pPr marL="2366010" indent="0">
              <a:buNone/>
              <a:defRPr sz="2760" b="1"/>
            </a:lvl4pPr>
            <a:lvl5pPr marL="3154680" indent="0">
              <a:buNone/>
              <a:defRPr sz="2760" b="1"/>
            </a:lvl5pPr>
            <a:lvl6pPr marL="3943350" indent="0">
              <a:buNone/>
              <a:defRPr sz="2760" b="1"/>
            </a:lvl6pPr>
            <a:lvl7pPr marL="4732020" indent="0">
              <a:buNone/>
              <a:defRPr sz="2760" b="1"/>
            </a:lvl7pPr>
            <a:lvl8pPr marL="5520690" indent="0">
              <a:buNone/>
              <a:defRPr sz="2760" b="1"/>
            </a:lvl8pPr>
            <a:lvl9pPr marL="6309360" indent="0">
              <a:buNone/>
              <a:defRPr sz="2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47045" y="4676140"/>
            <a:ext cx="8940999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BA67-7785-8241-A386-E93557E98449}" type="datetimeFigureOut">
              <a:rPr lang="en-US" smtClean="0"/>
              <a:t>2/24/23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5163-132D-7B49-9300-6B5AFD36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5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BA67-7785-8241-A386-E93557E98449}" type="datetimeFigureOut">
              <a:rPr lang="en-US" smtClean="0"/>
              <a:t>2/24/23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5163-132D-7B49-9300-6B5AFD36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0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BA67-7785-8241-A386-E93557E98449}" type="datetimeFigureOut">
              <a:rPr lang="en-US" smtClean="0"/>
              <a:t>2/24/23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5163-132D-7B49-9300-6B5AFD36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6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635" y="853440"/>
            <a:ext cx="6783109" cy="2987040"/>
          </a:xfrm>
        </p:spPr>
        <p:txBody>
          <a:bodyPr anchor="b"/>
          <a:lstStyle>
            <a:lvl1pPr>
              <a:defRPr sz="5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999" y="1843194"/>
            <a:ext cx="10647045" cy="9097433"/>
          </a:xfrm>
        </p:spPr>
        <p:txBody>
          <a:bodyPr/>
          <a:lstStyle>
            <a:lvl1pPr>
              <a:defRPr sz="5520"/>
            </a:lvl1pPr>
            <a:lvl2pPr>
              <a:defRPr sz="4830"/>
            </a:lvl2pPr>
            <a:lvl3pPr>
              <a:defRPr sz="4140"/>
            </a:lvl3pPr>
            <a:lvl4pPr>
              <a:defRPr sz="3450"/>
            </a:lvl4pPr>
            <a:lvl5pPr>
              <a:defRPr sz="3450"/>
            </a:lvl5pPr>
            <a:lvl6pPr>
              <a:defRPr sz="3450"/>
            </a:lvl6pPr>
            <a:lvl7pPr>
              <a:defRPr sz="3450"/>
            </a:lvl7pPr>
            <a:lvl8pPr>
              <a:defRPr sz="3450"/>
            </a:lvl8pPr>
            <a:lvl9pPr>
              <a:defRPr sz="34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8635" y="3840480"/>
            <a:ext cx="6783109" cy="7114964"/>
          </a:xfrm>
        </p:spPr>
        <p:txBody>
          <a:bodyPr/>
          <a:lstStyle>
            <a:lvl1pPr marL="0" indent="0">
              <a:buNone/>
              <a:defRPr sz="2760"/>
            </a:lvl1pPr>
            <a:lvl2pPr marL="788670" indent="0">
              <a:buNone/>
              <a:defRPr sz="2415"/>
            </a:lvl2pPr>
            <a:lvl3pPr marL="1577340" indent="0">
              <a:buNone/>
              <a:defRPr sz="2070"/>
            </a:lvl3pPr>
            <a:lvl4pPr marL="2366010" indent="0">
              <a:buNone/>
              <a:defRPr sz="1725"/>
            </a:lvl4pPr>
            <a:lvl5pPr marL="3154680" indent="0">
              <a:buNone/>
              <a:defRPr sz="1725"/>
            </a:lvl5pPr>
            <a:lvl6pPr marL="3943350" indent="0">
              <a:buNone/>
              <a:defRPr sz="1725"/>
            </a:lvl6pPr>
            <a:lvl7pPr marL="4732020" indent="0">
              <a:buNone/>
              <a:defRPr sz="1725"/>
            </a:lvl7pPr>
            <a:lvl8pPr marL="5520690" indent="0">
              <a:buNone/>
              <a:defRPr sz="1725"/>
            </a:lvl8pPr>
            <a:lvl9pPr marL="6309360" indent="0">
              <a:buNone/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BA67-7785-8241-A386-E93557E98449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5163-132D-7B49-9300-6B5AFD36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635" y="853440"/>
            <a:ext cx="6783109" cy="2987040"/>
          </a:xfrm>
        </p:spPr>
        <p:txBody>
          <a:bodyPr anchor="b"/>
          <a:lstStyle>
            <a:lvl1pPr>
              <a:defRPr sz="5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40999" y="1843194"/>
            <a:ext cx="10647045" cy="9097433"/>
          </a:xfrm>
        </p:spPr>
        <p:txBody>
          <a:bodyPr anchor="t"/>
          <a:lstStyle>
            <a:lvl1pPr marL="0" indent="0">
              <a:buNone/>
              <a:defRPr sz="5520"/>
            </a:lvl1pPr>
            <a:lvl2pPr marL="788670" indent="0">
              <a:buNone/>
              <a:defRPr sz="4830"/>
            </a:lvl2pPr>
            <a:lvl3pPr marL="1577340" indent="0">
              <a:buNone/>
              <a:defRPr sz="4140"/>
            </a:lvl3pPr>
            <a:lvl4pPr marL="2366010" indent="0">
              <a:buNone/>
              <a:defRPr sz="3450"/>
            </a:lvl4pPr>
            <a:lvl5pPr marL="3154680" indent="0">
              <a:buNone/>
              <a:defRPr sz="3450"/>
            </a:lvl5pPr>
            <a:lvl6pPr marL="3943350" indent="0">
              <a:buNone/>
              <a:defRPr sz="3450"/>
            </a:lvl6pPr>
            <a:lvl7pPr marL="4732020" indent="0">
              <a:buNone/>
              <a:defRPr sz="3450"/>
            </a:lvl7pPr>
            <a:lvl8pPr marL="5520690" indent="0">
              <a:buNone/>
              <a:defRPr sz="3450"/>
            </a:lvl8pPr>
            <a:lvl9pPr marL="6309360" indent="0">
              <a:buNone/>
              <a:defRPr sz="34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8635" y="3840480"/>
            <a:ext cx="6783109" cy="7114964"/>
          </a:xfrm>
        </p:spPr>
        <p:txBody>
          <a:bodyPr/>
          <a:lstStyle>
            <a:lvl1pPr marL="0" indent="0">
              <a:buNone/>
              <a:defRPr sz="2760"/>
            </a:lvl1pPr>
            <a:lvl2pPr marL="788670" indent="0">
              <a:buNone/>
              <a:defRPr sz="2415"/>
            </a:lvl2pPr>
            <a:lvl3pPr marL="1577340" indent="0">
              <a:buNone/>
              <a:defRPr sz="2070"/>
            </a:lvl3pPr>
            <a:lvl4pPr marL="2366010" indent="0">
              <a:buNone/>
              <a:defRPr sz="1725"/>
            </a:lvl4pPr>
            <a:lvl5pPr marL="3154680" indent="0">
              <a:buNone/>
              <a:defRPr sz="1725"/>
            </a:lvl5pPr>
            <a:lvl6pPr marL="3943350" indent="0">
              <a:buNone/>
              <a:defRPr sz="1725"/>
            </a:lvl6pPr>
            <a:lvl7pPr marL="4732020" indent="0">
              <a:buNone/>
              <a:defRPr sz="1725"/>
            </a:lvl7pPr>
            <a:lvl8pPr marL="5520690" indent="0">
              <a:buNone/>
              <a:defRPr sz="1725"/>
            </a:lvl8pPr>
            <a:lvl9pPr marL="6309360" indent="0">
              <a:buNone/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BA67-7785-8241-A386-E93557E98449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5163-132D-7B49-9300-6B5AFD36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8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5895" y="681568"/>
            <a:ext cx="1813941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5895" y="3407833"/>
            <a:ext cx="1813941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5895" y="11865187"/>
            <a:ext cx="473202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7BA67-7785-8241-A386-E93557E98449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66585" y="11865187"/>
            <a:ext cx="709803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53285" y="11865187"/>
            <a:ext cx="473202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55163-132D-7B49-9300-6B5AFD36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7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1577340" rtl="0" eaLnBrk="1" latinLnBrk="0" hangingPunct="1">
        <a:lnSpc>
          <a:spcPct val="90000"/>
        </a:lnSpc>
        <a:spcBef>
          <a:spcPct val="0"/>
        </a:spcBef>
        <a:buNone/>
        <a:defRPr sz="7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335" indent="-394335" algn="l" defTabSz="1577340" rtl="0" eaLnBrk="1" latinLnBrk="0" hangingPunct="1">
        <a:lnSpc>
          <a:spcPct val="90000"/>
        </a:lnSpc>
        <a:spcBef>
          <a:spcPts val="1725"/>
        </a:spcBef>
        <a:buFont typeface="Arial" panose="020B0604020202020204" pitchFamily="34" charset="0"/>
        <a:buChar char="•"/>
        <a:defRPr sz="4830" kern="1200">
          <a:solidFill>
            <a:schemeClr val="tx1"/>
          </a:solidFill>
          <a:latin typeface="+mn-lt"/>
          <a:ea typeface="+mn-ea"/>
          <a:cs typeface="+mn-cs"/>
        </a:defRPr>
      </a:lvl1pPr>
      <a:lvl2pPr marL="118300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4140" kern="1200">
          <a:solidFill>
            <a:schemeClr val="tx1"/>
          </a:solidFill>
          <a:latin typeface="+mn-lt"/>
          <a:ea typeface="+mn-ea"/>
          <a:cs typeface="+mn-cs"/>
        </a:defRPr>
      </a:lvl2pPr>
      <a:lvl3pPr marL="197167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450" kern="1200">
          <a:solidFill>
            <a:schemeClr val="tx1"/>
          </a:solidFill>
          <a:latin typeface="+mn-lt"/>
          <a:ea typeface="+mn-ea"/>
          <a:cs typeface="+mn-cs"/>
        </a:defRPr>
      </a:lvl3pPr>
      <a:lvl4pPr marL="276034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4pPr>
      <a:lvl5pPr marL="354901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5pPr>
      <a:lvl6pPr marL="433768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6pPr>
      <a:lvl7pPr marL="512635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7pPr>
      <a:lvl8pPr marL="591502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8pPr>
      <a:lvl9pPr marL="670369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1pPr>
      <a:lvl2pPr marL="78867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2pPr>
      <a:lvl3pPr marL="157734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3pPr>
      <a:lvl4pPr marL="236601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4pPr>
      <a:lvl5pPr marL="315468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5pPr>
      <a:lvl6pPr marL="394335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6pPr>
      <a:lvl7pPr marL="473202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7pPr>
      <a:lvl8pPr marL="552069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8pPr>
      <a:lvl9pPr marL="630936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Rectangle 649">
            <a:extLst>
              <a:ext uri="{FF2B5EF4-FFF2-40B4-BE49-F238E27FC236}">
                <a16:creationId xmlns:a16="http://schemas.microsoft.com/office/drawing/2014/main" id="{09FDCFF7-E08B-A13D-828F-07C6E92C830E}"/>
              </a:ext>
            </a:extLst>
          </p:cNvPr>
          <p:cNvSpPr/>
          <p:nvPr/>
        </p:nvSpPr>
        <p:spPr>
          <a:xfrm>
            <a:off x="-42600" y="-20644"/>
            <a:ext cx="21073799" cy="12822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4A381C-5229-40D1-1CF4-0457D1B6E32A}"/>
              </a:ext>
            </a:extLst>
          </p:cNvPr>
          <p:cNvSpPr/>
          <p:nvPr/>
        </p:nvSpPr>
        <p:spPr>
          <a:xfrm>
            <a:off x="4475626" y="123939"/>
            <a:ext cx="1188720" cy="219456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ysClr val="windowText" lastClr="000000"/>
                </a:solidFill>
              </a:rPr>
              <a:t>Mortality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CCF23C-80BA-EE03-A14A-0E18692B9C54}"/>
              </a:ext>
            </a:extLst>
          </p:cNvPr>
          <p:cNvSpPr/>
          <p:nvPr/>
        </p:nvSpPr>
        <p:spPr>
          <a:xfrm>
            <a:off x="5760282" y="124959"/>
            <a:ext cx="1188720" cy="219456"/>
          </a:xfrm>
          <a:prstGeom prst="rect">
            <a:avLst/>
          </a:prstGeom>
          <a:solidFill>
            <a:srgbClr val="77AAD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ysClr val="windowText" lastClr="000000"/>
                </a:solidFill>
              </a:rPr>
              <a:t>Demographics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D45110-12D7-7F72-3289-D2B7C5AB1A1F}"/>
              </a:ext>
            </a:extLst>
          </p:cNvPr>
          <p:cNvSpPr/>
          <p:nvPr/>
        </p:nvSpPr>
        <p:spPr>
          <a:xfrm>
            <a:off x="7033190" y="118101"/>
            <a:ext cx="1188720" cy="219456"/>
          </a:xfrm>
          <a:prstGeom prst="rect">
            <a:avLst/>
          </a:prstGeom>
          <a:solidFill>
            <a:srgbClr val="99DD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ysClr val="windowText" lastClr="000000"/>
                </a:solidFill>
              </a:rPr>
              <a:t>Questionnaire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161E77-7531-6D67-7AD3-AD873DD07439}"/>
              </a:ext>
            </a:extLst>
          </p:cNvPr>
          <p:cNvSpPr/>
          <p:nvPr/>
        </p:nvSpPr>
        <p:spPr>
          <a:xfrm>
            <a:off x="8349215" y="115316"/>
            <a:ext cx="1188720" cy="219456"/>
          </a:xfrm>
          <a:prstGeom prst="rect">
            <a:avLst/>
          </a:prstGeom>
          <a:solidFill>
            <a:srgbClr val="44BB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ysClr val="windowText" lastClr="000000"/>
                </a:solidFill>
              </a:rPr>
              <a:t>Dietary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6D3064-D92E-52B5-70A9-7F74C7F2C41B}"/>
              </a:ext>
            </a:extLst>
          </p:cNvPr>
          <p:cNvSpPr/>
          <p:nvPr/>
        </p:nvSpPr>
        <p:spPr>
          <a:xfrm>
            <a:off x="9632802" y="111992"/>
            <a:ext cx="1188720" cy="217251"/>
          </a:xfrm>
          <a:prstGeom prst="rect">
            <a:avLst/>
          </a:prstGeom>
          <a:solidFill>
            <a:srgbClr val="AAAA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ysClr val="windowText" lastClr="000000"/>
                </a:solidFill>
              </a:rPr>
              <a:t>Medications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335BEE-3CEC-8095-58BA-84334BAB961D}"/>
              </a:ext>
            </a:extLst>
          </p:cNvPr>
          <p:cNvSpPr/>
          <p:nvPr/>
        </p:nvSpPr>
        <p:spPr>
          <a:xfrm>
            <a:off x="10921861" y="111992"/>
            <a:ext cx="1188720" cy="217251"/>
          </a:xfrm>
          <a:prstGeom prst="rect">
            <a:avLst/>
          </a:prstGeom>
          <a:solidFill>
            <a:srgbClr val="BBCC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ysClr val="windowText" lastClr="000000"/>
                </a:solidFill>
              </a:rPr>
              <a:t>Occupation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194283-7BFE-2A9B-89B6-03883FA02B6C}"/>
              </a:ext>
            </a:extLst>
          </p:cNvPr>
          <p:cNvSpPr/>
          <p:nvPr/>
        </p:nvSpPr>
        <p:spPr>
          <a:xfrm>
            <a:off x="12199189" y="107774"/>
            <a:ext cx="1188720" cy="217251"/>
          </a:xfrm>
          <a:prstGeom prst="rect">
            <a:avLst/>
          </a:prstGeom>
          <a:solidFill>
            <a:srgbClr val="EE88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ysClr val="windowText" lastClr="000000"/>
                </a:solidFill>
              </a:rPr>
              <a:t>Chemicals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694507-9D2E-0D37-1143-FC0BE524B2D9}"/>
              </a:ext>
            </a:extLst>
          </p:cNvPr>
          <p:cNvSpPr/>
          <p:nvPr/>
        </p:nvSpPr>
        <p:spPr>
          <a:xfrm>
            <a:off x="16033840" y="99725"/>
            <a:ext cx="1188720" cy="217251"/>
          </a:xfrm>
          <a:prstGeom prst="rect">
            <a:avLst/>
          </a:prstGeom>
          <a:solidFill>
            <a:srgbClr val="FFCCD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ysClr val="windowText" lastClr="000000"/>
                </a:solidFill>
              </a:rPr>
              <a:t>Response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9DEE30-476E-6366-3C76-99A76276D62E}"/>
              </a:ext>
            </a:extLst>
          </p:cNvPr>
          <p:cNvSpPr/>
          <p:nvPr/>
        </p:nvSpPr>
        <p:spPr>
          <a:xfrm>
            <a:off x="13487697" y="105661"/>
            <a:ext cx="1188720" cy="217251"/>
          </a:xfrm>
          <a:prstGeom prst="rect">
            <a:avLst/>
          </a:prstGeom>
          <a:solidFill>
            <a:srgbClr val="EEDD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ysClr val="windowText" lastClr="000000"/>
                </a:solidFill>
              </a:rPr>
              <a:t>Comments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B9E433-0B4C-6B13-5C70-5B9E87A270A9}"/>
              </a:ext>
            </a:extLst>
          </p:cNvPr>
          <p:cNvSpPr/>
          <p:nvPr/>
        </p:nvSpPr>
        <p:spPr>
          <a:xfrm>
            <a:off x="14735787" y="98253"/>
            <a:ext cx="1188720" cy="217251"/>
          </a:xfrm>
          <a:prstGeom prst="rect">
            <a:avLst/>
          </a:prstGeom>
          <a:solidFill>
            <a:srgbClr val="FFAA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ysClr val="windowText" lastClr="000000"/>
                </a:solidFill>
              </a:rPr>
              <a:t>Weights</a:t>
            </a:r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67FEEA93-9CF2-085A-9435-190E246288E6}"/>
              </a:ext>
            </a:extLst>
          </p:cNvPr>
          <p:cNvSpPr/>
          <p:nvPr/>
        </p:nvSpPr>
        <p:spPr>
          <a:xfrm>
            <a:off x="4477186" y="931976"/>
            <a:ext cx="337399" cy="3731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Down Arrow 252">
            <a:extLst>
              <a:ext uri="{FF2B5EF4-FFF2-40B4-BE49-F238E27FC236}">
                <a16:creationId xmlns:a16="http://schemas.microsoft.com/office/drawing/2014/main" id="{0E61E3B5-965B-15A6-1A93-35253A0D43D3}"/>
              </a:ext>
            </a:extLst>
          </p:cNvPr>
          <p:cNvSpPr/>
          <p:nvPr/>
        </p:nvSpPr>
        <p:spPr>
          <a:xfrm>
            <a:off x="4929199" y="3105696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Down Arrow 253">
            <a:extLst>
              <a:ext uri="{FF2B5EF4-FFF2-40B4-BE49-F238E27FC236}">
                <a16:creationId xmlns:a16="http://schemas.microsoft.com/office/drawing/2014/main" id="{E7162261-D49C-6EE3-DD39-781FEB3E150F}"/>
              </a:ext>
            </a:extLst>
          </p:cNvPr>
          <p:cNvSpPr/>
          <p:nvPr/>
        </p:nvSpPr>
        <p:spPr>
          <a:xfrm>
            <a:off x="6301056" y="3093834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Down Arrow 254">
            <a:extLst>
              <a:ext uri="{FF2B5EF4-FFF2-40B4-BE49-F238E27FC236}">
                <a16:creationId xmlns:a16="http://schemas.microsoft.com/office/drawing/2014/main" id="{A46E8F93-938C-6897-27CB-645550DDE4BE}"/>
              </a:ext>
            </a:extLst>
          </p:cNvPr>
          <p:cNvSpPr/>
          <p:nvPr/>
        </p:nvSpPr>
        <p:spPr>
          <a:xfrm>
            <a:off x="7582574" y="3099778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Down Arrow 255">
            <a:extLst>
              <a:ext uri="{FF2B5EF4-FFF2-40B4-BE49-F238E27FC236}">
                <a16:creationId xmlns:a16="http://schemas.microsoft.com/office/drawing/2014/main" id="{E7C2E748-D375-002A-A86D-FF63DBCB6991}"/>
              </a:ext>
            </a:extLst>
          </p:cNvPr>
          <p:cNvSpPr/>
          <p:nvPr/>
        </p:nvSpPr>
        <p:spPr>
          <a:xfrm>
            <a:off x="8886783" y="3097428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Down Arrow 256">
            <a:extLst>
              <a:ext uri="{FF2B5EF4-FFF2-40B4-BE49-F238E27FC236}">
                <a16:creationId xmlns:a16="http://schemas.microsoft.com/office/drawing/2014/main" id="{D50700FA-5F41-2B73-78E6-3CB30BF1C153}"/>
              </a:ext>
            </a:extLst>
          </p:cNvPr>
          <p:cNvSpPr/>
          <p:nvPr/>
        </p:nvSpPr>
        <p:spPr>
          <a:xfrm>
            <a:off x="10149565" y="3108664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Down Arrow 257">
            <a:extLst>
              <a:ext uri="{FF2B5EF4-FFF2-40B4-BE49-F238E27FC236}">
                <a16:creationId xmlns:a16="http://schemas.microsoft.com/office/drawing/2014/main" id="{FBA908DC-1B73-DA9A-A661-C78322202919}"/>
              </a:ext>
            </a:extLst>
          </p:cNvPr>
          <p:cNvSpPr/>
          <p:nvPr/>
        </p:nvSpPr>
        <p:spPr>
          <a:xfrm>
            <a:off x="11431083" y="3100772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Down Arrow 258">
            <a:extLst>
              <a:ext uri="{FF2B5EF4-FFF2-40B4-BE49-F238E27FC236}">
                <a16:creationId xmlns:a16="http://schemas.microsoft.com/office/drawing/2014/main" id="{F224C5D8-ADAE-E7EE-26AC-3FD79F426F4F}"/>
              </a:ext>
            </a:extLst>
          </p:cNvPr>
          <p:cNvSpPr/>
          <p:nvPr/>
        </p:nvSpPr>
        <p:spPr>
          <a:xfrm>
            <a:off x="12792556" y="3107508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Down Arrow 259">
            <a:extLst>
              <a:ext uri="{FF2B5EF4-FFF2-40B4-BE49-F238E27FC236}">
                <a16:creationId xmlns:a16="http://schemas.microsoft.com/office/drawing/2014/main" id="{853F54E7-745D-0DFE-1D7A-7C8AD2381FF9}"/>
              </a:ext>
            </a:extLst>
          </p:cNvPr>
          <p:cNvSpPr/>
          <p:nvPr/>
        </p:nvSpPr>
        <p:spPr>
          <a:xfrm>
            <a:off x="14019434" y="3096311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Down Arrow 260">
            <a:extLst>
              <a:ext uri="{FF2B5EF4-FFF2-40B4-BE49-F238E27FC236}">
                <a16:creationId xmlns:a16="http://schemas.microsoft.com/office/drawing/2014/main" id="{FF0BC164-7D6D-95F2-9510-CAE2534947A2}"/>
              </a:ext>
            </a:extLst>
          </p:cNvPr>
          <p:cNvSpPr/>
          <p:nvPr/>
        </p:nvSpPr>
        <p:spPr>
          <a:xfrm>
            <a:off x="15278579" y="3108997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Down Arrow 261">
            <a:extLst>
              <a:ext uri="{FF2B5EF4-FFF2-40B4-BE49-F238E27FC236}">
                <a16:creationId xmlns:a16="http://schemas.microsoft.com/office/drawing/2014/main" id="{D023BF3D-86FE-AB4B-419F-2D7E8FAA0129}"/>
              </a:ext>
            </a:extLst>
          </p:cNvPr>
          <p:cNvSpPr/>
          <p:nvPr/>
        </p:nvSpPr>
        <p:spPr>
          <a:xfrm>
            <a:off x="16499355" y="3095458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Can 262">
            <a:extLst>
              <a:ext uri="{FF2B5EF4-FFF2-40B4-BE49-F238E27FC236}">
                <a16:creationId xmlns:a16="http://schemas.microsoft.com/office/drawing/2014/main" id="{E817A9CD-973D-9066-445D-312F114309B3}"/>
              </a:ext>
            </a:extLst>
          </p:cNvPr>
          <p:cNvSpPr/>
          <p:nvPr/>
        </p:nvSpPr>
        <p:spPr>
          <a:xfrm>
            <a:off x="4607618" y="3641061"/>
            <a:ext cx="337399" cy="3731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Can 263">
            <a:extLst>
              <a:ext uri="{FF2B5EF4-FFF2-40B4-BE49-F238E27FC236}">
                <a16:creationId xmlns:a16="http://schemas.microsoft.com/office/drawing/2014/main" id="{912A0D44-FD58-6DE2-4997-2675699332C0}"/>
              </a:ext>
            </a:extLst>
          </p:cNvPr>
          <p:cNvSpPr/>
          <p:nvPr/>
        </p:nvSpPr>
        <p:spPr>
          <a:xfrm>
            <a:off x="5980100" y="3623791"/>
            <a:ext cx="337399" cy="3731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Can 264">
            <a:extLst>
              <a:ext uri="{FF2B5EF4-FFF2-40B4-BE49-F238E27FC236}">
                <a16:creationId xmlns:a16="http://schemas.microsoft.com/office/drawing/2014/main" id="{3C5E9DB8-4448-6D80-BD8B-3218A7553724}"/>
              </a:ext>
            </a:extLst>
          </p:cNvPr>
          <p:cNvSpPr/>
          <p:nvPr/>
        </p:nvSpPr>
        <p:spPr>
          <a:xfrm>
            <a:off x="6473672" y="3621072"/>
            <a:ext cx="337399" cy="373134"/>
          </a:xfrm>
          <a:prstGeom prst="can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Can 265">
            <a:extLst>
              <a:ext uri="{FF2B5EF4-FFF2-40B4-BE49-F238E27FC236}">
                <a16:creationId xmlns:a16="http://schemas.microsoft.com/office/drawing/2014/main" id="{050A80E2-397D-9247-8B6F-477290EA2FC7}"/>
              </a:ext>
            </a:extLst>
          </p:cNvPr>
          <p:cNvSpPr/>
          <p:nvPr/>
        </p:nvSpPr>
        <p:spPr>
          <a:xfrm>
            <a:off x="7397734" y="3631019"/>
            <a:ext cx="337399" cy="3731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Can 266">
            <a:extLst>
              <a:ext uri="{FF2B5EF4-FFF2-40B4-BE49-F238E27FC236}">
                <a16:creationId xmlns:a16="http://schemas.microsoft.com/office/drawing/2014/main" id="{E0F5D831-E45B-8F73-D86F-1260969DDFE6}"/>
              </a:ext>
            </a:extLst>
          </p:cNvPr>
          <p:cNvSpPr/>
          <p:nvPr/>
        </p:nvSpPr>
        <p:spPr>
          <a:xfrm>
            <a:off x="7891307" y="3628300"/>
            <a:ext cx="337399" cy="373134"/>
          </a:xfrm>
          <a:prstGeom prst="can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Can 267">
            <a:extLst>
              <a:ext uri="{FF2B5EF4-FFF2-40B4-BE49-F238E27FC236}">
                <a16:creationId xmlns:a16="http://schemas.microsoft.com/office/drawing/2014/main" id="{7FCD0DFC-3FD6-102B-4A5D-A134AB921DF3}"/>
              </a:ext>
            </a:extLst>
          </p:cNvPr>
          <p:cNvSpPr/>
          <p:nvPr/>
        </p:nvSpPr>
        <p:spPr>
          <a:xfrm>
            <a:off x="8695227" y="3628300"/>
            <a:ext cx="337399" cy="3731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Can 268">
            <a:extLst>
              <a:ext uri="{FF2B5EF4-FFF2-40B4-BE49-F238E27FC236}">
                <a16:creationId xmlns:a16="http://schemas.microsoft.com/office/drawing/2014/main" id="{F28A5410-2004-E7C0-5D17-B05C0E010EA1}"/>
              </a:ext>
            </a:extLst>
          </p:cNvPr>
          <p:cNvSpPr/>
          <p:nvPr/>
        </p:nvSpPr>
        <p:spPr>
          <a:xfrm>
            <a:off x="9188799" y="3625581"/>
            <a:ext cx="337399" cy="373134"/>
          </a:xfrm>
          <a:prstGeom prst="can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Can 269">
            <a:extLst>
              <a:ext uri="{FF2B5EF4-FFF2-40B4-BE49-F238E27FC236}">
                <a16:creationId xmlns:a16="http://schemas.microsoft.com/office/drawing/2014/main" id="{3CF2CBD1-C7D8-7969-6E69-669F3A3F9846}"/>
              </a:ext>
            </a:extLst>
          </p:cNvPr>
          <p:cNvSpPr/>
          <p:nvPr/>
        </p:nvSpPr>
        <p:spPr>
          <a:xfrm>
            <a:off x="11169245" y="3636588"/>
            <a:ext cx="337399" cy="3731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Can 270">
            <a:extLst>
              <a:ext uri="{FF2B5EF4-FFF2-40B4-BE49-F238E27FC236}">
                <a16:creationId xmlns:a16="http://schemas.microsoft.com/office/drawing/2014/main" id="{D80B609C-3C84-FF53-981D-4D087E922217}"/>
              </a:ext>
            </a:extLst>
          </p:cNvPr>
          <p:cNvSpPr/>
          <p:nvPr/>
        </p:nvSpPr>
        <p:spPr>
          <a:xfrm>
            <a:off x="11662817" y="3633869"/>
            <a:ext cx="337399" cy="373134"/>
          </a:xfrm>
          <a:prstGeom prst="can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Can 271">
            <a:extLst>
              <a:ext uri="{FF2B5EF4-FFF2-40B4-BE49-F238E27FC236}">
                <a16:creationId xmlns:a16="http://schemas.microsoft.com/office/drawing/2014/main" id="{1EA6E700-FBFC-B68B-ED1E-18A2DE464482}"/>
              </a:ext>
            </a:extLst>
          </p:cNvPr>
          <p:cNvSpPr/>
          <p:nvPr/>
        </p:nvSpPr>
        <p:spPr>
          <a:xfrm>
            <a:off x="16287678" y="3636912"/>
            <a:ext cx="337399" cy="3731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Can 272">
            <a:extLst>
              <a:ext uri="{FF2B5EF4-FFF2-40B4-BE49-F238E27FC236}">
                <a16:creationId xmlns:a16="http://schemas.microsoft.com/office/drawing/2014/main" id="{9202E593-02F9-13F6-45D7-B6307094C932}"/>
              </a:ext>
            </a:extLst>
          </p:cNvPr>
          <p:cNvSpPr/>
          <p:nvPr/>
        </p:nvSpPr>
        <p:spPr>
          <a:xfrm>
            <a:off x="16781250" y="3634193"/>
            <a:ext cx="337399" cy="373134"/>
          </a:xfrm>
          <a:prstGeom prst="can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Can 273">
            <a:extLst>
              <a:ext uri="{FF2B5EF4-FFF2-40B4-BE49-F238E27FC236}">
                <a16:creationId xmlns:a16="http://schemas.microsoft.com/office/drawing/2014/main" id="{9B880A95-95AB-93FC-5CC2-D3A981FCD3C8}"/>
              </a:ext>
            </a:extLst>
          </p:cNvPr>
          <p:cNvSpPr/>
          <p:nvPr/>
        </p:nvSpPr>
        <p:spPr>
          <a:xfrm>
            <a:off x="9862410" y="3629639"/>
            <a:ext cx="337399" cy="3731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Can 274">
            <a:extLst>
              <a:ext uri="{FF2B5EF4-FFF2-40B4-BE49-F238E27FC236}">
                <a16:creationId xmlns:a16="http://schemas.microsoft.com/office/drawing/2014/main" id="{EF171135-F9CE-06DB-5E04-DB3A66266F4C}"/>
              </a:ext>
            </a:extLst>
          </p:cNvPr>
          <p:cNvSpPr/>
          <p:nvPr/>
        </p:nvSpPr>
        <p:spPr>
          <a:xfrm>
            <a:off x="12424562" y="3618780"/>
            <a:ext cx="337399" cy="3731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Can 275">
            <a:extLst>
              <a:ext uri="{FF2B5EF4-FFF2-40B4-BE49-F238E27FC236}">
                <a16:creationId xmlns:a16="http://schemas.microsoft.com/office/drawing/2014/main" id="{BD13A05C-AA81-0920-1214-5F2120C1B760}"/>
              </a:ext>
            </a:extLst>
          </p:cNvPr>
          <p:cNvSpPr/>
          <p:nvPr/>
        </p:nvSpPr>
        <p:spPr>
          <a:xfrm>
            <a:off x="14998550" y="3637957"/>
            <a:ext cx="337399" cy="3731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Can 276">
            <a:extLst>
              <a:ext uri="{FF2B5EF4-FFF2-40B4-BE49-F238E27FC236}">
                <a16:creationId xmlns:a16="http://schemas.microsoft.com/office/drawing/2014/main" id="{DE330A18-9329-86F9-DF5E-D50EC2950FF6}"/>
              </a:ext>
            </a:extLst>
          </p:cNvPr>
          <p:cNvSpPr/>
          <p:nvPr/>
        </p:nvSpPr>
        <p:spPr>
          <a:xfrm>
            <a:off x="13718850" y="3638909"/>
            <a:ext cx="337399" cy="3731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Down Arrow 277">
            <a:extLst>
              <a:ext uri="{FF2B5EF4-FFF2-40B4-BE49-F238E27FC236}">
                <a16:creationId xmlns:a16="http://schemas.microsoft.com/office/drawing/2014/main" id="{0B6C4157-F0B0-48F3-2198-79FD74EFAE5A}"/>
              </a:ext>
            </a:extLst>
          </p:cNvPr>
          <p:cNvSpPr/>
          <p:nvPr/>
        </p:nvSpPr>
        <p:spPr>
          <a:xfrm>
            <a:off x="4987546" y="4167393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Down Arrow 278">
            <a:extLst>
              <a:ext uri="{FF2B5EF4-FFF2-40B4-BE49-F238E27FC236}">
                <a16:creationId xmlns:a16="http://schemas.microsoft.com/office/drawing/2014/main" id="{8CE7B22C-2C01-34D7-9164-608AA54877C1}"/>
              </a:ext>
            </a:extLst>
          </p:cNvPr>
          <p:cNvSpPr/>
          <p:nvPr/>
        </p:nvSpPr>
        <p:spPr>
          <a:xfrm>
            <a:off x="6301056" y="4179412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Down Arrow 279">
            <a:extLst>
              <a:ext uri="{FF2B5EF4-FFF2-40B4-BE49-F238E27FC236}">
                <a16:creationId xmlns:a16="http://schemas.microsoft.com/office/drawing/2014/main" id="{24304C38-3531-A450-2186-159471E1E858}"/>
              </a:ext>
            </a:extLst>
          </p:cNvPr>
          <p:cNvSpPr/>
          <p:nvPr/>
        </p:nvSpPr>
        <p:spPr>
          <a:xfrm>
            <a:off x="7721771" y="4171294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Down Arrow 280">
            <a:extLst>
              <a:ext uri="{FF2B5EF4-FFF2-40B4-BE49-F238E27FC236}">
                <a16:creationId xmlns:a16="http://schemas.microsoft.com/office/drawing/2014/main" id="{4D0E74A5-A64A-C7A2-964B-F55EF430C106}"/>
              </a:ext>
            </a:extLst>
          </p:cNvPr>
          <p:cNvSpPr/>
          <p:nvPr/>
        </p:nvSpPr>
        <p:spPr>
          <a:xfrm>
            <a:off x="8986312" y="4183921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Down Arrow 281">
            <a:extLst>
              <a:ext uri="{FF2B5EF4-FFF2-40B4-BE49-F238E27FC236}">
                <a16:creationId xmlns:a16="http://schemas.microsoft.com/office/drawing/2014/main" id="{0C193EE3-420E-7A3A-D833-3B652EDEE68D}"/>
              </a:ext>
            </a:extLst>
          </p:cNvPr>
          <p:cNvSpPr/>
          <p:nvPr/>
        </p:nvSpPr>
        <p:spPr>
          <a:xfrm>
            <a:off x="10194811" y="4183883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Down Arrow 282">
            <a:extLst>
              <a:ext uri="{FF2B5EF4-FFF2-40B4-BE49-F238E27FC236}">
                <a16:creationId xmlns:a16="http://schemas.microsoft.com/office/drawing/2014/main" id="{CC9E7760-27D7-854D-65C2-EBE78A4097CC}"/>
              </a:ext>
            </a:extLst>
          </p:cNvPr>
          <p:cNvSpPr/>
          <p:nvPr/>
        </p:nvSpPr>
        <p:spPr>
          <a:xfrm>
            <a:off x="11444860" y="4188879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Down Arrow 283">
            <a:extLst>
              <a:ext uri="{FF2B5EF4-FFF2-40B4-BE49-F238E27FC236}">
                <a16:creationId xmlns:a16="http://schemas.microsoft.com/office/drawing/2014/main" id="{5655C645-81A8-D418-07BD-DE4B409B1E01}"/>
              </a:ext>
            </a:extLst>
          </p:cNvPr>
          <p:cNvSpPr/>
          <p:nvPr/>
        </p:nvSpPr>
        <p:spPr>
          <a:xfrm>
            <a:off x="12769385" y="4198428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Down Arrow 284">
            <a:extLst>
              <a:ext uri="{FF2B5EF4-FFF2-40B4-BE49-F238E27FC236}">
                <a16:creationId xmlns:a16="http://schemas.microsoft.com/office/drawing/2014/main" id="{C12A4199-6194-6648-5122-6C1CC08073E2}"/>
              </a:ext>
            </a:extLst>
          </p:cNvPr>
          <p:cNvSpPr/>
          <p:nvPr/>
        </p:nvSpPr>
        <p:spPr>
          <a:xfrm>
            <a:off x="14019434" y="4207383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Down Arrow 285">
            <a:extLst>
              <a:ext uri="{FF2B5EF4-FFF2-40B4-BE49-F238E27FC236}">
                <a16:creationId xmlns:a16="http://schemas.microsoft.com/office/drawing/2014/main" id="{F12230EC-54FA-0575-2BBA-2F56DB9A718A}"/>
              </a:ext>
            </a:extLst>
          </p:cNvPr>
          <p:cNvSpPr/>
          <p:nvPr/>
        </p:nvSpPr>
        <p:spPr>
          <a:xfrm>
            <a:off x="15309646" y="4204817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Down Arrow 286">
            <a:extLst>
              <a:ext uri="{FF2B5EF4-FFF2-40B4-BE49-F238E27FC236}">
                <a16:creationId xmlns:a16="http://schemas.microsoft.com/office/drawing/2014/main" id="{C9D7B497-FFEB-F997-79E6-1B3BFF248B42}"/>
              </a:ext>
            </a:extLst>
          </p:cNvPr>
          <p:cNvSpPr/>
          <p:nvPr/>
        </p:nvSpPr>
        <p:spPr>
          <a:xfrm>
            <a:off x="16513743" y="4202572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A95CC36F-3E47-19A4-330E-E9CB6621B166}"/>
              </a:ext>
            </a:extLst>
          </p:cNvPr>
          <p:cNvSpPr/>
          <p:nvPr/>
        </p:nvSpPr>
        <p:spPr>
          <a:xfrm>
            <a:off x="4539925" y="3559146"/>
            <a:ext cx="990504" cy="570484"/>
          </a:xfrm>
          <a:prstGeom prst="rect">
            <a:avLst/>
          </a:prstGeom>
          <a:noFill/>
          <a:ln>
            <a:solidFill>
              <a:srgbClr val="E27B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011FF9B3-AC57-3622-C8ED-DA9CC6B81AA1}"/>
              </a:ext>
            </a:extLst>
          </p:cNvPr>
          <p:cNvSpPr/>
          <p:nvPr/>
        </p:nvSpPr>
        <p:spPr>
          <a:xfrm>
            <a:off x="5891454" y="3542904"/>
            <a:ext cx="990504" cy="570484"/>
          </a:xfrm>
          <a:prstGeom prst="rect">
            <a:avLst/>
          </a:prstGeom>
          <a:noFill/>
          <a:ln>
            <a:solidFill>
              <a:srgbClr val="E27B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FA5756B7-A720-ED5F-61D2-DF405E35123A}"/>
              </a:ext>
            </a:extLst>
          </p:cNvPr>
          <p:cNvSpPr/>
          <p:nvPr/>
        </p:nvSpPr>
        <p:spPr>
          <a:xfrm>
            <a:off x="7311302" y="3557455"/>
            <a:ext cx="990504" cy="570484"/>
          </a:xfrm>
          <a:prstGeom prst="rect">
            <a:avLst/>
          </a:prstGeom>
          <a:noFill/>
          <a:ln>
            <a:solidFill>
              <a:srgbClr val="E27B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8EF01039-A7F1-561E-CDA3-BBA035214F7E}"/>
              </a:ext>
            </a:extLst>
          </p:cNvPr>
          <p:cNvSpPr/>
          <p:nvPr/>
        </p:nvSpPr>
        <p:spPr>
          <a:xfrm>
            <a:off x="8598428" y="3557455"/>
            <a:ext cx="990504" cy="570484"/>
          </a:xfrm>
          <a:prstGeom prst="rect">
            <a:avLst/>
          </a:prstGeom>
          <a:noFill/>
          <a:ln>
            <a:solidFill>
              <a:srgbClr val="E27B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0A29ED05-397D-94FD-DAB2-5F9D2FEB657B}"/>
              </a:ext>
            </a:extLst>
          </p:cNvPr>
          <p:cNvSpPr/>
          <p:nvPr/>
        </p:nvSpPr>
        <p:spPr>
          <a:xfrm>
            <a:off x="9790579" y="3546773"/>
            <a:ext cx="990504" cy="570484"/>
          </a:xfrm>
          <a:prstGeom prst="rect">
            <a:avLst/>
          </a:prstGeom>
          <a:noFill/>
          <a:ln>
            <a:solidFill>
              <a:srgbClr val="E27B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E47D2C00-2FEE-C90A-9EED-B308621EDE1D}"/>
              </a:ext>
            </a:extLst>
          </p:cNvPr>
          <p:cNvSpPr/>
          <p:nvPr/>
        </p:nvSpPr>
        <p:spPr>
          <a:xfrm>
            <a:off x="11086830" y="3565520"/>
            <a:ext cx="990504" cy="570484"/>
          </a:xfrm>
          <a:prstGeom prst="rect">
            <a:avLst/>
          </a:prstGeom>
          <a:noFill/>
          <a:ln>
            <a:solidFill>
              <a:srgbClr val="E27B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9F7019F7-EAC8-AB18-D895-ED87EF54ED56}"/>
              </a:ext>
            </a:extLst>
          </p:cNvPr>
          <p:cNvSpPr/>
          <p:nvPr/>
        </p:nvSpPr>
        <p:spPr>
          <a:xfrm>
            <a:off x="12312248" y="3564308"/>
            <a:ext cx="990504" cy="570484"/>
          </a:xfrm>
          <a:prstGeom prst="rect">
            <a:avLst/>
          </a:prstGeom>
          <a:noFill/>
          <a:ln>
            <a:solidFill>
              <a:srgbClr val="E27B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E3555B1F-1DF1-966A-8000-14BD0EF31BA9}"/>
              </a:ext>
            </a:extLst>
          </p:cNvPr>
          <p:cNvSpPr/>
          <p:nvPr/>
        </p:nvSpPr>
        <p:spPr>
          <a:xfrm>
            <a:off x="13613386" y="3565597"/>
            <a:ext cx="990504" cy="570484"/>
          </a:xfrm>
          <a:prstGeom prst="rect">
            <a:avLst/>
          </a:prstGeom>
          <a:noFill/>
          <a:ln>
            <a:solidFill>
              <a:srgbClr val="E27B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CEE72DA4-DD93-AC30-14E3-83C7D879BE6F}"/>
              </a:ext>
            </a:extLst>
          </p:cNvPr>
          <p:cNvSpPr/>
          <p:nvPr/>
        </p:nvSpPr>
        <p:spPr>
          <a:xfrm>
            <a:off x="14905822" y="3549938"/>
            <a:ext cx="990504" cy="570484"/>
          </a:xfrm>
          <a:prstGeom prst="rect">
            <a:avLst/>
          </a:prstGeom>
          <a:noFill/>
          <a:ln>
            <a:solidFill>
              <a:srgbClr val="E27B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017ABE9E-806E-CF76-4C11-3095B95A3A83}"/>
              </a:ext>
            </a:extLst>
          </p:cNvPr>
          <p:cNvSpPr/>
          <p:nvPr/>
        </p:nvSpPr>
        <p:spPr>
          <a:xfrm>
            <a:off x="16187447" y="3554072"/>
            <a:ext cx="990504" cy="570484"/>
          </a:xfrm>
          <a:prstGeom prst="rect">
            <a:avLst/>
          </a:prstGeom>
          <a:noFill/>
          <a:ln>
            <a:solidFill>
              <a:srgbClr val="E27B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C6F526B1-09FD-0257-E750-ED553D56170A}"/>
              </a:ext>
            </a:extLst>
          </p:cNvPr>
          <p:cNvSpPr/>
          <p:nvPr/>
        </p:nvSpPr>
        <p:spPr>
          <a:xfrm>
            <a:off x="4553079" y="4660490"/>
            <a:ext cx="977350" cy="7424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88A8A4C4-C580-3511-D54F-DBCAFAF5249F}"/>
              </a:ext>
            </a:extLst>
          </p:cNvPr>
          <p:cNvSpPr/>
          <p:nvPr/>
        </p:nvSpPr>
        <p:spPr>
          <a:xfrm>
            <a:off x="5904608" y="4660490"/>
            <a:ext cx="977350" cy="7424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A7ADD0D9-747D-6684-2044-E20580A7D324}"/>
              </a:ext>
            </a:extLst>
          </p:cNvPr>
          <p:cNvSpPr/>
          <p:nvPr/>
        </p:nvSpPr>
        <p:spPr>
          <a:xfrm>
            <a:off x="7328360" y="4660490"/>
            <a:ext cx="977350" cy="7424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29CAB60D-755F-FB41-B360-01613DAE9F55}"/>
              </a:ext>
            </a:extLst>
          </p:cNvPr>
          <p:cNvSpPr/>
          <p:nvPr/>
        </p:nvSpPr>
        <p:spPr>
          <a:xfrm>
            <a:off x="8606514" y="4666993"/>
            <a:ext cx="977350" cy="7424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EDF72B60-D75E-69E2-8220-B836A5E90BE4}"/>
              </a:ext>
            </a:extLst>
          </p:cNvPr>
          <p:cNvSpPr/>
          <p:nvPr/>
        </p:nvSpPr>
        <p:spPr>
          <a:xfrm>
            <a:off x="9792571" y="4665437"/>
            <a:ext cx="977350" cy="7424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0BBC2E1D-AF9D-65EB-8191-5ED308C33ADD}"/>
              </a:ext>
            </a:extLst>
          </p:cNvPr>
          <p:cNvSpPr/>
          <p:nvPr/>
        </p:nvSpPr>
        <p:spPr>
          <a:xfrm>
            <a:off x="11086729" y="4664674"/>
            <a:ext cx="977350" cy="7424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DFC6B7A1-8D2E-A47E-B4DC-0AC625FB4C0D}"/>
              </a:ext>
            </a:extLst>
          </p:cNvPr>
          <p:cNvSpPr/>
          <p:nvPr/>
        </p:nvSpPr>
        <p:spPr>
          <a:xfrm>
            <a:off x="12325402" y="4654302"/>
            <a:ext cx="977350" cy="7424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292C1DA4-AF76-0FA5-C523-62808A3ADB81}"/>
              </a:ext>
            </a:extLst>
          </p:cNvPr>
          <p:cNvSpPr/>
          <p:nvPr/>
        </p:nvSpPr>
        <p:spPr>
          <a:xfrm>
            <a:off x="13613386" y="4663872"/>
            <a:ext cx="977350" cy="7424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F9F42B6D-7351-9C69-2EF0-EF45D49BCF90}"/>
              </a:ext>
            </a:extLst>
          </p:cNvPr>
          <p:cNvSpPr/>
          <p:nvPr/>
        </p:nvSpPr>
        <p:spPr>
          <a:xfrm>
            <a:off x="14918976" y="4659993"/>
            <a:ext cx="977350" cy="7424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D18FBB0A-3F30-F478-1BA4-E6175F8EF79F}"/>
              </a:ext>
            </a:extLst>
          </p:cNvPr>
          <p:cNvSpPr/>
          <p:nvPr/>
        </p:nvSpPr>
        <p:spPr>
          <a:xfrm>
            <a:off x="16187447" y="4644407"/>
            <a:ext cx="977350" cy="7424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8" name="Down Arrow 307">
            <a:extLst>
              <a:ext uri="{FF2B5EF4-FFF2-40B4-BE49-F238E27FC236}">
                <a16:creationId xmlns:a16="http://schemas.microsoft.com/office/drawing/2014/main" id="{5C52AF57-7C9B-FA89-A775-74544DA887A4}"/>
              </a:ext>
            </a:extLst>
          </p:cNvPr>
          <p:cNvSpPr/>
          <p:nvPr/>
        </p:nvSpPr>
        <p:spPr>
          <a:xfrm>
            <a:off x="4938377" y="1789625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Down Arrow 308">
            <a:extLst>
              <a:ext uri="{FF2B5EF4-FFF2-40B4-BE49-F238E27FC236}">
                <a16:creationId xmlns:a16="http://schemas.microsoft.com/office/drawing/2014/main" id="{E5B6305E-5F66-121A-C68F-66E4268D7DAA}"/>
              </a:ext>
            </a:extLst>
          </p:cNvPr>
          <p:cNvSpPr/>
          <p:nvPr/>
        </p:nvSpPr>
        <p:spPr>
          <a:xfrm>
            <a:off x="6314913" y="1790168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Down Arrow 309">
            <a:extLst>
              <a:ext uri="{FF2B5EF4-FFF2-40B4-BE49-F238E27FC236}">
                <a16:creationId xmlns:a16="http://schemas.microsoft.com/office/drawing/2014/main" id="{6393D766-8FC4-9671-0887-A965E747C988}"/>
              </a:ext>
            </a:extLst>
          </p:cNvPr>
          <p:cNvSpPr/>
          <p:nvPr/>
        </p:nvSpPr>
        <p:spPr>
          <a:xfrm>
            <a:off x="7582574" y="1782723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Down Arrow 310">
            <a:extLst>
              <a:ext uri="{FF2B5EF4-FFF2-40B4-BE49-F238E27FC236}">
                <a16:creationId xmlns:a16="http://schemas.microsoft.com/office/drawing/2014/main" id="{B99DC639-6DD4-383F-9CBD-B2E07F482095}"/>
              </a:ext>
            </a:extLst>
          </p:cNvPr>
          <p:cNvSpPr/>
          <p:nvPr/>
        </p:nvSpPr>
        <p:spPr>
          <a:xfrm>
            <a:off x="8886783" y="1782723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Down Arrow 311">
            <a:extLst>
              <a:ext uri="{FF2B5EF4-FFF2-40B4-BE49-F238E27FC236}">
                <a16:creationId xmlns:a16="http://schemas.microsoft.com/office/drawing/2014/main" id="{A48A90D9-52EC-B68C-718F-B11F5268FF53}"/>
              </a:ext>
            </a:extLst>
          </p:cNvPr>
          <p:cNvSpPr/>
          <p:nvPr/>
        </p:nvSpPr>
        <p:spPr>
          <a:xfrm>
            <a:off x="10146192" y="1776131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Down Arrow 312">
            <a:extLst>
              <a:ext uri="{FF2B5EF4-FFF2-40B4-BE49-F238E27FC236}">
                <a16:creationId xmlns:a16="http://schemas.microsoft.com/office/drawing/2014/main" id="{D325F66A-687D-79FF-0E38-6AEBCB642081}"/>
              </a:ext>
            </a:extLst>
          </p:cNvPr>
          <p:cNvSpPr/>
          <p:nvPr/>
        </p:nvSpPr>
        <p:spPr>
          <a:xfrm>
            <a:off x="11438390" y="1763424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Down Arrow 313">
            <a:extLst>
              <a:ext uri="{FF2B5EF4-FFF2-40B4-BE49-F238E27FC236}">
                <a16:creationId xmlns:a16="http://schemas.microsoft.com/office/drawing/2014/main" id="{3DEB062F-675A-67F8-FCFD-40E6072A79F4}"/>
              </a:ext>
            </a:extLst>
          </p:cNvPr>
          <p:cNvSpPr/>
          <p:nvPr/>
        </p:nvSpPr>
        <p:spPr>
          <a:xfrm>
            <a:off x="12701246" y="1777174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Down Arrow 314">
            <a:extLst>
              <a:ext uri="{FF2B5EF4-FFF2-40B4-BE49-F238E27FC236}">
                <a16:creationId xmlns:a16="http://schemas.microsoft.com/office/drawing/2014/main" id="{3C04332D-87EA-3BC7-B9A0-61FD2697241D}"/>
              </a:ext>
            </a:extLst>
          </p:cNvPr>
          <p:cNvSpPr/>
          <p:nvPr/>
        </p:nvSpPr>
        <p:spPr>
          <a:xfrm>
            <a:off x="13991578" y="1777564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Down Arrow 315">
            <a:extLst>
              <a:ext uri="{FF2B5EF4-FFF2-40B4-BE49-F238E27FC236}">
                <a16:creationId xmlns:a16="http://schemas.microsoft.com/office/drawing/2014/main" id="{A84B8F22-308F-BCB4-2CD0-1B392DF525BA}"/>
              </a:ext>
            </a:extLst>
          </p:cNvPr>
          <p:cNvSpPr/>
          <p:nvPr/>
        </p:nvSpPr>
        <p:spPr>
          <a:xfrm>
            <a:off x="15285760" y="1784049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Down Arrow 316">
            <a:extLst>
              <a:ext uri="{FF2B5EF4-FFF2-40B4-BE49-F238E27FC236}">
                <a16:creationId xmlns:a16="http://schemas.microsoft.com/office/drawing/2014/main" id="{D276E285-EC50-4BC1-1290-4F3795B603F1}"/>
              </a:ext>
            </a:extLst>
          </p:cNvPr>
          <p:cNvSpPr/>
          <p:nvPr/>
        </p:nvSpPr>
        <p:spPr>
          <a:xfrm>
            <a:off x="16497554" y="1774875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Can 317">
            <a:extLst>
              <a:ext uri="{FF2B5EF4-FFF2-40B4-BE49-F238E27FC236}">
                <a16:creationId xmlns:a16="http://schemas.microsoft.com/office/drawing/2014/main" id="{B602A4DE-890F-0A17-618A-F1D200BBE750}"/>
              </a:ext>
            </a:extLst>
          </p:cNvPr>
          <p:cNvSpPr/>
          <p:nvPr/>
        </p:nvSpPr>
        <p:spPr>
          <a:xfrm>
            <a:off x="5859885" y="2286772"/>
            <a:ext cx="1063475" cy="731520"/>
          </a:xfrm>
          <a:prstGeom prst="can">
            <a:avLst/>
          </a:prstGeom>
          <a:solidFill>
            <a:srgbClr val="77AAD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90CD1A6-EBA0-B783-B2BB-8BD88B72648D}"/>
              </a:ext>
            </a:extLst>
          </p:cNvPr>
          <p:cNvSpPr txBox="1"/>
          <p:nvPr/>
        </p:nvSpPr>
        <p:spPr>
          <a:xfrm>
            <a:off x="5872178" y="2517630"/>
            <a:ext cx="10634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 = 315</a:t>
            </a:r>
          </a:p>
          <a:p>
            <a:pPr algn="ctr"/>
            <a:r>
              <a:rPr lang="en-US" sz="1300" b="1" dirty="0"/>
              <a:t>N = 135,310</a:t>
            </a:r>
          </a:p>
        </p:txBody>
      </p:sp>
      <p:sp>
        <p:nvSpPr>
          <p:cNvPr id="320" name="Can 319">
            <a:extLst>
              <a:ext uri="{FF2B5EF4-FFF2-40B4-BE49-F238E27FC236}">
                <a16:creationId xmlns:a16="http://schemas.microsoft.com/office/drawing/2014/main" id="{8DE63514-7A4F-8D41-E074-7B8C4C91CBCB}"/>
              </a:ext>
            </a:extLst>
          </p:cNvPr>
          <p:cNvSpPr/>
          <p:nvPr/>
        </p:nvSpPr>
        <p:spPr>
          <a:xfrm>
            <a:off x="4518626" y="2290483"/>
            <a:ext cx="1063475" cy="731520"/>
          </a:xfrm>
          <a:prstGeom prst="can">
            <a:avLst/>
          </a:prstGeom>
          <a:solidFill>
            <a:srgbClr val="A6A6A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9D082DEE-B922-CB6D-0454-4E2645743BF0}"/>
              </a:ext>
            </a:extLst>
          </p:cNvPr>
          <p:cNvSpPr txBox="1"/>
          <p:nvPr/>
        </p:nvSpPr>
        <p:spPr>
          <a:xfrm>
            <a:off x="4530919" y="2521341"/>
            <a:ext cx="10634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 = 11</a:t>
            </a:r>
          </a:p>
          <a:p>
            <a:pPr algn="ctr"/>
            <a:r>
              <a:rPr lang="en-US" sz="1300" b="1" dirty="0"/>
              <a:t>N = 135,310</a:t>
            </a:r>
          </a:p>
        </p:txBody>
      </p:sp>
      <p:sp>
        <p:nvSpPr>
          <p:cNvPr id="322" name="Can 321">
            <a:extLst>
              <a:ext uri="{FF2B5EF4-FFF2-40B4-BE49-F238E27FC236}">
                <a16:creationId xmlns:a16="http://schemas.microsoft.com/office/drawing/2014/main" id="{320780BC-7A35-23F8-0832-E28C06D425AB}"/>
              </a:ext>
            </a:extLst>
          </p:cNvPr>
          <p:cNvSpPr/>
          <p:nvPr/>
        </p:nvSpPr>
        <p:spPr>
          <a:xfrm>
            <a:off x="7131829" y="2281752"/>
            <a:ext cx="1063475" cy="731520"/>
          </a:xfrm>
          <a:prstGeom prst="can">
            <a:avLst/>
          </a:prstGeom>
          <a:solidFill>
            <a:srgbClr val="99DD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1F6AAFB-543A-F343-A369-7BB630709EBE}"/>
              </a:ext>
            </a:extLst>
          </p:cNvPr>
          <p:cNvSpPr txBox="1"/>
          <p:nvPr/>
        </p:nvSpPr>
        <p:spPr>
          <a:xfrm>
            <a:off x="7144122" y="2512610"/>
            <a:ext cx="10634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 = 1,267</a:t>
            </a:r>
          </a:p>
          <a:p>
            <a:pPr algn="ctr"/>
            <a:r>
              <a:rPr lang="en-US" sz="1300" b="1" dirty="0"/>
              <a:t>N = 116,861</a:t>
            </a:r>
          </a:p>
        </p:txBody>
      </p:sp>
      <p:sp>
        <p:nvSpPr>
          <p:cNvPr id="324" name="Can 323">
            <a:extLst>
              <a:ext uri="{FF2B5EF4-FFF2-40B4-BE49-F238E27FC236}">
                <a16:creationId xmlns:a16="http://schemas.microsoft.com/office/drawing/2014/main" id="{9F244F05-F45F-A72D-9127-AD7A1A6FF1E3}"/>
              </a:ext>
            </a:extLst>
          </p:cNvPr>
          <p:cNvSpPr/>
          <p:nvPr/>
        </p:nvSpPr>
        <p:spPr>
          <a:xfrm>
            <a:off x="8445244" y="2274534"/>
            <a:ext cx="1063475" cy="731520"/>
          </a:xfrm>
          <a:prstGeom prst="can">
            <a:avLst/>
          </a:prstGeom>
          <a:solidFill>
            <a:srgbClr val="44BB99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13289FB8-1673-56A5-EE26-1F6FB3C5F82A}"/>
              </a:ext>
            </a:extLst>
          </p:cNvPr>
          <p:cNvSpPr txBox="1"/>
          <p:nvPr/>
        </p:nvSpPr>
        <p:spPr>
          <a:xfrm>
            <a:off x="8457537" y="2505392"/>
            <a:ext cx="10634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 = 649</a:t>
            </a:r>
          </a:p>
          <a:p>
            <a:pPr algn="ctr"/>
            <a:r>
              <a:rPr lang="en-US" sz="1300" b="1" dirty="0"/>
              <a:t>N = 127,584</a:t>
            </a:r>
          </a:p>
        </p:txBody>
      </p:sp>
      <p:sp>
        <p:nvSpPr>
          <p:cNvPr id="326" name="Can 325">
            <a:extLst>
              <a:ext uri="{FF2B5EF4-FFF2-40B4-BE49-F238E27FC236}">
                <a16:creationId xmlns:a16="http://schemas.microsoft.com/office/drawing/2014/main" id="{879A735C-0950-E794-F4C3-0BB6C52AB301}"/>
              </a:ext>
            </a:extLst>
          </p:cNvPr>
          <p:cNvSpPr/>
          <p:nvPr/>
        </p:nvSpPr>
        <p:spPr>
          <a:xfrm>
            <a:off x="9728661" y="2285164"/>
            <a:ext cx="1063475" cy="731520"/>
          </a:xfrm>
          <a:prstGeom prst="can">
            <a:avLst/>
          </a:prstGeom>
          <a:solidFill>
            <a:srgbClr val="AAAA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5C96800E-681B-C769-B2EB-91115FDAB725}"/>
              </a:ext>
            </a:extLst>
          </p:cNvPr>
          <p:cNvSpPr txBox="1"/>
          <p:nvPr/>
        </p:nvSpPr>
        <p:spPr>
          <a:xfrm>
            <a:off x="9740954" y="2516022"/>
            <a:ext cx="10634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 = 94</a:t>
            </a:r>
          </a:p>
          <a:p>
            <a:pPr algn="ctr"/>
            <a:r>
              <a:rPr lang="en-US" sz="1300" b="1" dirty="0"/>
              <a:t>N = 113,334</a:t>
            </a:r>
          </a:p>
        </p:txBody>
      </p:sp>
      <p:sp>
        <p:nvSpPr>
          <p:cNvPr id="328" name="Can 327">
            <a:extLst>
              <a:ext uri="{FF2B5EF4-FFF2-40B4-BE49-F238E27FC236}">
                <a16:creationId xmlns:a16="http://schemas.microsoft.com/office/drawing/2014/main" id="{57B799E9-6DBD-0C99-68B5-5C071E2916D5}"/>
              </a:ext>
            </a:extLst>
          </p:cNvPr>
          <p:cNvSpPr/>
          <p:nvPr/>
        </p:nvSpPr>
        <p:spPr>
          <a:xfrm>
            <a:off x="10997505" y="2277253"/>
            <a:ext cx="1063475" cy="731520"/>
          </a:xfrm>
          <a:prstGeom prst="can">
            <a:avLst/>
          </a:prstGeom>
          <a:solidFill>
            <a:srgbClr val="BBCC3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543FFE12-5ECA-981F-284D-11FE10720A22}"/>
              </a:ext>
            </a:extLst>
          </p:cNvPr>
          <p:cNvSpPr txBox="1"/>
          <p:nvPr/>
        </p:nvSpPr>
        <p:spPr>
          <a:xfrm>
            <a:off x="11009798" y="2508111"/>
            <a:ext cx="10634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 = 61</a:t>
            </a:r>
          </a:p>
          <a:p>
            <a:pPr algn="ctr"/>
            <a:r>
              <a:rPr lang="en-US" sz="1300" b="1" dirty="0"/>
              <a:t>N = 64,843</a:t>
            </a:r>
          </a:p>
        </p:txBody>
      </p:sp>
      <p:sp>
        <p:nvSpPr>
          <p:cNvPr id="330" name="Can 329">
            <a:extLst>
              <a:ext uri="{FF2B5EF4-FFF2-40B4-BE49-F238E27FC236}">
                <a16:creationId xmlns:a16="http://schemas.microsoft.com/office/drawing/2014/main" id="{C2AF6C30-E183-B196-D678-25EDAA6C7A4A}"/>
              </a:ext>
            </a:extLst>
          </p:cNvPr>
          <p:cNvSpPr/>
          <p:nvPr/>
        </p:nvSpPr>
        <p:spPr>
          <a:xfrm>
            <a:off x="12271476" y="2272418"/>
            <a:ext cx="1063475" cy="731520"/>
          </a:xfrm>
          <a:prstGeom prst="can">
            <a:avLst/>
          </a:prstGeom>
          <a:solidFill>
            <a:srgbClr val="EE886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73080765-674F-E466-3681-CA38333E7E9B}"/>
              </a:ext>
            </a:extLst>
          </p:cNvPr>
          <p:cNvSpPr txBox="1"/>
          <p:nvPr/>
        </p:nvSpPr>
        <p:spPr>
          <a:xfrm>
            <a:off x="12283769" y="2503276"/>
            <a:ext cx="10634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 = 632</a:t>
            </a:r>
          </a:p>
          <a:p>
            <a:pPr algn="ctr"/>
            <a:r>
              <a:rPr lang="en-US" sz="1300" b="1" dirty="0"/>
              <a:t>N = 121,745</a:t>
            </a:r>
          </a:p>
        </p:txBody>
      </p:sp>
      <p:sp>
        <p:nvSpPr>
          <p:cNvPr id="332" name="Can 331">
            <a:extLst>
              <a:ext uri="{FF2B5EF4-FFF2-40B4-BE49-F238E27FC236}">
                <a16:creationId xmlns:a16="http://schemas.microsoft.com/office/drawing/2014/main" id="{2D196F92-941E-0C80-CE0F-83E9513F2596}"/>
              </a:ext>
            </a:extLst>
          </p:cNvPr>
          <p:cNvSpPr/>
          <p:nvPr/>
        </p:nvSpPr>
        <p:spPr>
          <a:xfrm>
            <a:off x="13541821" y="2272418"/>
            <a:ext cx="1063475" cy="731520"/>
          </a:xfrm>
          <a:prstGeom prst="can">
            <a:avLst/>
          </a:prstGeom>
          <a:solidFill>
            <a:srgbClr val="EEDD8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EC6ABE7D-4079-3837-D9CA-E9A1BBD81C62}"/>
              </a:ext>
            </a:extLst>
          </p:cNvPr>
          <p:cNvSpPr txBox="1"/>
          <p:nvPr/>
        </p:nvSpPr>
        <p:spPr>
          <a:xfrm>
            <a:off x="13554114" y="2503276"/>
            <a:ext cx="10634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 = 469</a:t>
            </a:r>
          </a:p>
          <a:p>
            <a:pPr algn="ctr"/>
            <a:r>
              <a:rPr lang="en-US" sz="1300" b="1" dirty="0"/>
              <a:t>N = 121,745</a:t>
            </a:r>
          </a:p>
        </p:txBody>
      </p:sp>
      <p:sp>
        <p:nvSpPr>
          <p:cNvPr id="334" name="Can 333">
            <a:extLst>
              <a:ext uri="{FF2B5EF4-FFF2-40B4-BE49-F238E27FC236}">
                <a16:creationId xmlns:a16="http://schemas.microsoft.com/office/drawing/2014/main" id="{EF4A6C75-DD69-4D72-85E0-EFCB6DAD501F}"/>
              </a:ext>
            </a:extLst>
          </p:cNvPr>
          <p:cNvSpPr/>
          <p:nvPr/>
        </p:nvSpPr>
        <p:spPr>
          <a:xfrm>
            <a:off x="14787580" y="2261887"/>
            <a:ext cx="1063475" cy="731520"/>
          </a:xfrm>
          <a:prstGeom prst="can">
            <a:avLst/>
          </a:prstGeom>
          <a:solidFill>
            <a:srgbClr val="FFAAB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A38ECADC-BD11-395F-00CA-563C10029A2B}"/>
              </a:ext>
            </a:extLst>
          </p:cNvPr>
          <p:cNvSpPr txBox="1"/>
          <p:nvPr/>
        </p:nvSpPr>
        <p:spPr>
          <a:xfrm>
            <a:off x="14799873" y="2472197"/>
            <a:ext cx="10634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 = 252</a:t>
            </a:r>
          </a:p>
          <a:p>
            <a:pPr algn="ctr"/>
            <a:r>
              <a:rPr lang="en-US" sz="1300" b="1" dirty="0"/>
              <a:t>N = 132,518</a:t>
            </a:r>
          </a:p>
        </p:txBody>
      </p:sp>
      <p:sp>
        <p:nvSpPr>
          <p:cNvPr id="336" name="Can 335">
            <a:extLst>
              <a:ext uri="{FF2B5EF4-FFF2-40B4-BE49-F238E27FC236}">
                <a16:creationId xmlns:a16="http://schemas.microsoft.com/office/drawing/2014/main" id="{58890DD9-5A62-01E2-3969-654F482AFEC2}"/>
              </a:ext>
            </a:extLst>
          </p:cNvPr>
          <p:cNvSpPr/>
          <p:nvPr/>
        </p:nvSpPr>
        <p:spPr>
          <a:xfrm>
            <a:off x="16137176" y="2233660"/>
            <a:ext cx="1063475" cy="731520"/>
          </a:xfrm>
          <a:prstGeom prst="can">
            <a:avLst/>
          </a:prstGeom>
          <a:solidFill>
            <a:srgbClr val="FFCCD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B16D1397-9E13-57D7-C405-3EF6EE185AF6}"/>
              </a:ext>
            </a:extLst>
          </p:cNvPr>
          <p:cNvSpPr txBox="1"/>
          <p:nvPr/>
        </p:nvSpPr>
        <p:spPr>
          <a:xfrm>
            <a:off x="16156974" y="2456718"/>
            <a:ext cx="10634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 = 1,045</a:t>
            </a:r>
          </a:p>
          <a:p>
            <a:pPr algn="ctr"/>
            <a:r>
              <a:rPr lang="en-US" sz="1300" b="1" dirty="0"/>
              <a:t>N = 131,030</a:t>
            </a:r>
          </a:p>
        </p:txBody>
      </p:sp>
      <p:sp>
        <p:nvSpPr>
          <p:cNvPr id="338" name="Down Arrow 337">
            <a:extLst>
              <a:ext uri="{FF2B5EF4-FFF2-40B4-BE49-F238E27FC236}">
                <a16:creationId xmlns:a16="http://schemas.microsoft.com/office/drawing/2014/main" id="{0FEECB43-6975-5CE3-E883-07F0B3810F7A}"/>
              </a:ext>
            </a:extLst>
          </p:cNvPr>
          <p:cNvSpPr/>
          <p:nvPr/>
        </p:nvSpPr>
        <p:spPr>
          <a:xfrm>
            <a:off x="4962650" y="7256503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Down Arrow 338">
            <a:extLst>
              <a:ext uri="{FF2B5EF4-FFF2-40B4-BE49-F238E27FC236}">
                <a16:creationId xmlns:a16="http://schemas.microsoft.com/office/drawing/2014/main" id="{63BE4000-74BE-3978-4E54-91039FF23639}"/>
              </a:ext>
            </a:extLst>
          </p:cNvPr>
          <p:cNvSpPr/>
          <p:nvPr/>
        </p:nvSpPr>
        <p:spPr>
          <a:xfrm>
            <a:off x="6263217" y="7260151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Down Arrow 339">
            <a:extLst>
              <a:ext uri="{FF2B5EF4-FFF2-40B4-BE49-F238E27FC236}">
                <a16:creationId xmlns:a16="http://schemas.microsoft.com/office/drawing/2014/main" id="{7E9FEC5C-A5E9-9988-2A20-6746CD91E713}"/>
              </a:ext>
            </a:extLst>
          </p:cNvPr>
          <p:cNvSpPr/>
          <p:nvPr/>
        </p:nvSpPr>
        <p:spPr>
          <a:xfrm>
            <a:off x="7741728" y="7263509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Down Arrow 340">
            <a:extLst>
              <a:ext uri="{FF2B5EF4-FFF2-40B4-BE49-F238E27FC236}">
                <a16:creationId xmlns:a16="http://schemas.microsoft.com/office/drawing/2014/main" id="{2D43A2E1-3657-E859-F57B-B2A328C6AA7B}"/>
              </a:ext>
            </a:extLst>
          </p:cNvPr>
          <p:cNvSpPr/>
          <p:nvPr/>
        </p:nvSpPr>
        <p:spPr>
          <a:xfrm>
            <a:off x="10149241" y="7260877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Down Arrow 341">
            <a:extLst>
              <a:ext uri="{FF2B5EF4-FFF2-40B4-BE49-F238E27FC236}">
                <a16:creationId xmlns:a16="http://schemas.microsoft.com/office/drawing/2014/main" id="{BC58D90C-80BF-1877-261D-B10DB175E524}"/>
              </a:ext>
            </a:extLst>
          </p:cNvPr>
          <p:cNvSpPr/>
          <p:nvPr/>
        </p:nvSpPr>
        <p:spPr>
          <a:xfrm>
            <a:off x="11380099" y="7263509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Down Arrow 342">
            <a:extLst>
              <a:ext uri="{FF2B5EF4-FFF2-40B4-BE49-F238E27FC236}">
                <a16:creationId xmlns:a16="http://schemas.microsoft.com/office/drawing/2014/main" id="{12F21100-0329-17DA-F432-865EE67BC59F}"/>
              </a:ext>
            </a:extLst>
          </p:cNvPr>
          <p:cNvSpPr/>
          <p:nvPr/>
        </p:nvSpPr>
        <p:spPr>
          <a:xfrm>
            <a:off x="12735450" y="7268032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Down Arrow 343">
            <a:extLst>
              <a:ext uri="{FF2B5EF4-FFF2-40B4-BE49-F238E27FC236}">
                <a16:creationId xmlns:a16="http://schemas.microsoft.com/office/drawing/2014/main" id="{4E059BB9-E2F1-7566-BC50-7AF8D1424D14}"/>
              </a:ext>
            </a:extLst>
          </p:cNvPr>
          <p:cNvSpPr/>
          <p:nvPr/>
        </p:nvSpPr>
        <p:spPr>
          <a:xfrm>
            <a:off x="14003362" y="7272489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Can 344">
            <a:extLst>
              <a:ext uri="{FF2B5EF4-FFF2-40B4-BE49-F238E27FC236}">
                <a16:creationId xmlns:a16="http://schemas.microsoft.com/office/drawing/2014/main" id="{C15B7D28-E415-345E-5258-B486E0C1DAA0}"/>
              </a:ext>
            </a:extLst>
          </p:cNvPr>
          <p:cNvSpPr/>
          <p:nvPr/>
        </p:nvSpPr>
        <p:spPr>
          <a:xfrm>
            <a:off x="5918882" y="7768571"/>
            <a:ext cx="958131" cy="731520"/>
          </a:xfrm>
          <a:prstGeom prst="can">
            <a:avLst/>
          </a:prstGeom>
          <a:solidFill>
            <a:srgbClr val="77AAD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Can 346">
            <a:extLst>
              <a:ext uri="{FF2B5EF4-FFF2-40B4-BE49-F238E27FC236}">
                <a16:creationId xmlns:a16="http://schemas.microsoft.com/office/drawing/2014/main" id="{778ED09D-8C8F-5CD6-C34E-744375512754}"/>
              </a:ext>
            </a:extLst>
          </p:cNvPr>
          <p:cNvSpPr/>
          <p:nvPr/>
        </p:nvSpPr>
        <p:spPr>
          <a:xfrm>
            <a:off x="4547274" y="7753748"/>
            <a:ext cx="958131" cy="731520"/>
          </a:xfrm>
          <a:prstGeom prst="can">
            <a:avLst/>
          </a:prstGeom>
          <a:solidFill>
            <a:srgbClr val="A6A6A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Can 348">
            <a:extLst>
              <a:ext uri="{FF2B5EF4-FFF2-40B4-BE49-F238E27FC236}">
                <a16:creationId xmlns:a16="http://schemas.microsoft.com/office/drawing/2014/main" id="{960D5E53-77C1-E13C-3C41-8D8274DEDD0B}"/>
              </a:ext>
            </a:extLst>
          </p:cNvPr>
          <p:cNvSpPr/>
          <p:nvPr/>
        </p:nvSpPr>
        <p:spPr>
          <a:xfrm>
            <a:off x="9768309" y="7771200"/>
            <a:ext cx="958131" cy="731520"/>
          </a:xfrm>
          <a:prstGeom prst="can">
            <a:avLst/>
          </a:prstGeom>
          <a:solidFill>
            <a:srgbClr val="AAAA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1" name="Can 350">
            <a:extLst>
              <a:ext uri="{FF2B5EF4-FFF2-40B4-BE49-F238E27FC236}">
                <a16:creationId xmlns:a16="http://schemas.microsoft.com/office/drawing/2014/main" id="{331A4496-A91A-66A3-0542-3ACE7F11A3A0}"/>
              </a:ext>
            </a:extLst>
          </p:cNvPr>
          <p:cNvSpPr/>
          <p:nvPr/>
        </p:nvSpPr>
        <p:spPr>
          <a:xfrm>
            <a:off x="11026692" y="7747222"/>
            <a:ext cx="958131" cy="731520"/>
          </a:xfrm>
          <a:prstGeom prst="can">
            <a:avLst/>
          </a:prstGeom>
          <a:solidFill>
            <a:srgbClr val="BBCC3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3" name="Can 352">
            <a:extLst>
              <a:ext uri="{FF2B5EF4-FFF2-40B4-BE49-F238E27FC236}">
                <a16:creationId xmlns:a16="http://schemas.microsoft.com/office/drawing/2014/main" id="{8B98DDE4-CECB-A474-9052-F23FC1D781B3}"/>
              </a:ext>
            </a:extLst>
          </p:cNvPr>
          <p:cNvSpPr/>
          <p:nvPr/>
        </p:nvSpPr>
        <p:spPr>
          <a:xfrm>
            <a:off x="12328048" y="7770869"/>
            <a:ext cx="958131" cy="731520"/>
          </a:xfrm>
          <a:prstGeom prst="can">
            <a:avLst/>
          </a:prstGeom>
          <a:solidFill>
            <a:srgbClr val="EE886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5" name="Can 354">
            <a:extLst>
              <a:ext uri="{FF2B5EF4-FFF2-40B4-BE49-F238E27FC236}">
                <a16:creationId xmlns:a16="http://schemas.microsoft.com/office/drawing/2014/main" id="{E67F37EB-AFF3-F0D4-3047-E938D6F996DD}"/>
              </a:ext>
            </a:extLst>
          </p:cNvPr>
          <p:cNvSpPr/>
          <p:nvPr/>
        </p:nvSpPr>
        <p:spPr>
          <a:xfrm>
            <a:off x="13638174" y="7779698"/>
            <a:ext cx="958131" cy="731520"/>
          </a:xfrm>
          <a:prstGeom prst="can">
            <a:avLst/>
          </a:prstGeom>
          <a:solidFill>
            <a:srgbClr val="EEDD8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7" name="Can 356">
            <a:extLst>
              <a:ext uri="{FF2B5EF4-FFF2-40B4-BE49-F238E27FC236}">
                <a16:creationId xmlns:a16="http://schemas.microsoft.com/office/drawing/2014/main" id="{C249A51B-B4AB-F482-C714-96F168950890}"/>
              </a:ext>
            </a:extLst>
          </p:cNvPr>
          <p:cNvSpPr/>
          <p:nvPr/>
        </p:nvSpPr>
        <p:spPr>
          <a:xfrm>
            <a:off x="14957851" y="7772626"/>
            <a:ext cx="958131" cy="731520"/>
          </a:xfrm>
          <a:prstGeom prst="can">
            <a:avLst/>
          </a:prstGeom>
          <a:solidFill>
            <a:srgbClr val="FFAAB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9" name="Can 358">
            <a:extLst>
              <a:ext uri="{FF2B5EF4-FFF2-40B4-BE49-F238E27FC236}">
                <a16:creationId xmlns:a16="http://schemas.microsoft.com/office/drawing/2014/main" id="{12E1D960-1897-942C-951F-99AD439A7EDA}"/>
              </a:ext>
            </a:extLst>
          </p:cNvPr>
          <p:cNvSpPr/>
          <p:nvPr/>
        </p:nvSpPr>
        <p:spPr>
          <a:xfrm>
            <a:off x="16189300" y="7747912"/>
            <a:ext cx="958131" cy="731520"/>
          </a:xfrm>
          <a:prstGeom prst="can">
            <a:avLst/>
          </a:prstGeom>
          <a:solidFill>
            <a:srgbClr val="FFCCD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1" name="Down Arrow 360">
            <a:extLst>
              <a:ext uri="{FF2B5EF4-FFF2-40B4-BE49-F238E27FC236}">
                <a16:creationId xmlns:a16="http://schemas.microsoft.com/office/drawing/2014/main" id="{7DD5EA51-6406-F32E-A1AD-210DA6E2DB3B}"/>
              </a:ext>
            </a:extLst>
          </p:cNvPr>
          <p:cNvSpPr/>
          <p:nvPr/>
        </p:nvSpPr>
        <p:spPr>
          <a:xfrm>
            <a:off x="8986312" y="7256503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Down Arrow 361">
            <a:extLst>
              <a:ext uri="{FF2B5EF4-FFF2-40B4-BE49-F238E27FC236}">
                <a16:creationId xmlns:a16="http://schemas.microsoft.com/office/drawing/2014/main" id="{7A6D9D85-F89D-3E86-1EC7-8C68B2E95C55}"/>
              </a:ext>
            </a:extLst>
          </p:cNvPr>
          <p:cNvSpPr/>
          <p:nvPr/>
        </p:nvSpPr>
        <p:spPr>
          <a:xfrm>
            <a:off x="15315628" y="7256503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Down Arrow 362">
            <a:extLst>
              <a:ext uri="{FF2B5EF4-FFF2-40B4-BE49-F238E27FC236}">
                <a16:creationId xmlns:a16="http://schemas.microsoft.com/office/drawing/2014/main" id="{2791F2E8-7B91-643F-4EDE-A93C09B73150}"/>
              </a:ext>
            </a:extLst>
          </p:cNvPr>
          <p:cNvSpPr/>
          <p:nvPr/>
        </p:nvSpPr>
        <p:spPr>
          <a:xfrm>
            <a:off x="16513743" y="7262453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Can 363">
            <a:extLst>
              <a:ext uri="{FF2B5EF4-FFF2-40B4-BE49-F238E27FC236}">
                <a16:creationId xmlns:a16="http://schemas.microsoft.com/office/drawing/2014/main" id="{97A12232-4E73-2AB7-447A-8D5E21A9E071}"/>
              </a:ext>
            </a:extLst>
          </p:cNvPr>
          <p:cNvSpPr/>
          <p:nvPr/>
        </p:nvSpPr>
        <p:spPr>
          <a:xfrm>
            <a:off x="5918882" y="7768571"/>
            <a:ext cx="958131" cy="731520"/>
          </a:xfrm>
          <a:prstGeom prst="can">
            <a:avLst/>
          </a:prstGeom>
          <a:solidFill>
            <a:srgbClr val="77AAD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58ED06E5-F25C-C589-7D90-AF8ADE38691E}"/>
              </a:ext>
            </a:extLst>
          </p:cNvPr>
          <p:cNvSpPr txBox="1"/>
          <p:nvPr/>
        </p:nvSpPr>
        <p:spPr>
          <a:xfrm>
            <a:off x="5862164" y="7958983"/>
            <a:ext cx="10715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 = 283</a:t>
            </a:r>
          </a:p>
          <a:p>
            <a:pPr algn="ctr"/>
            <a:r>
              <a:rPr lang="en-US" sz="1300" b="1" dirty="0"/>
              <a:t>N = 135,310</a:t>
            </a:r>
          </a:p>
        </p:txBody>
      </p:sp>
      <p:sp>
        <p:nvSpPr>
          <p:cNvPr id="366" name="Can 365">
            <a:extLst>
              <a:ext uri="{FF2B5EF4-FFF2-40B4-BE49-F238E27FC236}">
                <a16:creationId xmlns:a16="http://schemas.microsoft.com/office/drawing/2014/main" id="{12FA2E80-3955-3CE6-7AFB-3DC4F8D9D3B3}"/>
              </a:ext>
            </a:extLst>
          </p:cNvPr>
          <p:cNvSpPr/>
          <p:nvPr/>
        </p:nvSpPr>
        <p:spPr>
          <a:xfrm>
            <a:off x="4547274" y="7753748"/>
            <a:ext cx="958131" cy="731520"/>
          </a:xfrm>
          <a:prstGeom prst="can">
            <a:avLst/>
          </a:prstGeom>
          <a:solidFill>
            <a:srgbClr val="A6A6A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8A7948BF-0AD9-A34B-C9CC-1E6B8C28A3B8}"/>
              </a:ext>
            </a:extLst>
          </p:cNvPr>
          <p:cNvSpPr txBox="1"/>
          <p:nvPr/>
        </p:nvSpPr>
        <p:spPr>
          <a:xfrm>
            <a:off x="4490556" y="7944160"/>
            <a:ext cx="10715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 = 15</a:t>
            </a:r>
          </a:p>
          <a:p>
            <a:pPr algn="ctr"/>
            <a:r>
              <a:rPr lang="en-US" sz="1300" b="1" dirty="0"/>
              <a:t>N = 135,310</a:t>
            </a:r>
          </a:p>
        </p:txBody>
      </p:sp>
      <p:sp>
        <p:nvSpPr>
          <p:cNvPr id="368" name="Can 367">
            <a:extLst>
              <a:ext uri="{FF2B5EF4-FFF2-40B4-BE49-F238E27FC236}">
                <a16:creationId xmlns:a16="http://schemas.microsoft.com/office/drawing/2014/main" id="{63D8F0DD-4953-7F69-1025-5263516F6054}"/>
              </a:ext>
            </a:extLst>
          </p:cNvPr>
          <p:cNvSpPr/>
          <p:nvPr/>
        </p:nvSpPr>
        <p:spPr>
          <a:xfrm>
            <a:off x="7316805" y="7767972"/>
            <a:ext cx="958131" cy="731520"/>
          </a:xfrm>
          <a:prstGeom prst="can">
            <a:avLst/>
          </a:prstGeom>
          <a:solidFill>
            <a:srgbClr val="99DD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9C7E480F-D44A-E84A-FFCA-474198236CD1}"/>
              </a:ext>
            </a:extLst>
          </p:cNvPr>
          <p:cNvSpPr txBox="1"/>
          <p:nvPr/>
        </p:nvSpPr>
        <p:spPr>
          <a:xfrm>
            <a:off x="7260087" y="7958384"/>
            <a:ext cx="10715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 = 1,167</a:t>
            </a:r>
          </a:p>
          <a:p>
            <a:pPr algn="ctr"/>
            <a:r>
              <a:rPr lang="en-US" sz="1300" b="1" dirty="0"/>
              <a:t>N = 116,861</a:t>
            </a:r>
          </a:p>
        </p:txBody>
      </p:sp>
      <p:sp>
        <p:nvSpPr>
          <p:cNvPr id="370" name="Can 369">
            <a:extLst>
              <a:ext uri="{FF2B5EF4-FFF2-40B4-BE49-F238E27FC236}">
                <a16:creationId xmlns:a16="http://schemas.microsoft.com/office/drawing/2014/main" id="{BC978E1E-E73C-0928-14E2-FEF73141D4B1}"/>
              </a:ext>
            </a:extLst>
          </p:cNvPr>
          <p:cNvSpPr/>
          <p:nvPr/>
        </p:nvSpPr>
        <p:spPr>
          <a:xfrm>
            <a:off x="8611430" y="7786694"/>
            <a:ext cx="958131" cy="731520"/>
          </a:xfrm>
          <a:prstGeom prst="can">
            <a:avLst/>
          </a:prstGeom>
          <a:solidFill>
            <a:srgbClr val="44BB99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29F0A44C-B460-1500-0494-2C08A9133AAD}"/>
              </a:ext>
            </a:extLst>
          </p:cNvPr>
          <p:cNvSpPr txBox="1"/>
          <p:nvPr/>
        </p:nvSpPr>
        <p:spPr>
          <a:xfrm>
            <a:off x="8520627" y="7962031"/>
            <a:ext cx="10715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 = 324</a:t>
            </a:r>
          </a:p>
          <a:p>
            <a:pPr algn="ctr"/>
            <a:r>
              <a:rPr lang="en-US" sz="1300" b="1" dirty="0"/>
              <a:t>N = 127,584</a:t>
            </a:r>
          </a:p>
        </p:txBody>
      </p:sp>
      <p:sp>
        <p:nvSpPr>
          <p:cNvPr id="372" name="Can 371">
            <a:extLst>
              <a:ext uri="{FF2B5EF4-FFF2-40B4-BE49-F238E27FC236}">
                <a16:creationId xmlns:a16="http://schemas.microsoft.com/office/drawing/2014/main" id="{BB72C13B-6DC1-B8A0-496E-549F0A2F3EE3}"/>
              </a:ext>
            </a:extLst>
          </p:cNvPr>
          <p:cNvSpPr/>
          <p:nvPr/>
        </p:nvSpPr>
        <p:spPr>
          <a:xfrm>
            <a:off x="9768309" y="7771200"/>
            <a:ext cx="958131" cy="731520"/>
          </a:xfrm>
          <a:prstGeom prst="can">
            <a:avLst/>
          </a:prstGeom>
          <a:solidFill>
            <a:srgbClr val="AAAA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F076CCAC-E86A-64D2-8290-045CDF0FAFBC}"/>
              </a:ext>
            </a:extLst>
          </p:cNvPr>
          <p:cNvSpPr txBox="1"/>
          <p:nvPr/>
        </p:nvSpPr>
        <p:spPr>
          <a:xfrm>
            <a:off x="9711591" y="7961612"/>
            <a:ext cx="10715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 = 29</a:t>
            </a:r>
          </a:p>
          <a:p>
            <a:pPr algn="ctr"/>
            <a:r>
              <a:rPr lang="en-US" sz="1300" b="1" dirty="0"/>
              <a:t>N = 113,334</a:t>
            </a:r>
          </a:p>
        </p:txBody>
      </p:sp>
      <p:sp>
        <p:nvSpPr>
          <p:cNvPr id="374" name="Can 373">
            <a:extLst>
              <a:ext uri="{FF2B5EF4-FFF2-40B4-BE49-F238E27FC236}">
                <a16:creationId xmlns:a16="http://schemas.microsoft.com/office/drawing/2014/main" id="{BDFE9B59-1AF9-4792-8336-BB4D418A1063}"/>
              </a:ext>
            </a:extLst>
          </p:cNvPr>
          <p:cNvSpPr/>
          <p:nvPr/>
        </p:nvSpPr>
        <p:spPr>
          <a:xfrm>
            <a:off x="11026692" y="7747222"/>
            <a:ext cx="958131" cy="731520"/>
          </a:xfrm>
          <a:prstGeom prst="can">
            <a:avLst/>
          </a:prstGeom>
          <a:solidFill>
            <a:srgbClr val="BBCC3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BB5726AC-A2FE-6589-DCCB-19985C2C2488}"/>
              </a:ext>
            </a:extLst>
          </p:cNvPr>
          <p:cNvSpPr txBox="1"/>
          <p:nvPr/>
        </p:nvSpPr>
        <p:spPr>
          <a:xfrm>
            <a:off x="10993468" y="7945200"/>
            <a:ext cx="10715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 = 73</a:t>
            </a:r>
          </a:p>
          <a:p>
            <a:pPr algn="ctr"/>
            <a:r>
              <a:rPr lang="en-US" sz="1300" b="1" dirty="0"/>
              <a:t>N = 64,843</a:t>
            </a:r>
          </a:p>
        </p:txBody>
      </p:sp>
      <p:sp>
        <p:nvSpPr>
          <p:cNvPr id="376" name="Can 375">
            <a:extLst>
              <a:ext uri="{FF2B5EF4-FFF2-40B4-BE49-F238E27FC236}">
                <a16:creationId xmlns:a16="http://schemas.microsoft.com/office/drawing/2014/main" id="{52ADC678-5CC7-CE0F-F4FF-F935F5AD0885}"/>
              </a:ext>
            </a:extLst>
          </p:cNvPr>
          <p:cNvSpPr/>
          <p:nvPr/>
        </p:nvSpPr>
        <p:spPr>
          <a:xfrm>
            <a:off x="12328048" y="7770869"/>
            <a:ext cx="958131" cy="731520"/>
          </a:xfrm>
          <a:prstGeom prst="can">
            <a:avLst/>
          </a:prstGeom>
          <a:solidFill>
            <a:srgbClr val="EE886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DED0B010-EB2D-4340-E6F5-57623DBB610B}"/>
              </a:ext>
            </a:extLst>
          </p:cNvPr>
          <p:cNvSpPr txBox="1"/>
          <p:nvPr/>
        </p:nvSpPr>
        <p:spPr>
          <a:xfrm>
            <a:off x="12271330" y="7961281"/>
            <a:ext cx="10715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 = 598</a:t>
            </a:r>
          </a:p>
          <a:p>
            <a:pPr algn="ctr"/>
            <a:r>
              <a:rPr lang="en-US" sz="1300" b="1" dirty="0"/>
              <a:t>N = 121,745</a:t>
            </a:r>
          </a:p>
        </p:txBody>
      </p:sp>
      <p:sp>
        <p:nvSpPr>
          <p:cNvPr id="378" name="Can 377">
            <a:extLst>
              <a:ext uri="{FF2B5EF4-FFF2-40B4-BE49-F238E27FC236}">
                <a16:creationId xmlns:a16="http://schemas.microsoft.com/office/drawing/2014/main" id="{09B47D0F-2C34-3EB1-EF63-3B42DEBC0C06}"/>
              </a:ext>
            </a:extLst>
          </p:cNvPr>
          <p:cNvSpPr/>
          <p:nvPr/>
        </p:nvSpPr>
        <p:spPr>
          <a:xfrm>
            <a:off x="13638174" y="7779698"/>
            <a:ext cx="958131" cy="731520"/>
          </a:xfrm>
          <a:prstGeom prst="can">
            <a:avLst/>
          </a:prstGeom>
          <a:solidFill>
            <a:srgbClr val="EEDD8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5AD90C8A-9D24-B7F0-9E33-BFC34B50D216}"/>
              </a:ext>
            </a:extLst>
          </p:cNvPr>
          <p:cNvSpPr txBox="1"/>
          <p:nvPr/>
        </p:nvSpPr>
        <p:spPr>
          <a:xfrm>
            <a:off x="13581456" y="7970110"/>
            <a:ext cx="10715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 = 505</a:t>
            </a:r>
          </a:p>
          <a:p>
            <a:pPr algn="ctr"/>
            <a:r>
              <a:rPr lang="en-US" sz="1300" b="1" dirty="0"/>
              <a:t>N = 121,745</a:t>
            </a:r>
          </a:p>
        </p:txBody>
      </p:sp>
      <p:sp>
        <p:nvSpPr>
          <p:cNvPr id="380" name="Can 379">
            <a:extLst>
              <a:ext uri="{FF2B5EF4-FFF2-40B4-BE49-F238E27FC236}">
                <a16:creationId xmlns:a16="http://schemas.microsoft.com/office/drawing/2014/main" id="{B6BCC0E3-7BCF-452D-EA89-8B6044314E30}"/>
              </a:ext>
            </a:extLst>
          </p:cNvPr>
          <p:cNvSpPr/>
          <p:nvPr/>
        </p:nvSpPr>
        <p:spPr>
          <a:xfrm>
            <a:off x="14957851" y="7772626"/>
            <a:ext cx="958131" cy="731520"/>
          </a:xfrm>
          <a:prstGeom prst="can">
            <a:avLst/>
          </a:prstGeom>
          <a:solidFill>
            <a:srgbClr val="FFAAB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37C8D38-0C34-F338-61DA-23570A2D19AD}"/>
              </a:ext>
            </a:extLst>
          </p:cNvPr>
          <p:cNvSpPr txBox="1"/>
          <p:nvPr/>
        </p:nvSpPr>
        <p:spPr>
          <a:xfrm>
            <a:off x="14901133" y="7942490"/>
            <a:ext cx="10715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 = 857</a:t>
            </a:r>
          </a:p>
          <a:p>
            <a:pPr algn="ctr"/>
            <a:r>
              <a:rPr lang="en-US" sz="1300" b="1" dirty="0"/>
              <a:t>N = 132,518</a:t>
            </a:r>
          </a:p>
        </p:txBody>
      </p:sp>
      <p:sp>
        <p:nvSpPr>
          <p:cNvPr id="382" name="Can 381">
            <a:extLst>
              <a:ext uri="{FF2B5EF4-FFF2-40B4-BE49-F238E27FC236}">
                <a16:creationId xmlns:a16="http://schemas.microsoft.com/office/drawing/2014/main" id="{3447A2A1-079E-E6D0-9CDD-B869C4D073E6}"/>
              </a:ext>
            </a:extLst>
          </p:cNvPr>
          <p:cNvSpPr/>
          <p:nvPr/>
        </p:nvSpPr>
        <p:spPr>
          <a:xfrm>
            <a:off x="16189300" y="7747912"/>
            <a:ext cx="958131" cy="731520"/>
          </a:xfrm>
          <a:prstGeom prst="can">
            <a:avLst/>
          </a:prstGeom>
          <a:solidFill>
            <a:srgbClr val="FFCCD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E8007BB7-7FDB-89C1-A257-7E9B57318EEC}"/>
              </a:ext>
            </a:extLst>
          </p:cNvPr>
          <p:cNvSpPr txBox="1"/>
          <p:nvPr/>
        </p:nvSpPr>
        <p:spPr>
          <a:xfrm>
            <a:off x="16127019" y="7928216"/>
            <a:ext cx="10715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 = 1,027</a:t>
            </a:r>
          </a:p>
          <a:p>
            <a:pPr algn="ctr"/>
            <a:r>
              <a:rPr lang="en-US" sz="1300" b="1" dirty="0"/>
              <a:t>N = 131,030</a:t>
            </a: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604C492F-6BB0-4D0A-F8D0-913305B77877}"/>
              </a:ext>
            </a:extLst>
          </p:cNvPr>
          <p:cNvSpPr/>
          <p:nvPr/>
        </p:nvSpPr>
        <p:spPr>
          <a:xfrm>
            <a:off x="5026914" y="6265145"/>
            <a:ext cx="3518174" cy="1865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tx1"/>
                </a:solidFill>
              </a:rPr>
              <a:t>harmonize_categories_over_time</a:t>
            </a:r>
            <a:r>
              <a:rPr lang="en-US" sz="13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3B5B99A6-6BCD-B5F2-0376-3BE407F6C5D9}"/>
              </a:ext>
            </a:extLst>
          </p:cNvPr>
          <p:cNvSpPr/>
          <p:nvPr/>
        </p:nvSpPr>
        <p:spPr>
          <a:xfrm>
            <a:off x="5026914" y="5993258"/>
            <a:ext cx="3518175" cy="1835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sysDot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tx1"/>
                </a:solidFill>
              </a:rPr>
              <a:t>resolve_multiple_codenames</a:t>
            </a:r>
            <a:r>
              <a:rPr lang="en-US" sz="13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7A009CD3-7BD3-BFEC-DD41-DD8F8DA360B6}"/>
              </a:ext>
            </a:extLst>
          </p:cNvPr>
          <p:cNvSpPr/>
          <p:nvPr/>
        </p:nvSpPr>
        <p:spPr>
          <a:xfrm>
            <a:off x="5033326" y="5722510"/>
            <a:ext cx="3518173" cy="1865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>
                <a:solidFill>
                  <a:schemeClr val="tx1"/>
                </a:solidFill>
              </a:rPr>
              <a:t>record_series_of_8_as_na()</a:t>
            </a: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6F314CD8-B40F-2684-BF9A-684BFE9A0772}"/>
              </a:ext>
            </a:extLst>
          </p:cNvPr>
          <p:cNvSpPr/>
          <p:nvPr/>
        </p:nvSpPr>
        <p:spPr>
          <a:xfrm>
            <a:off x="5033326" y="6535125"/>
            <a:ext cx="3518174" cy="1865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tx1"/>
                </a:solidFill>
              </a:rPr>
              <a:t>ensure_all_columns_are_label</a:t>
            </a:r>
            <a:r>
              <a:rPr lang="en-US" sz="13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C9532DC1-8459-AAF6-D095-5B54E349F70F}"/>
              </a:ext>
            </a:extLst>
          </p:cNvPr>
          <p:cNvCxnSpPr/>
          <p:nvPr/>
        </p:nvCxnSpPr>
        <p:spPr>
          <a:xfrm>
            <a:off x="4735320" y="4761288"/>
            <a:ext cx="731520" cy="0"/>
          </a:xfrm>
          <a:prstGeom prst="line">
            <a:avLst/>
          </a:prstGeom>
          <a:ln w="38100">
            <a:solidFill>
              <a:srgbClr val="ADADAD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9B1791B4-BB63-F839-CF9E-859A507C5C62}"/>
              </a:ext>
            </a:extLst>
          </p:cNvPr>
          <p:cNvCxnSpPr/>
          <p:nvPr/>
        </p:nvCxnSpPr>
        <p:spPr>
          <a:xfrm>
            <a:off x="4738267" y="4882865"/>
            <a:ext cx="731520" cy="0"/>
          </a:xfrm>
          <a:prstGeom prst="line">
            <a:avLst/>
          </a:prstGeom>
          <a:ln w="38100">
            <a:solidFill>
              <a:srgbClr val="ADADAD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46B05ADE-8B52-DC9B-6332-DAC5AD9EF4E6}"/>
              </a:ext>
            </a:extLst>
          </p:cNvPr>
          <p:cNvCxnSpPr/>
          <p:nvPr/>
        </p:nvCxnSpPr>
        <p:spPr>
          <a:xfrm>
            <a:off x="6090956" y="4747352"/>
            <a:ext cx="7315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491CAAE4-52A6-7121-294D-495F64650575}"/>
              </a:ext>
            </a:extLst>
          </p:cNvPr>
          <p:cNvCxnSpPr/>
          <p:nvPr/>
        </p:nvCxnSpPr>
        <p:spPr>
          <a:xfrm>
            <a:off x="6093903" y="4868929"/>
            <a:ext cx="7315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7362C11B-8733-6973-310A-7239EEA297E7}"/>
              </a:ext>
            </a:extLst>
          </p:cNvPr>
          <p:cNvCxnSpPr/>
          <p:nvPr/>
        </p:nvCxnSpPr>
        <p:spPr>
          <a:xfrm>
            <a:off x="6090956" y="4977176"/>
            <a:ext cx="7315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4F01F72C-F974-8D60-B997-36125E3B818E}"/>
              </a:ext>
            </a:extLst>
          </p:cNvPr>
          <p:cNvCxnSpPr/>
          <p:nvPr/>
        </p:nvCxnSpPr>
        <p:spPr>
          <a:xfrm>
            <a:off x="6093903" y="5098753"/>
            <a:ext cx="7315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827ED17C-1BD8-2DF0-10E0-F93BFFE573E7}"/>
              </a:ext>
            </a:extLst>
          </p:cNvPr>
          <p:cNvCxnSpPr/>
          <p:nvPr/>
        </p:nvCxnSpPr>
        <p:spPr>
          <a:xfrm>
            <a:off x="7518031" y="4761288"/>
            <a:ext cx="7315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A9106324-5773-783E-6C57-0A263FEC35E2}"/>
              </a:ext>
            </a:extLst>
          </p:cNvPr>
          <p:cNvCxnSpPr/>
          <p:nvPr/>
        </p:nvCxnSpPr>
        <p:spPr>
          <a:xfrm>
            <a:off x="7520978" y="4882865"/>
            <a:ext cx="7315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5FAD0F32-1E9E-6AF6-E7C6-6201383B54C7}"/>
              </a:ext>
            </a:extLst>
          </p:cNvPr>
          <p:cNvCxnSpPr/>
          <p:nvPr/>
        </p:nvCxnSpPr>
        <p:spPr>
          <a:xfrm>
            <a:off x="7518031" y="4991112"/>
            <a:ext cx="7315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4C8CAED6-A3C2-CBEE-B5F7-383015FC128C}"/>
              </a:ext>
            </a:extLst>
          </p:cNvPr>
          <p:cNvCxnSpPr/>
          <p:nvPr/>
        </p:nvCxnSpPr>
        <p:spPr>
          <a:xfrm>
            <a:off x="7520978" y="5112689"/>
            <a:ext cx="7315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84AD759D-FD47-27E4-102F-2C6002E0ADD8}"/>
              </a:ext>
            </a:extLst>
          </p:cNvPr>
          <p:cNvCxnSpPr/>
          <p:nvPr/>
        </p:nvCxnSpPr>
        <p:spPr>
          <a:xfrm>
            <a:off x="9969013" y="4758684"/>
            <a:ext cx="7315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21F5D785-D50B-5A6A-A64A-A0F6D25BBF79}"/>
              </a:ext>
            </a:extLst>
          </p:cNvPr>
          <p:cNvCxnSpPr/>
          <p:nvPr/>
        </p:nvCxnSpPr>
        <p:spPr>
          <a:xfrm>
            <a:off x="9971960" y="4880261"/>
            <a:ext cx="7315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9B9F919D-A9F2-9C43-C925-EB5BB917E1A3}"/>
              </a:ext>
            </a:extLst>
          </p:cNvPr>
          <p:cNvCxnSpPr/>
          <p:nvPr/>
        </p:nvCxnSpPr>
        <p:spPr>
          <a:xfrm>
            <a:off x="9969013" y="4988508"/>
            <a:ext cx="731520" cy="0"/>
          </a:xfrm>
          <a:prstGeom prst="line">
            <a:avLst/>
          </a:prstGeom>
          <a:ln w="38100">
            <a:solidFill>
              <a:srgbClr val="AAAA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5C32D1CF-7E29-C658-B534-1FB1F45BF118}"/>
              </a:ext>
            </a:extLst>
          </p:cNvPr>
          <p:cNvCxnSpPr/>
          <p:nvPr/>
        </p:nvCxnSpPr>
        <p:spPr>
          <a:xfrm>
            <a:off x="11252555" y="4757921"/>
            <a:ext cx="7315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9F493B59-F912-2AB9-B2EB-D160AB7C5E7F}"/>
              </a:ext>
            </a:extLst>
          </p:cNvPr>
          <p:cNvCxnSpPr/>
          <p:nvPr/>
        </p:nvCxnSpPr>
        <p:spPr>
          <a:xfrm>
            <a:off x="11255502" y="4879498"/>
            <a:ext cx="731520" cy="0"/>
          </a:xfrm>
          <a:prstGeom prst="line">
            <a:avLst/>
          </a:prstGeom>
          <a:ln w="38100">
            <a:solidFill>
              <a:srgbClr val="BBCC32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128E129F-39B4-7308-7D5B-64DA8CD96070}"/>
              </a:ext>
            </a:extLst>
          </p:cNvPr>
          <p:cNvCxnSpPr/>
          <p:nvPr/>
        </p:nvCxnSpPr>
        <p:spPr>
          <a:xfrm>
            <a:off x="11252555" y="4987745"/>
            <a:ext cx="7315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ABC28FBA-1F30-B6B3-4526-CF5B42C2CC88}"/>
              </a:ext>
            </a:extLst>
          </p:cNvPr>
          <p:cNvCxnSpPr/>
          <p:nvPr/>
        </p:nvCxnSpPr>
        <p:spPr>
          <a:xfrm>
            <a:off x="12477936" y="4737881"/>
            <a:ext cx="7315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4E4EF14-255A-BFB5-81B2-8555A3C1F559}"/>
              </a:ext>
            </a:extLst>
          </p:cNvPr>
          <p:cNvCxnSpPr/>
          <p:nvPr/>
        </p:nvCxnSpPr>
        <p:spPr>
          <a:xfrm>
            <a:off x="12480883" y="4859458"/>
            <a:ext cx="7315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CE6A118E-DEAD-2050-320D-92E070678184}"/>
              </a:ext>
            </a:extLst>
          </p:cNvPr>
          <p:cNvCxnSpPr/>
          <p:nvPr/>
        </p:nvCxnSpPr>
        <p:spPr>
          <a:xfrm>
            <a:off x="12477936" y="4967705"/>
            <a:ext cx="731520" cy="0"/>
          </a:xfrm>
          <a:prstGeom prst="line">
            <a:avLst/>
          </a:prstGeom>
          <a:ln w="38100">
            <a:solidFill>
              <a:srgbClr val="EE8866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87AF8595-9907-908F-1854-9F417129E521}"/>
              </a:ext>
            </a:extLst>
          </p:cNvPr>
          <p:cNvCxnSpPr/>
          <p:nvPr/>
        </p:nvCxnSpPr>
        <p:spPr>
          <a:xfrm>
            <a:off x="12480883" y="5089282"/>
            <a:ext cx="7315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69C1B6FD-F3CD-317D-12B8-D2538345B676}"/>
              </a:ext>
            </a:extLst>
          </p:cNvPr>
          <p:cNvCxnSpPr/>
          <p:nvPr/>
        </p:nvCxnSpPr>
        <p:spPr>
          <a:xfrm>
            <a:off x="12481835" y="5208228"/>
            <a:ext cx="7315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DF970EB2-B99E-08D3-82DF-86676AF9FF5B}"/>
              </a:ext>
            </a:extLst>
          </p:cNvPr>
          <p:cNvCxnSpPr/>
          <p:nvPr/>
        </p:nvCxnSpPr>
        <p:spPr>
          <a:xfrm>
            <a:off x="13794092" y="4756429"/>
            <a:ext cx="7315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9B1F0066-AF34-05F0-405F-1F031222AAC2}"/>
              </a:ext>
            </a:extLst>
          </p:cNvPr>
          <p:cNvCxnSpPr/>
          <p:nvPr/>
        </p:nvCxnSpPr>
        <p:spPr>
          <a:xfrm>
            <a:off x="13797039" y="4878006"/>
            <a:ext cx="731520" cy="0"/>
          </a:xfrm>
          <a:prstGeom prst="line">
            <a:avLst/>
          </a:prstGeom>
          <a:ln w="38100">
            <a:solidFill>
              <a:srgbClr val="EEDD88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791719F0-B8A9-4B34-ACDC-7A2FEA05BA36}"/>
              </a:ext>
            </a:extLst>
          </p:cNvPr>
          <p:cNvCxnSpPr/>
          <p:nvPr/>
        </p:nvCxnSpPr>
        <p:spPr>
          <a:xfrm>
            <a:off x="13794092" y="4986253"/>
            <a:ext cx="731520" cy="0"/>
          </a:xfrm>
          <a:prstGeom prst="line">
            <a:avLst/>
          </a:prstGeom>
          <a:ln w="38100">
            <a:solidFill>
              <a:srgbClr val="EEDD88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CB7B0D40-BFB3-CD59-49D1-55098E172BE2}"/>
              </a:ext>
            </a:extLst>
          </p:cNvPr>
          <p:cNvCxnSpPr/>
          <p:nvPr/>
        </p:nvCxnSpPr>
        <p:spPr>
          <a:xfrm>
            <a:off x="13797039" y="5107830"/>
            <a:ext cx="731520" cy="0"/>
          </a:xfrm>
          <a:prstGeom prst="line">
            <a:avLst/>
          </a:prstGeom>
          <a:ln w="38100">
            <a:solidFill>
              <a:srgbClr val="EEDD88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1A9ED4AB-22F8-64B9-0470-D2DC956B699A}"/>
              </a:ext>
            </a:extLst>
          </p:cNvPr>
          <p:cNvCxnSpPr/>
          <p:nvPr/>
        </p:nvCxnSpPr>
        <p:spPr>
          <a:xfrm>
            <a:off x="13797991" y="5226776"/>
            <a:ext cx="7315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AF577C21-CC1C-8FBD-A748-C5345955FDED}"/>
              </a:ext>
            </a:extLst>
          </p:cNvPr>
          <p:cNvCxnSpPr/>
          <p:nvPr/>
        </p:nvCxnSpPr>
        <p:spPr>
          <a:xfrm>
            <a:off x="15080284" y="4750837"/>
            <a:ext cx="731520" cy="0"/>
          </a:xfrm>
          <a:prstGeom prst="line">
            <a:avLst/>
          </a:prstGeom>
          <a:ln w="38100">
            <a:solidFill>
              <a:srgbClr val="FFAABC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24A64DB8-506F-E88A-B445-3FC4C184003A}"/>
              </a:ext>
            </a:extLst>
          </p:cNvPr>
          <p:cNvCxnSpPr/>
          <p:nvPr/>
        </p:nvCxnSpPr>
        <p:spPr>
          <a:xfrm>
            <a:off x="15083231" y="4872414"/>
            <a:ext cx="7315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566CF44E-95B4-E47B-37D4-2825E029D523}"/>
              </a:ext>
            </a:extLst>
          </p:cNvPr>
          <p:cNvCxnSpPr/>
          <p:nvPr/>
        </p:nvCxnSpPr>
        <p:spPr>
          <a:xfrm>
            <a:off x="16389712" y="4731269"/>
            <a:ext cx="7315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AA7C438A-0C84-3C09-CC5C-A371AF6ED671}"/>
              </a:ext>
            </a:extLst>
          </p:cNvPr>
          <p:cNvCxnSpPr/>
          <p:nvPr/>
        </p:nvCxnSpPr>
        <p:spPr>
          <a:xfrm>
            <a:off x="16392659" y="4852846"/>
            <a:ext cx="7315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18520098-EC10-1CBB-16C7-44B71AC98B5E}"/>
              </a:ext>
            </a:extLst>
          </p:cNvPr>
          <p:cNvCxnSpPr/>
          <p:nvPr/>
        </p:nvCxnSpPr>
        <p:spPr>
          <a:xfrm>
            <a:off x="16389712" y="4961093"/>
            <a:ext cx="7315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F08C390C-091F-6F4C-4234-3B4767577525}"/>
              </a:ext>
            </a:extLst>
          </p:cNvPr>
          <p:cNvCxnSpPr/>
          <p:nvPr/>
        </p:nvCxnSpPr>
        <p:spPr>
          <a:xfrm>
            <a:off x="16392659" y="5082670"/>
            <a:ext cx="731520" cy="0"/>
          </a:xfrm>
          <a:prstGeom prst="line">
            <a:avLst/>
          </a:prstGeom>
          <a:ln w="38100">
            <a:solidFill>
              <a:srgbClr val="FECCDC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B7A1116D-BBEC-619A-AA40-366E5F1D0D5B}"/>
              </a:ext>
            </a:extLst>
          </p:cNvPr>
          <p:cNvCxnSpPr/>
          <p:nvPr/>
        </p:nvCxnSpPr>
        <p:spPr>
          <a:xfrm>
            <a:off x="16393611" y="5201616"/>
            <a:ext cx="7315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0B639AA9-86B5-7145-1440-96A44C08A96C}"/>
              </a:ext>
            </a:extLst>
          </p:cNvPr>
          <p:cNvCxnSpPr/>
          <p:nvPr/>
        </p:nvCxnSpPr>
        <p:spPr>
          <a:xfrm>
            <a:off x="16389896" y="5309412"/>
            <a:ext cx="7315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7E346F03-B94A-899A-BF40-5EAA743BFE5B}"/>
              </a:ext>
            </a:extLst>
          </p:cNvPr>
          <p:cNvCxnSpPr/>
          <p:nvPr/>
        </p:nvCxnSpPr>
        <p:spPr>
          <a:xfrm>
            <a:off x="8787455" y="4746570"/>
            <a:ext cx="7315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FAA07F31-184F-01ED-9B4A-A18590DEC4A1}"/>
              </a:ext>
            </a:extLst>
          </p:cNvPr>
          <p:cNvCxnSpPr/>
          <p:nvPr/>
        </p:nvCxnSpPr>
        <p:spPr>
          <a:xfrm>
            <a:off x="8789492" y="4868929"/>
            <a:ext cx="7315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AFC69419-48EC-035B-62F6-BBDF81EA9204}"/>
              </a:ext>
            </a:extLst>
          </p:cNvPr>
          <p:cNvCxnSpPr/>
          <p:nvPr/>
        </p:nvCxnSpPr>
        <p:spPr>
          <a:xfrm>
            <a:off x="8789492" y="4984342"/>
            <a:ext cx="7315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D90F560C-241E-A1C6-A156-3021024948B0}"/>
              </a:ext>
            </a:extLst>
          </p:cNvPr>
          <p:cNvCxnSpPr/>
          <p:nvPr/>
        </p:nvCxnSpPr>
        <p:spPr>
          <a:xfrm>
            <a:off x="8789492" y="5086544"/>
            <a:ext cx="7315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73F0F6CE-19C9-95CD-B298-D5C0D594E04A}"/>
              </a:ext>
            </a:extLst>
          </p:cNvPr>
          <p:cNvCxnSpPr/>
          <p:nvPr/>
        </p:nvCxnSpPr>
        <p:spPr>
          <a:xfrm>
            <a:off x="4736128" y="5015640"/>
            <a:ext cx="7315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27" name="Rectangle 426">
            <a:extLst>
              <a:ext uri="{FF2B5EF4-FFF2-40B4-BE49-F238E27FC236}">
                <a16:creationId xmlns:a16="http://schemas.microsoft.com/office/drawing/2014/main" id="{FC171E99-B420-C68C-1C82-37CFF2EC063D}"/>
              </a:ext>
            </a:extLst>
          </p:cNvPr>
          <p:cNvSpPr/>
          <p:nvPr/>
        </p:nvSpPr>
        <p:spPr>
          <a:xfrm>
            <a:off x="5026912" y="6813401"/>
            <a:ext cx="3522816" cy="1814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tx1"/>
                </a:solidFill>
              </a:rPr>
              <a:t>calculate_statistics_for_replicates</a:t>
            </a:r>
            <a:r>
              <a:rPr lang="en-US" sz="13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E3F0B8C2-34F9-60C3-E78A-9C32DA664DB7}"/>
              </a:ext>
            </a:extLst>
          </p:cNvPr>
          <p:cNvSpPr/>
          <p:nvPr/>
        </p:nvSpPr>
        <p:spPr>
          <a:xfrm>
            <a:off x="9129586" y="6272737"/>
            <a:ext cx="3522816" cy="181490"/>
          </a:xfrm>
          <a:prstGeom prst="rect">
            <a:avLst/>
          </a:prstGeom>
          <a:solidFill>
            <a:srgbClr val="AAAA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tx1"/>
                </a:solidFill>
              </a:rPr>
              <a:t>insert_descriptions_drugs</a:t>
            </a:r>
            <a:r>
              <a:rPr lang="en-US" sz="13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50A7A6F6-609F-C680-973F-AD17CDEAA74F}"/>
              </a:ext>
            </a:extLst>
          </p:cNvPr>
          <p:cNvCxnSpPr/>
          <p:nvPr/>
        </p:nvCxnSpPr>
        <p:spPr>
          <a:xfrm>
            <a:off x="9969013" y="5121895"/>
            <a:ext cx="7315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30" name="Rectangle 429">
            <a:extLst>
              <a:ext uri="{FF2B5EF4-FFF2-40B4-BE49-F238E27FC236}">
                <a16:creationId xmlns:a16="http://schemas.microsoft.com/office/drawing/2014/main" id="{BF663B99-F388-9A76-861A-9A7DF5553B51}"/>
              </a:ext>
            </a:extLst>
          </p:cNvPr>
          <p:cNvSpPr/>
          <p:nvPr/>
        </p:nvSpPr>
        <p:spPr>
          <a:xfrm>
            <a:off x="9134238" y="6530945"/>
            <a:ext cx="3518174" cy="180909"/>
          </a:xfrm>
          <a:prstGeom prst="rect">
            <a:avLst/>
          </a:prstGeom>
          <a:solidFill>
            <a:srgbClr val="BBCC33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tx1"/>
                </a:solidFill>
              </a:rPr>
              <a:t>harmonize_occupational_categories_over_time</a:t>
            </a:r>
            <a:r>
              <a:rPr lang="en-US" sz="13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32CDA7A6-C46C-BD89-AEFF-499BD7ED3B37}"/>
              </a:ext>
            </a:extLst>
          </p:cNvPr>
          <p:cNvSpPr/>
          <p:nvPr/>
        </p:nvSpPr>
        <p:spPr>
          <a:xfrm>
            <a:off x="13393880" y="6309637"/>
            <a:ext cx="3530523" cy="171195"/>
          </a:xfrm>
          <a:prstGeom prst="rect">
            <a:avLst/>
          </a:prstGeom>
          <a:solidFill>
            <a:srgbClr val="EE8866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tx1"/>
                </a:solidFill>
              </a:rPr>
              <a:t>ensure_consistent_units_across_cycles</a:t>
            </a:r>
            <a:r>
              <a:rPr lang="en-US" sz="13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49E65748-5C4D-AB6D-A095-4B2387033705}"/>
              </a:ext>
            </a:extLst>
          </p:cNvPr>
          <p:cNvSpPr/>
          <p:nvPr/>
        </p:nvSpPr>
        <p:spPr>
          <a:xfrm>
            <a:off x="9120482" y="6807899"/>
            <a:ext cx="3518174" cy="180909"/>
          </a:xfrm>
          <a:prstGeom prst="rect">
            <a:avLst/>
          </a:prstGeom>
          <a:solidFill>
            <a:srgbClr val="EEDD88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tx1"/>
                </a:solidFill>
              </a:rPr>
              <a:t>indicate_relation_to_LOD_comment_missing</a:t>
            </a:r>
            <a:r>
              <a:rPr lang="en-US" sz="13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37B202A9-5BD4-87FF-08AA-3A12BED4D915}"/>
              </a:ext>
            </a:extLst>
          </p:cNvPr>
          <p:cNvSpPr/>
          <p:nvPr/>
        </p:nvSpPr>
        <p:spPr>
          <a:xfrm>
            <a:off x="13402945" y="5741294"/>
            <a:ext cx="3530523" cy="184267"/>
          </a:xfrm>
          <a:prstGeom prst="rect">
            <a:avLst/>
          </a:prstGeom>
          <a:solidFill>
            <a:srgbClr val="EEDD88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tx1"/>
                </a:solidFill>
              </a:rPr>
              <a:t>exclude_extraneous_indicators</a:t>
            </a:r>
            <a:r>
              <a:rPr lang="en-US" sz="13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42CF8C81-8B96-A4F1-6F32-87E120649CB1}"/>
              </a:ext>
            </a:extLst>
          </p:cNvPr>
          <p:cNvSpPr/>
          <p:nvPr/>
        </p:nvSpPr>
        <p:spPr>
          <a:xfrm>
            <a:off x="13399415" y="6025362"/>
            <a:ext cx="3530523" cy="184267"/>
          </a:xfrm>
          <a:prstGeom prst="rect">
            <a:avLst/>
          </a:prstGeom>
          <a:solidFill>
            <a:srgbClr val="EEDD88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tx1"/>
                </a:solidFill>
              </a:rPr>
              <a:t>ensure_reasonable_comments</a:t>
            </a:r>
            <a:r>
              <a:rPr lang="en-US" sz="13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B1AB4590-891E-083B-4E7C-A91939202E3C}"/>
              </a:ext>
            </a:extLst>
          </p:cNvPr>
          <p:cNvSpPr/>
          <p:nvPr/>
        </p:nvSpPr>
        <p:spPr>
          <a:xfrm>
            <a:off x="13396873" y="6598668"/>
            <a:ext cx="3530523" cy="171195"/>
          </a:xfrm>
          <a:prstGeom prst="rect">
            <a:avLst/>
          </a:prstGeom>
          <a:solidFill>
            <a:srgbClr val="FFAABC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tx1"/>
                </a:solidFill>
              </a:rPr>
              <a:t>define_survey_weights_for_chem</a:t>
            </a:r>
            <a:r>
              <a:rPr lang="en-US" sz="13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5A96C147-655E-2A5E-0A65-73560162E568}"/>
              </a:ext>
            </a:extLst>
          </p:cNvPr>
          <p:cNvSpPr/>
          <p:nvPr/>
        </p:nvSpPr>
        <p:spPr>
          <a:xfrm>
            <a:off x="13396873" y="6865208"/>
            <a:ext cx="3530523" cy="171195"/>
          </a:xfrm>
          <a:prstGeom prst="rect">
            <a:avLst/>
          </a:prstGeom>
          <a:solidFill>
            <a:srgbClr val="FFCCDC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tx1"/>
                </a:solidFill>
              </a:rPr>
              <a:t>calculate_estimated_gfr</a:t>
            </a:r>
            <a:r>
              <a:rPr lang="en-US" sz="13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DB997CCE-E561-CB41-0BB3-75880446BBA6}"/>
              </a:ext>
            </a:extLst>
          </p:cNvPr>
          <p:cNvSpPr/>
          <p:nvPr/>
        </p:nvSpPr>
        <p:spPr>
          <a:xfrm>
            <a:off x="9159779" y="5729224"/>
            <a:ext cx="3505913" cy="197126"/>
          </a:xfrm>
          <a:prstGeom prst="rect">
            <a:avLst/>
          </a:prstGeom>
          <a:solidFill>
            <a:srgbClr val="A6A6A6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tx1"/>
                </a:solidFill>
              </a:rPr>
              <a:t>exclude_variable_with_no_data</a:t>
            </a:r>
            <a:r>
              <a:rPr lang="en-US" sz="13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363F35F9-C830-9555-6DA1-28904079C710}"/>
              </a:ext>
            </a:extLst>
          </p:cNvPr>
          <p:cNvSpPr/>
          <p:nvPr/>
        </p:nvSpPr>
        <p:spPr>
          <a:xfrm>
            <a:off x="9146491" y="6004378"/>
            <a:ext cx="3505913" cy="197126"/>
          </a:xfrm>
          <a:prstGeom prst="rect">
            <a:avLst/>
          </a:prstGeom>
          <a:solidFill>
            <a:srgbClr val="A6A6A6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tx1"/>
                </a:solidFill>
              </a:rPr>
              <a:t>label_categories</a:t>
            </a:r>
            <a:r>
              <a:rPr lang="en-US" sz="13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8F314AD8-BFA4-B0EB-0AF1-45035AB9B6DF}"/>
              </a:ext>
            </a:extLst>
          </p:cNvPr>
          <p:cNvSpPr/>
          <p:nvPr/>
        </p:nvSpPr>
        <p:spPr>
          <a:xfrm>
            <a:off x="4539925" y="5586297"/>
            <a:ext cx="12680522" cy="1545117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8DACB5F7-B223-1F2D-4278-5C21906317F2}"/>
              </a:ext>
            </a:extLst>
          </p:cNvPr>
          <p:cNvSpPr/>
          <p:nvPr/>
        </p:nvSpPr>
        <p:spPr>
          <a:xfrm>
            <a:off x="4573983" y="928011"/>
            <a:ext cx="300911" cy="533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Can 440">
            <a:extLst>
              <a:ext uri="{FF2B5EF4-FFF2-40B4-BE49-F238E27FC236}">
                <a16:creationId xmlns:a16="http://schemas.microsoft.com/office/drawing/2014/main" id="{DE233A8C-FEB4-F935-9A5A-5953BAC996C0}"/>
              </a:ext>
            </a:extLst>
          </p:cNvPr>
          <p:cNvSpPr/>
          <p:nvPr/>
        </p:nvSpPr>
        <p:spPr>
          <a:xfrm>
            <a:off x="5747785" y="949151"/>
            <a:ext cx="337399" cy="3731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F715761B-13B3-F4BA-CA65-76879F723379}"/>
              </a:ext>
            </a:extLst>
          </p:cNvPr>
          <p:cNvSpPr/>
          <p:nvPr/>
        </p:nvSpPr>
        <p:spPr>
          <a:xfrm>
            <a:off x="5844582" y="848933"/>
            <a:ext cx="300911" cy="533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Can 442">
            <a:extLst>
              <a:ext uri="{FF2B5EF4-FFF2-40B4-BE49-F238E27FC236}">
                <a16:creationId xmlns:a16="http://schemas.microsoft.com/office/drawing/2014/main" id="{BC57D5CF-1530-B76B-D622-E284848BA034}"/>
              </a:ext>
            </a:extLst>
          </p:cNvPr>
          <p:cNvSpPr/>
          <p:nvPr/>
        </p:nvSpPr>
        <p:spPr>
          <a:xfrm>
            <a:off x="7046276" y="942851"/>
            <a:ext cx="337399" cy="3731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4A078B11-8222-11B4-7DD3-79D00D644B62}"/>
              </a:ext>
            </a:extLst>
          </p:cNvPr>
          <p:cNvSpPr/>
          <p:nvPr/>
        </p:nvSpPr>
        <p:spPr>
          <a:xfrm>
            <a:off x="7143073" y="842633"/>
            <a:ext cx="300911" cy="533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Can 444">
            <a:extLst>
              <a:ext uri="{FF2B5EF4-FFF2-40B4-BE49-F238E27FC236}">
                <a16:creationId xmlns:a16="http://schemas.microsoft.com/office/drawing/2014/main" id="{5291E520-A529-2B5E-BD4C-27700A5C0D33}"/>
              </a:ext>
            </a:extLst>
          </p:cNvPr>
          <p:cNvSpPr/>
          <p:nvPr/>
        </p:nvSpPr>
        <p:spPr>
          <a:xfrm>
            <a:off x="8351819" y="950590"/>
            <a:ext cx="337399" cy="3731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0B1E1B9F-CC00-9880-1F24-71B3B109F2C6}"/>
              </a:ext>
            </a:extLst>
          </p:cNvPr>
          <p:cNvSpPr/>
          <p:nvPr/>
        </p:nvSpPr>
        <p:spPr>
          <a:xfrm>
            <a:off x="8448616" y="850372"/>
            <a:ext cx="300911" cy="533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Can 446">
            <a:extLst>
              <a:ext uri="{FF2B5EF4-FFF2-40B4-BE49-F238E27FC236}">
                <a16:creationId xmlns:a16="http://schemas.microsoft.com/office/drawing/2014/main" id="{33D05283-AE7D-C2CC-8DDD-0964600F54E3}"/>
              </a:ext>
            </a:extLst>
          </p:cNvPr>
          <p:cNvSpPr/>
          <p:nvPr/>
        </p:nvSpPr>
        <p:spPr>
          <a:xfrm>
            <a:off x="9652085" y="948214"/>
            <a:ext cx="337399" cy="3731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A1D305EC-23AB-AB93-25D9-63A0E0E06105}"/>
              </a:ext>
            </a:extLst>
          </p:cNvPr>
          <p:cNvSpPr/>
          <p:nvPr/>
        </p:nvSpPr>
        <p:spPr>
          <a:xfrm>
            <a:off x="9748882" y="861746"/>
            <a:ext cx="300911" cy="533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Can 448">
            <a:extLst>
              <a:ext uri="{FF2B5EF4-FFF2-40B4-BE49-F238E27FC236}">
                <a16:creationId xmlns:a16="http://schemas.microsoft.com/office/drawing/2014/main" id="{868A0621-8BF3-E01F-1F3A-0811DC6649E2}"/>
              </a:ext>
            </a:extLst>
          </p:cNvPr>
          <p:cNvSpPr/>
          <p:nvPr/>
        </p:nvSpPr>
        <p:spPr>
          <a:xfrm>
            <a:off x="10957022" y="961677"/>
            <a:ext cx="337399" cy="3731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98C9B562-F1CC-4CFE-F6A6-E93485916AB6}"/>
              </a:ext>
            </a:extLst>
          </p:cNvPr>
          <p:cNvSpPr/>
          <p:nvPr/>
        </p:nvSpPr>
        <p:spPr>
          <a:xfrm>
            <a:off x="11053819" y="930212"/>
            <a:ext cx="300911" cy="533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Can 450">
            <a:extLst>
              <a:ext uri="{FF2B5EF4-FFF2-40B4-BE49-F238E27FC236}">
                <a16:creationId xmlns:a16="http://schemas.microsoft.com/office/drawing/2014/main" id="{4F1EF921-D8E7-F137-E868-4C0DDE0CDEA3}"/>
              </a:ext>
            </a:extLst>
          </p:cNvPr>
          <p:cNvSpPr/>
          <p:nvPr/>
        </p:nvSpPr>
        <p:spPr>
          <a:xfrm>
            <a:off x="12201782" y="960129"/>
            <a:ext cx="337399" cy="3731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8731320A-0880-44E6-7E16-75B374D6645C}"/>
              </a:ext>
            </a:extLst>
          </p:cNvPr>
          <p:cNvSpPr/>
          <p:nvPr/>
        </p:nvSpPr>
        <p:spPr>
          <a:xfrm>
            <a:off x="12298579" y="908038"/>
            <a:ext cx="300911" cy="533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Can 452">
            <a:extLst>
              <a:ext uri="{FF2B5EF4-FFF2-40B4-BE49-F238E27FC236}">
                <a16:creationId xmlns:a16="http://schemas.microsoft.com/office/drawing/2014/main" id="{B43CE4F3-4E28-5DC7-08A6-050AB981E6D1}"/>
              </a:ext>
            </a:extLst>
          </p:cNvPr>
          <p:cNvSpPr/>
          <p:nvPr/>
        </p:nvSpPr>
        <p:spPr>
          <a:xfrm>
            <a:off x="13509032" y="953488"/>
            <a:ext cx="337399" cy="3731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04CE3481-7AF8-633F-900D-3ABBF350957E}"/>
              </a:ext>
            </a:extLst>
          </p:cNvPr>
          <p:cNvSpPr/>
          <p:nvPr/>
        </p:nvSpPr>
        <p:spPr>
          <a:xfrm>
            <a:off x="13605829" y="853270"/>
            <a:ext cx="300911" cy="533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Can 454">
            <a:extLst>
              <a:ext uri="{FF2B5EF4-FFF2-40B4-BE49-F238E27FC236}">
                <a16:creationId xmlns:a16="http://schemas.microsoft.com/office/drawing/2014/main" id="{A26D2D4D-7023-21C4-A542-5A6E9B99F015}"/>
              </a:ext>
            </a:extLst>
          </p:cNvPr>
          <p:cNvSpPr/>
          <p:nvPr/>
        </p:nvSpPr>
        <p:spPr>
          <a:xfrm>
            <a:off x="14764915" y="963119"/>
            <a:ext cx="337399" cy="3731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43353317-FA9E-A13C-066E-3B801747EF06}"/>
              </a:ext>
            </a:extLst>
          </p:cNvPr>
          <p:cNvSpPr/>
          <p:nvPr/>
        </p:nvSpPr>
        <p:spPr>
          <a:xfrm>
            <a:off x="14861712" y="862901"/>
            <a:ext cx="300911" cy="533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Can 456">
            <a:extLst>
              <a:ext uri="{FF2B5EF4-FFF2-40B4-BE49-F238E27FC236}">
                <a16:creationId xmlns:a16="http://schemas.microsoft.com/office/drawing/2014/main" id="{5BCB570F-0809-4FF0-1493-5B08D878DCF1}"/>
              </a:ext>
            </a:extLst>
          </p:cNvPr>
          <p:cNvSpPr/>
          <p:nvPr/>
        </p:nvSpPr>
        <p:spPr>
          <a:xfrm>
            <a:off x="16029478" y="962385"/>
            <a:ext cx="337399" cy="3731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1E8FD853-FFBD-4D3A-AE91-7DA6552CA24A}"/>
              </a:ext>
            </a:extLst>
          </p:cNvPr>
          <p:cNvSpPr/>
          <p:nvPr/>
        </p:nvSpPr>
        <p:spPr>
          <a:xfrm>
            <a:off x="16126275" y="862167"/>
            <a:ext cx="300911" cy="533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F6366006-7884-C5FF-08E4-6E2B2539A48C}"/>
              </a:ext>
            </a:extLst>
          </p:cNvPr>
          <p:cNvSpPr txBox="1"/>
          <p:nvPr/>
        </p:nvSpPr>
        <p:spPr>
          <a:xfrm>
            <a:off x="317945" y="361786"/>
            <a:ext cx="1518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a)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7EB3CCA8-908D-5EF9-4761-A56EDCD939B9}"/>
              </a:ext>
            </a:extLst>
          </p:cNvPr>
          <p:cNvSpPr txBox="1"/>
          <p:nvPr/>
        </p:nvSpPr>
        <p:spPr>
          <a:xfrm>
            <a:off x="307115" y="2310356"/>
            <a:ext cx="1518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c) 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3A439009-64D4-B6A0-F982-2CDE8F96B1BA}"/>
              </a:ext>
            </a:extLst>
          </p:cNvPr>
          <p:cNvSpPr txBox="1"/>
          <p:nvPr/>
        </p:nvSpPr>
        <p:spPr>
          <a:xfrm>
            <a:off x="301696" y="3443628"/>
            <a:ext cx="1518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d)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61DC3C8B-5519-7C77-E49D-1B4B41D9F0A1}"/>
              </a:ext>
            </a:extLst>
          </p:cNvPr>
          <p:cNvSpPr txBox="1"/>
          <p:nvPr/>
        </p:nvSpPr>
        <p:spPr>
          <a:xfrm>
            <a:off x="310874" y="4648168"/>
            <a:ext cx="1518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e)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85C0EDB6-E4B0-6B03-A7C7-1E4A9262F19E}"/>
              </a:ext>
            </a:extLst>
          </p:cNvPr>
          <p:cNvSpPr txBox="1"/>
          <p:nvPr/>
        </p:nvSpPr>
        <p:spPr>
          <a:xfrm>
            <a:off x="317945" y="5649049"/>
            <a:ext cx="1518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f)</a:t>
            </a: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E18D4553-2C67-986F-1A71-3013E7B4CDED}"/>
              </a:ext>
            </a:extLst>
          </p:cNvPr>
          <p:cNvSpPr txBox="1"/>
          <p:nvPr/>
        </p:nvSpPr>
        <p:spPr>
          <a:xfrm>
            <a:off x="303846" y="7709639"/>
            <a:ext cx="1518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g)</a:t>
            </a:r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70427F4E-A1D0-C65A-20A8-A13680400093}"/>
              </a:ext>
            </a:extLst>
          </p:cNvPr>
          <p:cNvSpPr/>
          <p:nvPr/>
        </p:nvSpPr>
        <p:spPr>
          <a:xfrm>
            <a:off x="17592551" y="393079"/>
            <a:ext cx="3187511" cy="72588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2B6C20A3-C8BE-2447-8049-D135912BE977}"/>
              </a:ext>
            </a:extLst>
          </p:cNvPr>
          <p:cNvSpPr txBox="1"/>
          <p:nvPr/>
        </p:nvSpPr>
        <p:spPr>
          <a:xfrm>
            <a:off x="17502052" y="0"/>
            <a:ext cx="1518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Legend</a:t>
            </a:r>
          </a:p>
        </p:txBody>
      </p:sp>
      <p:sp>
        <p:nvSpPr>
          <p:cNvPr id="468" name="Can 467">
            <a:extLst>
              <a:ext uri="{FF2B5EF4-FFF2-40B4-BE49-F238E27FC236}">
                <a16:creationId xmlns:a16="http://schemas.microsoft.com/office/drawing/2014/main" id="{5B479030-1404-463E-4150-DA0BDACC396F}"/>
              </a:ext>
            </a:extLst>
          </p:cNvPr>
          <p:cNvSpPr/>
          <p:nvPr/>
        </p:nvSpPr>
        <p:spPr>
          <a:xfrm>
            <a:off x="17752404" y="701424"/>
            <a:ext cx="337399" cy="3731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F5352B0F-7E9B-53A5-6E88-534FAF7199A6}"/>
              </a:ext>
            </a:extLst>
          </p:cNvPr>
          <p:cNvSpPr/>
          <p:nvPr/>
        </p:nvSpPr>
        <p:spPr>
          <a:xfrm>
            <a:off x="17849201" y="601206"/>
            <a:ext cx="300911" cy="533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Can 469">
            <a:extLst>
              <a:ext uri="{FF2B5EF4-FFF2-40B4-BE49-F238E27FC236}">
                <a16:creationId xmlns:a16="http://schemas.microsoft.com/office/drawing/2014/main" id="{46C32072-DE41-8655-F1FF-B1CC8F2C74B2}"/>
              </a:ext>
            </a:extLst>
          </p:cNvPr>
          <p:cNvSpPr/>
          <p:nvPr/>
        </p:nvSpPr>
        <p:spPr>
          <a:xfrm>
            <a:off x="17722150" y="2272304"/>
            <a:ext cx="337399" cy="3731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Can 470">
            <a:extLst>
              <a:ext uri="{FF2B5EF4-FFF2-40B4-BE49-F238E27FC236}">
                <a16:creationId xmlns:a16="http://schemas.microsoft.com/office/drawing/2014/main" id="{053F70AB-09AA-74DB-15D4-063BC1856F1B}"/>
              </a:ext>
            </a:extLst>
          </p:cNvPr>
          <p:cNvSpPr/>
          <p:nvPr/>
        </p:nvSpPr>
        <p:spPr>
          <a:xfrm>
            <a:off x="17701254" y="1527983"/>
            <a:ext cx="337399" cy="373134"/>
          </a:xfrm>
          <a:prstGeom prst="can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82914690-2183-26CA-1142-AA8314D5396D}"/>
              </a:ext>
            </a:extLst>
          </p:cNvPr>
          <p:cNvSpPr/>
          <p:nvPr/>
        </p:nvSpPr>
        <p:spPr>
          <a:xfrm>
            <a:off x="17748758" y="3947001"/>
            <a:ext cx="977350" cy="7424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63C6265A-B0FD-D5B5-6510-6A8E451871C3}"/>
              </a:ext>
            </a:extLst>
          </p:cNvPr>
          <p:cNvCxnSpPr>
            <a:cxnSpLocks/>
          </p:cNvCxnSpPr>
          <p:nvPr/>
        </p:nvCxnSpPr>
        <p:spPr>
          <a:xfrm>
            <a:off x="4573982" y="935178"/>
            <a:ext cx="0" cy="3657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74" name="TextBox 473">
            <a:extLst>
              <a:ext uri="{FF2B5EF4-FFF2-40B4-BE49-F238E27FC236}">
                <a16:creationId xmlns:a16="http://schemas.microsoft.com/office/drawing/2014/main" id="{8628568B-91B7-EDA4-6B90-9CD0C5D92534}"/>
              </a:ext>
            </a:extLst>
          </p:cNvPr>
          <p:cNvSpPr txBox="1"/>
          <p:nvPr/>
        </p:nvSpPr>
        <p:spPr>
          <a:xfrm>
            <a:off x="18820488" y="510440"/>
            <a:ext cx="2024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Documentation subset with only variable codenames, description, study period, and file name.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3872E7EC-4932-3597-15AC-05882B3192C2}"/>
              </a:ext>
            </a:extLst>
          </p:cNvPr>
          <p:cNvSpPr txBox="1"/>
          <p:nvPr/>
        </p:nvSpPr>
        <p:spPr>
          <a:xfrm>
            <a:off x="18785190" y="2093066"/>
            <a:ext cx="2024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Full documentation dataset with all other inconsistencies tabulated.</a:t>
            </a: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CCD8A32B-641B-F14B-1A22-A839512BED28}"/>
              </a:ext>
            </a:extLst>
          </p:cNvPr>
          <p:cNvSpPr txBox="1"/>
          <p:nvPr/>
        </p:nvSpPr>
        <p:spPr>
          <a:xfrm>
            <a:off x="18750044" y="1335043"/>
            <a:ext cx="2024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Documentation dataset to harmonize categories that  changes over time.</a:t>
            </a: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AFD58A4A-4386-137B-EAEB-CE0D81E1B59B}"/>
              </a:ext>
            </a:extLst>
          </p:cNvPr>
          <p:cNvSpPr txBox="1"/>
          <p:nvPr/>
        </p:nvSpPr>
        <p:spPr>
          <a:xfrm>
            <a:off x="18837492" y="3946705"/>
            <a:ext cx="2024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 script to clean a given module.</a:t>
            </a:r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8D5732BA-81BA-42E5-19D2-61822F1CEB96}"/>
              </a:ext>
            </a:extLst>
          </p:cNvPr>
          <p:cNvSpPr txBox="1"/>
          <p:nvPr/>
        </p:nvSpPr>
        <p:spPr>
          <a:xfrm>
            <a:off x="18847948" y="4741321"/>
            <a:ext cx="20242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 function to execute task. White means that the function is ubiquitous. Color means that function is specific to the module.  </a:t>
            </a:r>
          </a:p>
        </p:txBody>
      </p:sp>
      <p:sp>
        <p:nvSpPr>
          <p:cNvPr id="479" name="Can 478">
            <a:extLst>
              <a:ext uri="{FF2B5EF4-FFF2-40B4-BE49-F238E27FC236}">
                <a16:creationId xmlns:a16="http://schemas.microsoft.com/office/drawing/2014/main" id="{12C4E80C-F49E-2C9E-4E43-52DF5BFAF631}"/>
              </a:ext>
            </a:extLst>
          </p:cNvPr>
          <p:cNvSpPr/>
          <p:nvPr/>
        </p:nvSpPr>
        <p:spPr>
          <a:xfrm>
            <a:off x="17720343" y="3007257"/>
            <a:ext cx="1063475" cy="731520"/>
          </a:xfrm>
          <a:prstGeom prst="can">
            <a:avLst/>
          </a:prstGeom>
          <a:solidFill>
            <a:srgbClr val="FFCCD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94206E61-57FB-DF7D-6667-29A51357BAEB}"/>
              </a:ext>
            </a:extLst>
          </p:cNvPr>
          <p:cNvSpPr txBox="1"/>
          <p:nvPr/>
        </p:nvSpPr>
        <p:spPr>
          <a:xfrm>
            <a:off x="18776167" y="2988772"/>
            <a:ext cx="2024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NHANES dataset colored by module (e.g., pink means that this dataset is the Response module).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3EE979E9-2C60-A75D-0360-64EC62C85959}"/>
              </a:ext>
            </a:extLst>
          </p:cNvPr>
          <p:cNvSpPr txBox="1"/>
          <p:nvPr/>
        </p:nvSpPr>
        <p:spPr>
          <a:xfrm>
            <a:off x="700967" y="2290483"/>
            <a:ext cx="3592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Unclean NHANES modules</a:t>
            </a: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F9AE5BB1-40D4-8915-8680-E2D67368BBC7}"/>
              </a:ext>
            </a:extLst>
          </p:cNvPr>
          <p:cNvSpPr txBox="1"/>
          <p:nvPr/>
        </p:nvSpPr>
        <p:spPr>
          <a:xfrm>
            <a:off x="695608" y="3457492"/>
            <a:ext cx="345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Tabulate inconsistencies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4FDD5DFC-7342-9B8C-72D8-34AE92A8D3FF}"/>
              </a:ext>
            </a:extLst>
          </p:cNvPr>
          <p:cNvSpPr txBox="1"/>
          <p:nvPr/>
        </p:nvSpPr>
        <p:spPr>
          <a:xfrm>
            <a:off x="737227" y="4624501"/>
            <a:ext cx="3455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Develop curation pipeline</a:t>
            </a: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5C656A1F-DA59-2DA9-DDBC-38A66F1FD0CF}"/>
              </a:ext>
            </a:extLst>
          </p:cNvPr>
          <p:cNvSpPr txBox="1"/>
          <p:nvPr/>
        </p:nvSpPr>
        <p:spPr>
          <a:xfrm>
            <a:off x="702528" y="5666941"/>
            <a:ext cx="3550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Build pool of customized functions for the curation pipeline</a:t>
            </a: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8A23CC1C-9E68-38D9-F50C-62A6F82A6376}"/>
              </a:ext>
            </a:extLst>
          </p:cNvPr>
          <p:cNvSpPr txBox="1"/>
          <p:nvPr/>
        </p:nvSpPr>
        <p:spPr>
          <a:xfrm>
            <a:off x="658144" y="7726006"/>
            <a:ext cx="3672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Cleaned NHANES modules</a:t>
            </a:r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01508314-82FE-2FAA-CCFC-13411C56AF0B}"/>
              </a:ext>
            </a:extLst>
          </p:cNvPr>
          <p:cNvSpPr txBox="1"/>
          <p:nvPr/>
        </p:nvSpPr>
        <p:spPr>
          <a:xfrm>
            <a:off x="711175" y="342333"/>
            <a:ext cx="3471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Identify the variables and organize files</a:t>
            </a: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78CDE050-ED84-A385-EC14-A453F1043E39}"/>
              </a:ext>
            </a:extLst>
          </p:cNvPr>
          <p:cNvSpPr txBox="1"/>
          <p:nvPr/>
        </p:nvSpPr>
        <p:spPr>
          <a:xfrm>
            <a:off x="737227" y="9557884"/>
            <a:ext cx="333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dictionary</a:t>
            </a: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1F58B1E2-C5B9-F1F7-E897-62B2B2BE9A1E}"/>
              </a:ext>
            </a:extLst>
          </p:cNvPr>
          <p:cNvSpPr txBox="1"/>
          <p:nvPr/>
        </p:nvSpPr>
        <p:spPr>
          <a:xfrm>
            <a:off x="347383" y="9557884"/>
            <a:ext cx="1518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h)</a:t>
            </a:r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84B64D1C-8A4C-D9C2-6866-4894D2E8699A}"/>
              </a:ext>
            </a:extLst>
          </p:cNvPr>
          <p:cNvSpPr/>
          <p:nvPr/>
        </p:nvSpPr>
        <p:spPr>
          <a:xfrm>
            <a:off x="17769106" y="4874833"/>
            <a:ext cx="731520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9FEE4040-8123-FCC3-EF39-0E7304BE1B1F}"/>
              </a:ext>
            </a:extLst>
          </p:cNvPr>
          <p:cNvCxnSpPr>
            <a:cxnSpLocks/>
          </p:cNvCxnSpPr>
          <p:nvPr/>
        </p:nvCxnSpPr>
        <p:spPr>
          <a:xfrm>
            <a:off x="5844581" y="952514"/>
            <a:ext cx="0" cy="3657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F18C85B9-AB85-032F-99D4-EC54F75F562E}"/>
              </a:ext>
            </a:extLst>
          </p:cNvPr>
          <p:cNvCxnSpPr>
            <a:cxnSpLocks/>
          </p:cNvCxnSpPr>
          <p:nvPr/>
        </p:nvCxnSpPr>
        <p:spPr>
          <a:xfrm>
            <a:off x="7143072" y="948998"/>
            <a:ext cx="0" cy="3657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E6E9D768-938B-D085-6D5E-9C59AE47A74F}"/>
              </a:ext>
            </a:extLst>
          </p:cNvPr>
          <p:cNvCxnSpPr>
            <a:cxnSpLocks/>
          </p:cNvCxnSpPr>
          <p:nvPr/>
        </p:nvCxnSpPr>
        <p:spPr>
          <a:xfrm>
            <a:off x="8445562" y="953626"/>
            <a:ext cx="0" cy="3657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C1B13C2C-580D-41CE-EF14-A2A0DB530B35}"/>
              </a:ext>
            </a:extLst>
          </p:cNvPr>
          <p:cNvCxnSpPr>
            <a:cxnSpLocks/>
          </p:cNvCxnSpPr>
          <p:nvPr/>
        </p:nvCxnSpPr>
        <p:spPr>
          <a:xfrm>
            <a:off x="9752216" y="955362"/>
            <a:ext cx="0" cy="3657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EE2D825F-EF53-56B0-3192-D305E0C6F1F0}"/>
              </a:ext>
            </a:extLst>
          </p:cNvPr>
          <p:cNvCxnSpPr>
            <a:cxnSpLocks/>
          </p:cNvCxnSpPr>
          <p:nvPr/>
        </p:nvCxnSpPr>
        <p:spPr>
          <a:xfrm>
            <a:off x="11054431" y="964018"/>
            <a:ext cx="0" cy="3657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3D40A1A8-4BCE-B0DC-4004-091B7D9F5B32}"/>
              </a:ext>
            </a:extLst>
          </p:cNvPr>
          <p:cNvCxnSpPr>
            <a:cxnSpLocks/>
          </p:cNvCxnSpPr>
          <p:nvPr/>
        </p:nvCxnSpPr>
        <p:spPr>
          <a:xfrm>
            <a:off x="12298578" y="963328"/>
            <a:ext cx="0" cy="3657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FD744C9D-1674-5FBB-AB69-C92CE3DB5216}"/>
              </a:ext>
            </a:extLst>
          </p:cNvPr>
          <p:cNvCxnSpPr>
            <a:cxnSpLocks/>
          </p:cNvCxnSpPr>
          <p:nvPr/>
        </p:nvCxnSpPr>
        <p:spPr>
          <a:xfrm>
            <a:off x="13605360" y="956689"/>
            <a:ext cx="0" cy="3657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9FB5DC1D-B8E9-2A4A-A778-D6FE1808D689}"/>
              </a:ext>
            </a:extLst>
          </p:cNvPr>
          <p:cNvCxnSpPr>
            <a:cxnSpLocks/>
          </p:cNvCxnSpPr>
          <p:nvPr/>
        </p:nvCxnSpPr>
        <p:spPr>
          <a:xfrm>
            <a:off x="14861711" y="967130"/>
            <a:ext cx="0" cy="3657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14D03BF4-11B2-BA01-CD84-9D57D89657F2}"/>
              </a:ext>
            </a:extLst>
          </p:cNvPr>
          <p:cNvCxnSpPr>
            <a:cxnSpLocks/>
          </p:cNvCxnSpPr>
          <p:nvPr/>
        </p:nvCxnSpPr>
        <p:spPr>
          <a:xfrm>
            <a:off x="16124640" y="964977"/>
            <a:ext cx="0" cy="3657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77233D44-E08A-BDD5-AABA-5505A2C4D2E8}"/>
              </a:ext>
            </a:extLst>
          </p:cNvPr>
          <p:cNvCxnSpPr>
            <a:cxnSpLocks/>
          </p:cNvCxnSpPr>
          <p:nvPr/>
        </p:nvCxnSpPr>
        <p:spPr>
          <a:xfrm>
            <a:off x="17849200" y="703756"/>
            <a:ext cx="0" cy="3657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01" name="Can 500">
            <a:extLst>
              <a:ext uri="{FF2B5EF4-FFF2-40B4-BE49-F238E27FC236}">
                <a16:creationId xmlns:a16="http://schemas.microsoft.com/office/drawing/2014/main" id="{17ECC613-C269-87BA-E0F6-A7AFBF6CD961}"/>
              </a:ext>
            </a:extLst>
          </p:cNvPr>
          <p:cNvSpPr/>
          <p:nvPr/>
        </p:nvSpPr>
        <p:spPr>
          <a:xfrm>
            <a:off x="17717185" y="6004512"/>
            <a:ext cx="1066633" cy="142844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02" name="Table 4">
            <a:extLst>
              <a:ext uri="{FF2B5EF4-FFF2-40B4-BE49-F238E27FC236}">
                <a16:creationId xmlns:a16="http://schemas.microsoft.com/office/drawing/2014/main" id="{7DDF7511-8B93-354E-9AA8-362DAF3CB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505587"/>
              </p:ext>
            </p:extLst>
          </p:nvPr>
        </p:nvGraphicFramePr>
        <p:xfrm>
          <a:off x="7171218" y="11239627"/>
          <a:ext cx="4437290" cy="142717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3390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403390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403390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  <a:gridCol w="403390">
                  <a:extLst>
                    <a:ext uri="{9D8B030D-6E8A-4147-A177-3AD203B41FA5}">
                      <a16:colId xmlns:a16="http://schemas.microsoft.com/office/drawing/2014/main" val="1640846681"/>
                    </a:ext>
                  </a:extLst>
                </a:gridCol>
                <a:gridCol w="403390">
                  <a:extLst>
                    <a:ext uri="{9D8B030D-6E8A-4147-A177-3AD203B41FA5}">
                      <a16:colId xmlns:a16="http://schemas.microsoft.com/office/drawing/2014/main" val="4003588716"/>
                    </a:ext>
                  </a:extLst>
                </a:gridCol>
                <a:gridCol w="403390">
                  <a:extLst>
                    <a:ext uri="{9D8B030D-6E8A-4147-A177-3AD203B41FA5}">
                      <a16:colId xmlns:a16="http://schemas.microsoft.com/office/drawing/2014/main" val="1770273805"/>
                    </a:ext>
                  </a:extLst>
                </a:gridCol>
                <a:gridCol w="403390">
                  <a:extLst>
                    <a:ext uri="{9D8B030D-6E8A-4147-A177-3AD203B41FA5}">
                      <a16:colId xmlns:a16="http://schemas.microsoft.com/office/drawing/2014/main" val="3718783594"/>
                    </a:ext>
                  </a:extLst>
                </a:gridCol>
                <a:gridCol w="403390">
                  <a:extLst>
                    <a:ext uri="{9D8B030D-6E8A-4147-A177-3AD203B41FA5}">
                      <a16:colId xmlns:a16="http://schemas.microsoft.com/office/drawing/2014/main" val="1476064853"/>
                    </a:ext>
                  </a:extLst>
                </a:gridCol>
                <a:gridCol w="403390">
                  <a:extLst>
                    <a:ext uri="{9D8B030D-6E8A-4147-A177-3AD203B41FA5}">
                      <a16:colId xmlns:a16="http://schemas.microsoft.com/office/drawing/2014/main" val="2781139522"/>
                    </a:ext>
                  </a:extLst>
                </a:gridCol>
                <a:gridCol w="403390">
                  <a:extLst>
                    <a:ext uri="{9D8B030D-6E8A-4147-A177-3AD203B41FA5}">
                      <a16:colId xmlns:a16="http://schemas.microsoft.com/office/drawing/2014/main" val="983828477"/>
                    </a:ext>
                  </a:extLst>
                </a:gridCol>
                <a:gridCol w="403390">
                  <a:extLst>
                    <a:ext uri="{9D8B030D-6E8A-4147-A177-3AD203B41FA5}">
                      <a16:colId xmlns:a16="http://schemas.microsoft.com/office/drawing/2014/main" val="705989844"/>
                    </a:ext>
                  </a:extLst>
                </a:gridCol>
              </a:tblGrid>
              <a:tr h="47572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47572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271034"/>
                  </a:ext>
                </a:extLst>
              </a:tr>
              <a:tr h="47572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88482"/>
                  </a:ext>
                </a:extLst>
              </a:tr>
            </a:tbl>
          </a:graphicData>
        </a:graphic>
      </p:graphicFrame>
      <p:sp>
        <p:nvSpPr>
          <p:cNvPr id="503" name="TextBox 502">
            <a:extLst>
              <a:ext uri="{FF2B5EF4-FFF2-40B4-BE49-F238E27FC236}">
                <a16:creationId xmlns:a16="http://schemas.microsoft.com/office/drawing/2014/main" id="{DB958252-C465-3C28-6199-6D697BCCFF0F}"/>
              </a:ext>
            </a:extLst>
          </p:cNvPr>
          <p:cNvSpPr txBox="1"/>
          <p:nvPr/>
        </p:nvSpPr>
        <p:spPr>
          <a:xfrm rot="19124594">
            <a:off x="8563347" y="10109504"/>
            <a:ext cx="2939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num_participants_measurements</a:t>
            </a:r>
            <a:endParaRPr lang="en-US" sz="1400" dirty="0"/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7D9E5596-CB99-F3EF-92C8-DA97AAC344BD}"/>
              </a:ext>
            </a:extLst>
          </p:cNvPr>
          <p:cNvSpPr txBox="1"/>
          <p:nvPr/>
        </p:nvSpPr>
        <p:spPr>
          <a:xfrm rot="19225960">
            <a:off x="9144888" y="10496529"/>
            <a:ext cx="1819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unique_cycles</a:t>
            </a:r>
            <a:endParaRPr lang="en-US" sz="1400" dirty="0"/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C4EB1CE0-88E2-8029-4D78-B7B785EE3B27}"/>
              </a:ext>
            </a:extLst>
          </p:cNvPr>
          <p:cNvSpPr txBox="1"/>
          <p:nvPr/>
        </p:nvSpPr>
        <p:spPr>
          <a:xfrm rot="5400000">
            <a:off x="7260688" y="11681845"/>
            <a:ext cx="308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25BADFEF-6A43-FEAB-2032-DFB3FBDA37CB}"/>
              </a:ext>
            </a:extLst>
          </p:cNvPr>
          <p:cNvSpPr txBox="1"/>
          <p:nvPr/>
        </p:nvSpPr>
        <p:spPr>
          <a:xfrm rot="19225960">
            <a:off x="9511916" y="10336528"/>
            <a:ext cx="2268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units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78045072-ECE3-D4C8-08BE-6AEECB352E51}"/>
              </a:ext>
            </a:extLst>
          </p:cNvPr>
          <p:cNvSpPr txBox="1"/>
          <p:nvPr/>
        </p:nvSpPr>
        <p:spPr>
          <a:xfrm rot="19225960">
            <a:off x="10202487" y="10316244"/>
            <a:ext cx="235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comment_codename_use</a:t>
            </a:r>
            <a:endParaRPr lang="en-US" sz="1400" dirty="0"/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017786C2-776C-C20E-95B6-F6DB6B8BE7C6}"/>
              </a:ext>
            </a:extLst>
          </p:cNvPr>
          <p:cNvSpPr txBox="1"/>
          <p:nvPr/>
        </p:nvSpPr>
        <p:spPr>
          <a:xfrm rot="19124594">
            <a:off x="7426748" y="10297986"/>
            <a:ext cx="2165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variable_description_use</a:t>
            </a:r>
            <a:endParaRPr lang="en-US" sz="1400" dirty="0"/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B950D641-4E15-B0A8-93E8-6CA4837E5256}"/>
              </a:ext>
            </a:extLst>
          </p:cNvPr>
          <p:cNvSpPr txBox="1"/>
          <p:nvPr/>
        </p:nvSpPr>
        <p:spPr>
          <a:xfrm rot="19143425">
            <a:off x="7001739" y="10305558"/>
            <a:ext cx="2110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variable_codename_use</a:t>
            </a:r>
            <a:endParaRPr lang="en-US" sz="1400" dirty="0"/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A7C1AAD6-8360-B11F-9BED-B3AFCA595DD3}"/>
              </a:ext>
            </a:extLst>
          </p:cNvPr>
          <p:cNvSpPr txBox="1"/>
          <p:nvPr/>
        </p:nvSpPr>
        <p:spPr>
          <a:xfrm rot="19124594">
            <a:off x="7936586" y="10560859"/>
            <a:ext cx="1389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in_dataset</a:t>
            </a:r>
            <a:endParaRPr lang="en-US" sz="1400" dirty="0"/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6E14328F-30BA-1473-47F2-726215286547}"/>
              </a:ext>
            </a:extLst>
          </p:cNvPr>
          <p:cNvSpPr txBox="1"/>
          <p:nvPr/>
        </p:nvSpPr>
        <p:spPr>
          <a:xfrm rot="19124594">
            <a:off x="8350155" y="10583658"/>
            <a:ext cx="1389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file_category</a:t>
            </a:r>
            <a:endParaRPr lang="en-US" sz="1400" dirty="0"/>
          </a:p>
        </p:txBody>
      </p:sp>
      <p:sp>
        <p:nvSpPr>
          <p:cNvPr id="513" name="TextBox 512">
            <a:extLst>
              <a:ext uri="{FF2B5EF4-FFF2-40B4-BE49-F238E27FC236}">
                <a16:creationId xmlns:a16="http://schemas.microsoft.com/office/drawing/2014/main" id="{1ED28433-200E-1733-50BA-168B83E68905}"/>
              </a:ext>
            </a:extLst>
          </p:cNvPr>
          <p:cNvSpPr txBox="1"/>
          <p:nvPr/>
        </p:nvSpPr>
        <p:spPr>
          <a:xfrm rot="19225960">
            <a:off x="9950141" y="10539360"/>
            <a:ext cx="149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cas_num</a:t>
            </a:r>
            <a:endParaRPr lang="en-US" sz="1400" dirty="0"/>
          </a:p>
        </p:txBody>
      </p:sp>
      <p:sp>
        <p:nvSpPr>
          <p:cNvPr id="514" name="TextBox 513">
            <a:extLst>
              <a:ext uri="{FF2B5EF4-FFF2-40B4-BE49-F238E27FC236}">
                <a16:creationId xmlns:a16="http://schemas.microsoft.com/office/drawing/2014/main" id="{42AECFD8-1DC0-5B81-D981-E73CE6893161}"/>
              </a:ext>
            </a:extLst>
          </p:cNvPr>
          <p:cNvSpPr txBox="1"/>
          <p:nvPr/>
        </p:nvSpPr>
        <p:spPr>
          <a:xfrm rot="19225960">
            <a:off x="10698514" y="10392055"/>
            <a:ext cx="203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chemical_family</a:t>
            </a:r>
            <a:endParaRPr lang="en-US" sz="1400" dirty="0"/>
          </a:p>
        </p:txBody>
      </p:sp>
      <p:sp>
        <p:nvSpPr>
          <p:cNvPr id="515" name="TextBox 514">
            <a:extLst>
              <a:ext uri="{FF2B5EF4-FFF2-40B4-BE49-F238E27FC236}">
                <a16:creationId xmlns:a16="http://schemas.microsoft.com/office/drawing/2014/main" id="{D4E0E391-A506-4E22-FC66-B14BB82863E0}"/>
              </a:ext>
            </a:extLst>
          </p:cNvPr>
          <p:cNvSpPr txBox="1"/>
          <p:nvPr/>
        </p:nvSpPr>
        <p:spPr>
          <a:xfrm rot="19225960">
            <a:off x="11110684" y="10400551"/>
            <a:ext cx="203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chemical_family_shorten</a:t>
            </a:r>
            <a:endParaRPr lang="en-US" sz="1400" dirty="0"/>
          </a:p>
        </p:txBody>
      </p:sp>
      <p:sp>
        <p:nvSpPr>
          <p:cNvPr id="516" name="Content Placeholder 4">
            <a:extLst>
              <a:ext uri="{FF2B5EF4-FFF2-40B4-BE49-F238E27FC236}">
                <a16:creationId xmlns:a16="http://schemas.microsoft.com/office/drawing/2014/main" id="{FA76FE68-4485-A1C3-C5DF-4A78A05CF2DD}"/>
              </a:ext>
            </a:extLst>
          </p:cNvPr>
          <p:cNvSpPr txBox="1">
            <a:spLocks/>
          </p:cNvSpPr>
          <p:nvPr/>
        </p:nvSpPr>
        <p:spPr>
          <a:xfrm>
            <a:off x="11872078" y="11236554"/>
            <a:ext cx="4839629" cy="1531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508760" rtl="0" eaLnBrk="1" latinLnBrk="0" hangingPunct="1">
              <a:lnSpc>
                <a:spcPct val="90000"/>
              </a:lnSpc>
              <a:spcBef>
                <a:spcPts val="1650"/>
              </a:spcBef>
              <a:buFont typeface="Arial" panose="020B0604020202020204" pitchFamily="34" charset="0"/>
              <a:buNone/>
              <a:defRPr sz="3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0" algn="ctr" defTabSz="150876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08760" indent="0" algn="ctr" defTabSz="150876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63140" indent="0" algn="ctr" defTabSz="150876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17520" indent="0" algn="ctr" defTabSz="150876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0" algn="ctr" defTabSz="150876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26280" indent="0" algn="ctr" defTabSz="150876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80660" indent="0" algn="ctr" defTabSz="150876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35040" indent="0" algn="ctr" defTabSz="150876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4,740 harmonized variables </a:t>
            </a:r>
          </a:p>
          <a:p>
            <a:r>
              <a:rPr lang="en-US" sz="2400" dirty="0"/>
              <a:t>135,310 participants</a:t>
            </a:r>
          </a:p>
          <a:p>
            <a:r>
              <a:rPr lang="en-US" sz="2400" dirty="0"/>
              <a:t>1988-2018 (11 NHANES cycles)</a:t>
            </a:r>
          </a:p>
        </p:txBody>
      </p:sp>
      <p:sp>
        <p:nvSpPr>
          <p:cNvPr id="517" name="Can 516">
            <a:extLst>
              <a:ext uri="{FF2B5EF4-FFF2-40B4-BE49-F238E27FC236}">
                <a16:creationId xmlns:a16="http://schemas.microsoft.com/office/drawing/2014/main" id="{B8BBD412-26F6-0FE1-C6DE-A36382065D66}"/>
              </a:ext>
            </a:extLst>
          </p:cNvPr>
          <p:cNvSpPr/>
          <p:nvPr/>
        </p:nvSpPr>
        <p:spPr>
          <a:xfrm>
            <a:off x="5767741" y="11195672"/>
            <a:ext cx="1066633" cy="142844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9CD8798B-394D-D1A7-C637-65ACE988478E}"/>
              </a:ext>
            </a:extLst>
          </p:cNvPr>
          <p:cNvSpPr txBox="1"/>
          <p:nvPr/>
        </p:nvSpPr>
        <p:spPr>
          <a:xfrm>
            <a:off x="18820488" y="5995813"/>
            <a:ext cx="2024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dictionary</a:t>
            </a:r>
          </a:p>
        </p:txBody>
      </p: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5737DD3D-FB3D-E16A-C678-9DA55C5810E6}"/>
              </a:ext>
            </a:extLst>
          </p:cNvPr>
          <p:cNvCxnSpPr/>
          <p:nvPr/>
        </p:nvCxnSpPr>
        <p:spPr>
          <a:xfrm>
            <a:off x="4956253" y="9026989"/>
            <a:ext cx="11704320" cy="0"/>
          </a:xfrm>
          <a:prstGeom prst="line">
            <a:avLst/>
          </a:prstGeom>
          <a:ln w="38100">
            <a:solidFill>
              <a:srgbClr val="FFCB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Down Arrow 520">
            <a:extLst>
              <a:ext uri="{FF2B5EF4-FFF2-40B4-BE49-F238E27FC236}">
                <a16:creationId xmlns:a16="http://schemas.microsoft.com/office/drawing/2014/main" id="{48BF7296-3453-B242-8AD9-EA632B0526F5}"/>
              </a:ext>
            </a:extLst>
          </p:cNvPr>
          <p:cNvSpPr/>
          <p:nvPr/>
        </p:nvSpPr>
        <p:spPr>
          <a:xfrm>
            <a:off x="10791830" y="9023957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7EFF461C-E772-E122-1016-036F25B525F8}"/>
              </a:ext>
            </a:extLst>
          </p:cNvPr>
          <p:cNvCxnSpPr/>
          <p:nvPr/>
        </p:nvCxnSpPr>
        <p:spPr>
          <a:xfrm flipH="1">
            <a:off x="4945016" y="8768718"/>
            <a:ext cx="0" cy="274320"/>
          </a:xfrm>
          <a:prstGeom prst="line">
            <a:avLst/>
          </a:prstGeom>
          <a:ln w="57150">
            <a:solidFill>
              <a:srgbClr val="FFCB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>
            <a:extLst>
              <a:ext uri="{FF2B5EF4-FFF2-40B4-BE49-F238E27FC236}">
                <a16:creationId xmlns:a16="http://schemas.microsoft.com/office/drawing/2014/main" id="{4E1BD694-189D-4DA7-ABB7-93356C44B9F7}"/>
              </a:ext>
            </a:extLst>
          </p:cNvPr>
          <p:cNvCxnSpPr/>
          <p:nvPr/>
        </p:nvCxnSpPr>
        <p:spPr>
          <a:xfrm flipH="1">
            <a:off x="6358254" y="8768246"/>
            <a:ext cx="0" cy="274320"/>
          </a:xfrm>
          <a:prstGeom prst="line">
            <a:avLst/>
          </a:prstGeom>
          <a:ln w="57150">
            <a:solidFill>
              <a:srgbClr val="FFCB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21418669-DC96-1543-64BD-32539BCBBA8D}"/>
              </a:ext>
            </a:extLst>
          </p:cNvPr>
          <p:cNvCxnSpPr/>
          <p:nvPr/>
        </p:nvCxnSpPr>
        <p:spPr>
          <a:xfrm flipH="1">
            <a:off x="7820647" y="8768246"/>
            <a:ext cx="0" cy="274320"/>
          </a:xfrm>
          <a:prstGeom prst="line">
            <a:avLst/>
          </a:prstGeom>
          <a:ln w="57150">
            <a:solidFill>
              <a:srgbClr val="FFCB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BB3021AD-282B-14C5-C919-B9EC61440660}"/>
              </a:ext>
            </a:extLst>
          </p:cNvPr>
          <p:cNvCxnSpPr/>
          <p:nvPr/>
        </p:nvCxnSpPr>
        <p:spPr>
          <a:xfrm flipH="1">
            <a:off x="9090494" y="8768246"/>
            <a:ext cx="0" cy="274320"/>
          </a:xfrm>
          <a:prstGeom prst="line">
            <a:avLst/>
          </a:prstGeom>
          <a:ln w="57150">
            <a:solidFill>
              <a:srgbClr val="FFCB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>
            <a:extLst>
              <a:ext uri="{FF2B5EF4-FFF2-40B4-BE49-F238E27FC236}">
                <a16:creationId xmlns:a16="http://schemas.microsoft.com/office/drawing/2014/main" id="{602652D1-AD96-818C-8AC8-EA8E1E850537}"/>
              </a:ext>
            </a:extLst>
          </p:cNvPr>
          <p:cNvCxnSpPr/>
          <p:nvPr/>
        </p:nvCxnSpPr>
        <p:spPr>
          <a:xfrm flipH="1">
            <a:off x="10213766" y="8768246"/>
            <a:ext cx="0" cy="274320"/>
          </a:xfrm>
          <a:prstGeom prst="line">
            <a:avLst/>
          </a:prstGeom>
          <a:ln w="57150">
            <a:solidFill>
              <a:srgbClr val="FFCB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B439DD65-4FBD-52F1-CDD5-5DF96E92571A}"/>
              </a:ext>
            </a:extLst>
          </p:cNvPr>
          <p:cNvCxnSpPr/>
          <p:nvPr/>
        </p:nvCxnSpPr>
        <p:spPr>
          <a:xfrm flipH="1">
            <a:off x="11516221" y="8768246"/>
            <a:ext cx="0" cy="274320"/>
          </a:xfrm>
          <a:prstGeom prst="line">
            <a:avLst/>
          </a:prstGeom>
          <a:ln w="57150">
            <a:solidFill>
              <a:srgbClr val="FFCB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>
            <a:extLst>
              <a:ext uri="{FF2B5EF4-FFF2-40B4-BE49-F238E27FC236}">
                <a16:creationId xmlns:a16="http://schemas.microsoft.com/office/drawing/2014/main" id="{9C0829DB-74C0-E639-85CD-FD331AEE078A}"/>
              </a:ext>
            </a:extLst>
          </p:cNvPr>
          <p:cNvCxnSpPr/>
          <p:nvPr/>
        </p:nvCxnSpPr>
        <p:spPr>
          <a:xfrm flipH="1">
            <a:off x="12803212" y="8768246"/>
            <a:ext cx="0" cy="274320"/>
          </a:xfrm>
          <a:prstGeom prst="line">
            <a:avLst/>
          </a:prstGeom>
          <a:ln w="57150">
            <a:solidFill>
              <a:srgbClr val="FFCB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8440AFCA-AD73-9038-958A-9BF8152BCCBC}"/>
              </a:ext>
            </a:extLst>
          </p:cNvPr>
          <p:cNvCxnSpPr/>
          <p:nvPr/>
        </p:nvCxnSpPr>
        <p:spPr>
          <a:xfrm flipH="1">
            <a:off x="14101822" y="8768246"/>
            <a:ext cx="0" cy="274320"/>
          </a:xfrm>
          <a:prstGeom prst="line">
            <a:avLst/>
          </a:prstGeom>
          <a:ln w="57150">
            <a:solidFill>
              <a:srgbClr val="FFCB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46E483F2-429A-B8A8-5D78-2E43E55B34CA}"/>
              </a:ext>
            </a:extLst>
          </p:cNvPr>
          <p:cNvCxnSpPr/>
          <p:nvPr/>
        </p:nvCxnSpPr>
        <p:spPr>
          <a:xfrm flipH="1">
            <a:off x="15458805" y="8768246"/>
            <a:ext cx="0" cy="274320"/>
          </a:xfrm>
          <a:prstGeom prst="line">
            <a:avLst/>
          </a:prstGeom>
          <a:ln w="57150">
            <a:solidFill>
              <a:srgbClr val="FFCB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>
            <a:extLst>
              <a:ext uri="{FF2B5EF4-FFF2-40B4-BE49-F238E27FC236}">
                <a16:creationId xmlns:a16="http://schemas.microsoft.com/office/drawing/2014/main" id="{55054D0F-8D82-4E74-EB5C-B86A3AA2F6EB}"/>
              </a:ext>
            </a:extLst>
          </p:cNvPr>
          <p:cNvCxnSpPr/>
          <p:nvPr/>
        </p:nvCxnSpPr>
        <p:spPr>
          <a:xfrm flipH="1">
            <a:off x="16653101" y="8766093"/>
            <a:ext cx="0" cy="274320"/>
          </a:xfrm>
          <a:prstGeom prst="line">
            <a:avLst/>
          </a:prstGeom>
          <a:ln w="57150">
            <a:solidFill>
              <a:srgbClr val="FFCB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B00ACA8-AA53-07C1-F35E-9D83336B1470}"/>
              </a:ext>
            </a:extLst>
          </p:cNvPr>
          <p:cNvGrpSpPr/>
          <p:nvPr/>
        </p:nvGrpSpPr>
        <p:grpSpPr>
          <a:xfrm>
            <a:off x="4858010" y="384836"/>
            <a:ext cx="755985" cy="640080"/>
            <a:chOff x="6860971" y="5822985"/>
            <a:chExt cx="1178262" cy="754274"/>
          </a:xfrm>
          <a:solidFill>
            <a:srgbClr val="CFA7D1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A83E032-3A62-8709-8D4D-EA5DFA09649B}"/>
                </a:ext>
              </a:extLst>
            </p:cNvPr>
            <p:cNvSpPr/>
            <p:nvPr/>
          </p:nvSpPr>
          <p:spPr>
            <a:xfrm>
              <a:off x="6860971" y="5925275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E8F8351-A12F-D572-A113-00EC79279067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DA179E6-04A4-BE08-D1F2-59E3CB1C0EFE}"/>
              </a:ext>
            </a:extLst>
          </p:cNvPr>
          <p:cNvSpPr txBox="1"/>
          <p:nvPr/>
        </p:nvSpPr>
        <p:spPr>
          <a:xfrm>
            <a:off x="4814079" y="451113"/>
            <a:ext cx="8243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III</a:t>
            </a:r>
          </a:p>
          <a:p>
            <a:pPr algn="ctr"/>
            <a:r>
              <a:rPr lang="en-US" sz="1100" dirty="0"/>
              <a:t>1988-1994</a:t>
            </a:r>
          </a:p>
          <a:p>
            <a:pPr algn="ctr"/>
            <a:r>
              <a:rPr lang="en-US" sz="1100" dirty="0"/>
              <a:t>1 files</a:t>
            </a:r>
          </a:p>
        </p:txBody>
      </p: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4375F242-46F1-CE5E-8BEC-60894FBE6A5D}"/>
              </a:ext>
            </a:extLst>
          </p:cNvPr>
          <p:cNvGrpSpPr/>
          <p:nvPr/>
        </p:nvGrpSpPr>
        <p:grpSpPr>
          <a:xfrm>
            <a:off x="4866786" y="1095217"/>
            <a:ext cx="755985" cy="640080"/>
            <a:chOff x="6860971" y="5822985"/>
            <a:chExt cx="1178262" cy="754274"/>
          </a:xfrm>
          <a:solidFill>
            <a:srgbClr val="CFA7D1"/>
          </a:solidFill>
        </p:grpSpPr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41441351-07FE-3A5F-7336-565D06F0F1D2}"/>
                </a:ext>
              </a:extLst>
            </p:cNvPr>
            <p:cNvSpPr/>
            <p:nvPr/>
          </p:nvSpPr>
          <p:spPr>
            <a:xfrm>
              <a:off x="6860971" y="5925275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4AB27B53-00DF-C457-9295-145FEDB206FF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C8DA8AD-B49D-9D6D-A377-FA64312C712F}"/>
              </a:ext>
            </a:extLst>
          </p:cNvPr>
          <p:cNvSpPr txBox="1"/>
          <p:nvPr/>
        </p:nvSpPr>
        <p:spPr>
          <a:xfrm>
            <a:off x="4786478" y="1154620"/>
            <a:ext cx="8998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Continuous</a:t>
            </a:r>
          </a:p>
          <a:p>
            <a:pPr algn="ctr"/>
            <a:r>
              <a:rPr lang="en-US" sz="1100" dirty="0"/>
              <a:t>1999-2018</a:t>
            </a:r>
          </a:p>
          <a:p>
            <a:pPr algn="ctr"/>
            <a:r>
              <a:rPr lang="en-US" sz="1100" dirty="0"/>
              <a:t>10 files</a:t>
            </a:r>
          </a:p>
        </p:txBody>
      </p: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BD4C43DE-79A8-2B07-D55B-3F669E87EBD0}"/>
              </a:ext>
            </a:extLst>
          </p:cNvPr>
          <p:cNvGrpSpPr/>
          <p:nvPr/>
        </p:nvGrpSpPr>
        <p:grpSpPr>
          <a:xfrm>
            <a:off x="6160735" y="389529"/>
            <a:ext cx="755985" cy="640080"/>
            <a:chOff x="6860971" y="5822985"/>
            <a:chExt cx="1178262" cy="754274"/>
          </a:xfrm>
          <a:solidFill>
            <a:srgbClr val="CFA7D1"/>
          </a:solidFill>
        </p:grpSpPr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70E5CFD1-5C67-0122-AF33-6E0F9806D007}"/>
                </a:ext>
              </a:extLst>
            </p:cNvPr>
            <p:cNvSpPr/>
            <p:nvPr/>
          </p:nvSpPr>
          <p:spPr>
            <a:xfrm>
              <a:off x="6860971" y="5925275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7" name="Rectangle 546">
              <a:extLst>
                <a:ext uri="{FF2B5EF4-FFF2-40B4-BE49-F238E27FC236}">
                  <a16:creationId xmlns:a16="http://schemas.microsoft.com/office/drawing/2014/main" id="{A2140778-748E-8744-54DC-372A264FA631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9C35A272-165A-18F6-B86F-9DD9724B7F67}"/>
              </a:ext>
            </a:extLst>
          </p:cNvPr>
          <p:cNvGrpSpPr/>
          <p:nvPr/>
        </p:nvGrpSpPr>
        <p:grpSpPr>
          <a:xfrm>
            <a:off x="6161145" y="1089866"/>
            <a:ext cx="755985" cy="640080"/>
            <a:chOff x="6860971" y="5822985"/>
            <a:chExt cx="1178262" cy="754274"/>
          </a:xfrm>
          <a:solidFill>
            <a:srgbClr val="CFA7D1"/>
          </a:solidFill>
        </p:grpSpPr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3288A302-BBE3-81DF-BA68-C22F5BD700D0}"/>
                </a:ext>
              </a:extLst>
            </p:cNvPr>
            <p:cNvSpPr/>
            <p:nvPr/>
          </p:nvSpPr>
          <p:spPr>
            <a:xfrm>
              <a:off x="6860971" y="5925275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:a16="http://schemas.microsoft.com/office/drawing/2014/main" id="{1AC740BD-355B-A9F3-1A26-73B32901CAE1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3" name="Group 552">
            <a:extLst>
              <a:ext uri="{FF2B5EF4-FFF2-40B4-BE49-F238E27FC236}">
                <a16:creationId xmlns:a16="http://schemas.microsoft.com/office/drawing/2014/main" id="{A52E226D-4254-7231-C610-AF0297BF8038}"/>
              </a:ext>
            </a:extLst>
          </p:cNvPr>
          <p:cNvGrpSpPr/>
          <p:nvPr/>
        </p:nvGrpSpPr>
        <p:grpSpPr>
          <a:xfrm>
            <a:off x="7434083" y="391881"/>
            <a:ext cx="755985" cy="640080"/>
            <a:chOff x="6860971" y="5822985"/>
            <a:chExt cx="1178262" cy="754274"/>
          </a:xfrm>
          <a:solidFill>
            <a:srgbClr val="CFA7D1"/>
          </a:solidFill>
        </p:grpSpPr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365A687F-EF37-EE0C-216C-E1BF23EFF08B}"/>
                </a:ext>
              </a:extLst>
            </p:cNvPr>
            <p:cNvSpPr/>
            <p:nvPr/>
          </p:nvSpPr>
          <p:spPr>
            <a:xfrm>
              <a:off x="6860971" y="5925275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EF7E446C-12DF-49A4-9B64-7FD0903F7FD3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67864E31-2F0D-0A5B-C1EF-F7B940918FEA}"/>
              </a:ext>
            </a:extLst>
          </p:cNvPr>
          <p:cNvGrpSpPr/>
          <p:nvPr/>
        </p:nvGrpSpPr>
        <p:grpSpPr>
          <a:xfrm>
            <a:off x="7434493" y="1092218"/>
            <a:ext cx="755985" cy="640080"/>
            <a:chOff x="6860971" y="5822985"/>
            <a:chExt cx="1178262" cy="754274"/>
          </a:xfrm>
          <a:solidFill>
            <a:srgbClr val="CFA7D1"/>
          </a:solidFill>
        </p:grpSpPr>
        <p:sp>
          <p:nvSpPr>
            <p:cNvPr id="557" name="Rectangle 556">
              <a:extLst>
                <a:ext uri="{FF2B5EF4-FFF2-40B4-BE49-F238E27FC236}">
                  <a16:creationId xmlns:a16="http://schemas.microsoft.com/office/drawing/2014/main" id="{C2A55B04-CE07-EAEE-C199-3284C753F525}"/>
                </a:ext>
              </a:extLst>
            </p:cNvPr>
            <p:cNvSpPr/>
            <p:nvPr/>
          </p:nvSpPr>
          <p:spPr>
            <a:xfrm>
              <a:off x="6860971" y="5925275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DA265B42-3045-32B2-F3F1-14C778A56082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6DFF784F-0092-4203-3154-DC9D10B52DE7}"/>
              </a:ext>
            </a:extLst>
          </p:cNvPr>
          <p:cNvGrpSpPr/>
          <p:nvPr/>
        </p:nvGrpSpPr>
        <p:grpSpPr>
          <a:xfrm>
            <a:off x="8766233" y="389898"/>
            <a:ext cx="755985" cy="640080"/>
            <a:chOff x="6860971" y="5822985"/>
            <a:chExt cx="1178262" cy="754274"/>
          </a:xfrm>
          <a:solidFill>
            <a:srgbClr val="CFA7D1"/>
          </a:solidFill>
        </p:grpSpPr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0EA1904B-FC20-ED1B-40D8-FAF8790CF11B}"/>
                </a:ext>
              </a:extLst>
            </p:cNvPr>
            <p:cNvSpPr/>
            <p:nvPr/>
          </p:nvSpPr>
          <p:spPr>
            <a:xfrm>
              <a:off x="6860971" y="5925275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B22C55B8-A9F4-9916-B073-F39442B3DE3A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2" name="Group 561">
            <a:extLst>
              <a:ext uri="{FF2B5EF4-FFF2-40B4-BE49-F238E27FC236}">
                <a16:creationId xmlns:a16="http://schemas.microsoft.com/office/drawing/2014/main" id="{0FAE19D2-1A9F-F47C-ABC1-EEE5770AD416}"/>
              </a:ext>
            </a:extLst>
          </p:cNvPr>
          <p:cNvGrpSpPr/>
          <p:nvPr/>
        </p:nvGrpSpPr>
        <p:grpSpPr>
          <a:xfrm>
            <a:off x="8766643" y="1090235"/>
            <a:ext cx="755985" cy="640080"/>
            <a:chOff x="6860971" y="5822985"/>
            <a:chExt cx="1178262" cy="754274"/>
          </a:xfrm>
          <a:solidFill>
            <a:srgbClr val="CFA7D1"/>
          </a:solidFill>
        </p:grpSpPr>
        <p:sp>
          <p:nvSpPr>
            <p:cNvPr id="563" name="Rectangle 562">
              <a:extLst>
                <a:ext uri="{FF2B5EF4-FFF2-40B4-BE49-F238E27FC236}">
                  <a16:creationId xmlns:a16="http://schemas.microsoft.com/office/drawing/2014/main" id="{CF6A0492-8917-3511-38F0-985CC257D9ED}"/>
                </a:ext>
              </a:extLst>
            </p:cNvPr>
            <p:cNvSpPr/>
            <p:nvPr/>
          </p:nvSpPr>
          <p:spPr>
            <a:xfrm>
              <a:off x="6860971" y="5925275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4" name="Rectangle 563">
              <a:extLst>
                <a:ext uri="{FF2B5EF4-FFF2-40B4-BE49-F238E27FC236}">
                  <a16:creationId xmlns:a16="http://schemas.microsoft.com/office/drawing/2014/main" id="{8B3043BF-DFA7-44E4-72E6-5A2707D3FCE9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5" name="Group 564">
            <a:extLst>
              <a:ext uri="{FF2B5EF4-FFF2-40B4-BE49-F238E27FC236}">
                <a16:creationId xmlns:a16="http://schemas.microsoft.com/office/drawing/2014/main" id="{84DCFB5A-280D-E7A5-6264-F3F06E88066C}"/>
              </a:ext>
            </a:extLst>
          </p:cNvPr>
          <p:cNvGrpSpPr/>
          <p:nvPr/>
        </p:nvGrpSpPr>
        <p:grpSpPr>
          <a:xfrm>
            <a:off x="10053527" y="384277"/>
            <a:ext cx="755985" cy="640080"/>
            <a:chOff x="6860971" y="5822985"/>
            <a:chExt cx="1178262" cy="754274"/>
          </a:xfrm>
          <a:solidFill>
            <a:srgbClr val="CFA7D1"/>
          </a:solidFill>
        </p:grpSpPr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E5060FE7-DBC7-0CBB-2E9E-2D396027B7B3}"/>
                </a:ext>
              </a:extLst>
            </p:cNvPr>
            <p:cNvSpPr/>
            <p:nvPr/>
          </p:nvSpPr>
          <p:spPr>
            <a:xfrm>
              <a:off x="6860971" y="5925275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7" name="Rectangle 566">
              <a:extLst>
                <a:ext uri="{FF2B5EF4-FFF2-40B4-BE49-F238E27FC236}">
                  <a16:creationId xmlns:a16="http://schemas.microsoft.com/office/drawing/2014/main" id="{D3B8557E-8A79-E4E1-E0DB-F0719A90EA82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BB01E760-A040-44D8-A274-8DA0F69E8097}"/>
              </a:ext>
            </a:extLst>
          </p:cNvPr>
          <p:cNvGrpSpPr/>
          <p:nvPr/>
        </p:nvGrpSpPr>
        <p:grpSpPr>
          <a:xfrm>
            <a:off x="10053937" y="1084614"/>
            <a:ext cx="755985" cy="640080"/>
            <a:chOff x="6860971" y="5822985"/>
            <a:chExt cx="1178262" cy="754274"/>
          </a:xfrm>
          <a:solidFill>
            <a:srgbClr val="CFA7D1"/>
          </a:solidFill>
        </p:grpSpPr>
        <p:sp>
          <p:nvSpPr>
            <p:cNvPr id="569" name="Rectangle 568">
              <a:extLst>
                <a:ext uri="{FF2B5EF4-FFF2-40B4-BE49-F238E27FC236}">
                  <a16:creationId xmlns:a16="http://schemas.microsoft.com/office/drawing/2014/main" id="{C444BDC5-B300-693A-BEA8-40DC472F8E99}"/>
                </a:ext>
              </a:extLst>
            </p:cNvPr>
            <p:cNvSpPr/>
            <p:nvPr/>
          </p:nvSpPr>
          <p:spPr>
            <a:xfrm>
              <a:off x="6860971" y="5925275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0" name="Rectangle 569">
              <a:extLst>
                <a:ext uri="{FF2B5EF4-FFF2-40B4-BE49-F238E27FC236}">
                  <a16:creationId xmlns:a16="http://schemas.microsoft.com/office/drawing/2014/main" id="{4858042F-8826-2960-789B-562C39B45506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4" name="Group 573">
            <a:extLst>
              <a:ext uri="{FF2B5EF4-FFF2-40B4-BE49-F238E27FC236}">
                <a16:creationId xmlns:a16="http://schemas.microsoft.com/office/drawing/2014/main" id="{34A2D955-3999-5923-E9B1-C49D583ECD31}"/>
              </a:ext>
            </a:extLst>
          </p:cNvPr>
          <p:cNvGrpSpPr/>
          <p:nvPr/>
        </p:nvGrpSpPr>
        <p:grpSpPr>
          <a:xfrm>
            <a:off x="11348047" y="1083642"/>
            <a:ext cx="755985" cy="640080"/>
            <a:chOff x="6860971" y="5822985"/>
            <a:chExt cx="1178262" cy="754274"/>
          </a:xfrm>
          <a:solidFill>
            <a:srgbClr val="CFA7D1"/>
          </a:solidFill>
        </p:grpSpPr>
        <p:sp>
          <p:nvSpPr>
            <p:cNvPr id="575" name="Rectangle 574">
              <a:extLst>
                <a:ext uri="{FF2B5EF4-FFF2-40B4-BE49-F238E27FC236}">
                  <a16:creationId xmlns:a16="http://schemas.microsoft.com/office/drawing/2014/main" id="{C0DAFEF3-1649-4830-D720-43F5A9E9B9A7}"/>
                </a:ext>
              </a:extLst>
            </p:cNvPr>
            <p:cNvSpPr/>
            <p:nvPr/>
          </p:nvSpPr>
          <p:spPr>
            <a:xfrm>
              <a:off x="6860971" y="5925275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06D739B3-D361-2916-69A9-E53AE55677B4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7738D8D2-7F11-7AAC-D953-80508398F729}"/>
              </a:ext>
            </a:extLst>
          </p:cNvPr>
          <p:cNvGrpSpPr/>
          <p:nvPr/>
        </p:nvGrpSpPr>
        <p:grpSpPr>
          <a:xfrm>
            <a:off x="12623206" y="391638"/>
            <a:ext cx="755985" cy="640080"/>
            <a:chOff x="6860971" y="5822985"/>
            <a:chExt cx="1178262" cy="754274"/>
          </a:xfrm>
          <a:solidFill>
            <a:srgbClr val="CFA7D1"/>
          </a:solidFill>
        </p:grpSpPr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14AE9D97-BED4-DC3E-CE98-EC6BF7DE2067}"/>
                </a:ext>
              </a:extLst>
            </p:cNvPr>
            <p:cNvSpPr/>
            <p:nvPr/>
          </p:nvSpPr>
          <p:spPr>
            <a:xfrm>
              <a:off x="6860971" y="5925275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C66737DE-1075-E221-0820-E1AAB887F5E5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0" name="Group 579">
            <a:extLst>
              <a:ext uri="{FF2B5EF4-FFF2-40B4-BE49-F238E27FC236}">
                <a16:creationId xmlns:a16="http://schemas.microsoft.com/office/drawing/2014/main" id="{E18AFCFF-F20D-51B0-E705-752BB7442D31}"/>
              </a:ext>
            </a:extLst>
          </p:cNvPr>
          <p:cNvGrpSpPr/>
          <p:nvPr/>
        </p:nvGrpSpPr>
        <p:grpSpPr>
          <a:xfrm>
            <a:off x="12623616" y="1091975"/>
            <a:ext cx="755985" cy="640080"/>
            <a:chOff x="6860971" y="5822985"/>
            <a:chExt cx="1178262" cy="754274"/>
          </a:xfrm>
          <a:solidFill>
            <a:srgbClr val="CFA7D1"/>
          </a:solidFill>
        </p:grpSpPr>
        <p:sp>
          <p:nvSpPr>
            <p:cNvPr id="581" name="Rectangle 580">
              <a:extLst>
                <a:ext uri="{FF2B5EF4-FFF2-40B4-BE49-F238E27FC236}">
                  <a16:creationId xmlns:a16="http://schemas.microsoft.com/office/drawing/2014/main" id="{F81088B2-4866-6D80-D61F-80C9FBC258EB}"/>
                </a:ext>
              </a:extLst>
            </p:cNvPr>
            <p:cNvSpPr/>
            <p:nvPr/>
          </p:nvSpPr>
          <p:spPr>
            <a:xfrm>
              <a:off x="6860971" y="5925275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EE67FA48-157E-AEA2-37E0-224B1A590D7C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78468F6D-DCC0-B0E7-6D0C-46E8C886464B}"/>
              </a:ext>
            </a:extLst>
          </p:cNvPr>
          <p:cNvGrpSpPr/>
          <p:nvPr/>
        </p:nvGrpSpPr>
        <p:grpSpPr>
          <a:xfrm>
            <a:off x="13917316" y="397475"/>
            <a:ext cx="755985" cy="640080"/>
            <a:chOff x="6860971" y="5822985"/>
            <a:chExt cx="1178262" cy="754274"/>
          </a:xfrm>
          <a:solidFill>
            <a:srgbClr val="CFA7D1"/>
          </a:solidFill>
        </p:grpSpPr>
        <p:sp>
          <p:nvSpPr>
            <p:cNvPr id="584" name="Rectangle 583">
              <a:extLst>
                <a:ext uri="{FF2B5EF4-FFF2-40B4-BE49-F238E27FC236}">
                  <a16:creationId xmlns:a16="http://schemas.microsoft.com/office/drawing/2014/main" id="{AB65C4CD-E789-B1DD-B10B-81DA424715F3}"/>
                </a:ext>
              </a:extLst>
            </p:cNvPr>
            <p:cNvSpPr/>
            <p:nvPr/>
          </p:nvSpPr>
          <p:spPr>
            <a:xfrm>
              <a:off x="6860971" y="5925275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685AC7CB-AE17-B541-FEE5-0AB048DDA707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6" name="Group 585">
            <a:extLst>
              <a:ext uri="{FF2B5EF4-FFF2-40B4-BE49-F238E27FC236}">
                <a16:creationId xmlns:a16="http://schemas.microsoft.com/office/drawing/2014/main" id="{C171278C-32D8-A9B6-FDD0-AA4061F7B1B9}"/>
              </a:ext>
            </a:extLst>
          </p:cNvPr>
          <p:cNvGrpSpPr/>
          <p:nvPr/>
        </p:nvGrpSpPr>
        <p:grpSpPr>
          <a:xfrm>
            <a:off x="13917726" y="1097812"/>
            <a:ext cx="755985" cy="640080"/>
            <a:chOff x="6860971" y="5822985"/>
            <a:chExt cx="1178262" cy="754274"/>
          </a:xfrm>
          <a:solidFill>
            <a:srgbClr val="CFA7D1"/>
          </a:solidFill>
        </p:grpSpPr>
        <p:sp>
          <p:nvSpPr>
            <p:cNvPr id="587" name="Rectangle 586">
              <a:extLst>
                <a:ext uri="{FF2B5EF4-FFF2-40B4-BE49-F238E27FC236}">
                  <a16:creationId xmlns:a16="http://schemas.microsoft.com/office/drawing/2014/main" id="{849049C6-6C96-273A-34F0-17D2AB58D739}"/>
                </a:ext>
              </a:extLst>
            </p:cNvPr>
            <p:cNvSpPr/>
            <p:nvPr/>
          </p:nvSpPr>
          <p:spPr>
            <a:xfrm>
              <a:off x="6860971" y="5925275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8" name="Rectangle 587">
              <a:extLst>
                <a:ext uri="{FF2B5EF4-FFF2-40B4-BE49-F238E27FC236}">
                  <a16:creationId xmlns:a16="http://schemas.microsoft.com/office/drawing/2014/main" id="{DC4E999E-C1BD-1205-429C-3B3AA17E55D1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0D68ACC-FE52-3D10-4A3F-678544351F5F}"/>
              </a:ext>
            </a:extLst>
          </p:cNvPr>
          <p:cNvGrpSpPr/>
          <p:nvPr/>
        </p:nvGrpSpPr>
        <p:grpSpPr>
          <a:xfrm>
            <a:off x="15161965" y="397475"/>
            <a:ext cx="755985" cy="640080"/>
            <a:chOff x="6860971" y="5822985"/>
            <a:chExt cx="1178262" cy="754274"/>
          </a:xfrm>
          <a:solidFill>
            <a:srgbClr val="CFA7D1"/>
          </a:solidFill>
        </p:grpSpPr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id="{6DD1C2AB-5146-7CA6-E44D-B21C44175A2D}"/>
                </a:ext>
              </a:extLst>
            </p:cNvPr>
            <p:cNvSpPr/>
            <p:nvPr/>
          </p:nvSpPr>
          <p:spPr>
            <a:xfrm>
              <a:off x="6860971" y="5925275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1" name="Rectangle 590">
              <a:extLst>
                <a:ext uri="{FF2B5EF4-FFF2-40B4-BE49-F238E27FC236}">
                  <a16:creationId xmlns:a16="http://schemas.microsoft.com/office/drawing/2014/main" id="{55376511-8310-751A-C52C-DEC7203E4CFD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B9360B51-BC44-1A17-6C1D-33A6E3C08EDC}"/>
              </a:ext>
            </a:extLst>
          </p:cNvPr>
          <p:cNvGrpSpPr/>
          <p:nvPr/>
        </p:nvGrpSpPr>
        <p:grpSpPr>
          <a:xfrm>
            <a:off x="15162375" y="1097812"/>
            <a:ext cx="755985" cy="640080"/>
            <a:chOff x="6860971" y="5822985"/>
            <a:chExt cx="1178262" cy="754274"/>
          </a:xfrm>
          <a:solidFill>
            <a:srgbClr val="CFA7D1"/>
          </a:solidFill>
        </p:grpSpPr>
        <p:sp>
          <p:nvSpPr>
            <p:cNvPr id="593" name="Rectangle 592">
              <a:extLst>
                <a:ext uri="{FF2B5EF4-FFF2-40B4-BE49-F238E27FC236}">
                  <a16:creationId xmlns:a16="http://schemas.microsoft.com/office/drawing/2014/main" id="{6D11A708-6E04-7FB0-1A78-F473E3902BED}"/>
                </a:ext>
              </a:extLst>
            </p:cNvPr>
            <p:cNvSpPr/>
            <p:nvPr/>
          </p:nvSpPr>
          <p:spPr>
            <a:xfrm>
              <a:off x="6860971" y="5925275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C3B7DFFE-DA4B-7EEB-3CFF-9D11A496037B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5" name="Group 594">
            <a:extLst>
              <a:ext uri="{FF2B5EF4-FFF2-40B4-BE49-F238E27FC236}">
                <a16:creationId xmlns:a16="http://schemas.microsoft.com/office/drawing/2014/main" id="{AB0D606F-8AA8-D1F5-9C00-DDFE5875B381}"/>
              </a:ext>
            </a:extLst>
          </p:cNvPr>
          <p:cNvGrpSpPr/>
          <p:nvPr/>
        </p:nvGrpSpPr>
        <p:grpSpPr>
          <a:xfrm>
            <a:off x="16468051" y="397096"/>
            <a:ext cx="755985" cy="640080"/>
            <a:chOff x="6860971" y="5822985"/>
            <a:chExt cx="1178262" cy="754274"/>
          </a:xfrm>
          <a:solidFill>
            <a:srgbClr val="CFA7D1"/>
          </a:solidFill>
        </p:grpSpPr>
        <p:sp>
          <p:nvSpPr>
            <p:cNvPr id="596" name="Rectangle 595">
              <a:extLst>
                <a:ext uri="{FF2B5EF4-FFF2-40B4-BE49-F238E27FC236}">
                  <a16:creationId xmlns:a16="http://schemas.microsoft.com/office/drawing/2014/main" id="{3DE40FD4-263C-51F1-62D3-BD369B92E2F2}"/>
                </a:ext>
              </a:extLst>
            </p:cNvPr>
            <p:cNvSpPr/>
            <p:nvPr/>
          </p:nvSpPr>
          <p:spPr>
            <a:xfrm>
              <a:off x="6860971" y="5925275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7" name="Rectangle 596">
              <a:extLst>
                <a:ext uri="{FF2B5EF4-FFF2-40B4-BE49-F238E27FC236}">
                  <a16:creationId xmlns:a16="http://schemas.microsoft.com/office/drawing/2014/main" id="{A75888E4-C8A6-CC18-EBAD-11240EDF64D7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8" name="Group 597">
            <a:extLst>
              <a:ext uri="{FF2B5EF4-FFF2-40B4-BE49-F238E27FC236}">
                <a16:creationId xmlns:a16="http://schemas.microsoft.com/office/drawing/2014/main" id="{46A459E2-7B85-886C-5694-4CBF99ED6AD4}"/>
              </a:ext>
            </a:extLst>
          </p:cNvPr>
          <p:cNvGrpSpPr/>
          <p:nvPr/>
        </p:nvGrpSpPr>
        <p:grpSpPr>
          <a:xfrm>
            <a:off x="16468461" y="1097433"/>
            <a:ext cx="755985" cy="640080"/>
            <a:chOff x="6860971" y="5822985"/>
            <a:chExt cx="1178262" cy="754274"/>
          </a:xfrm>
          <a:solidFill>
            <a:srgbClr val="CFA7D1"/>
          </a:solidFill>
        </p:grpSpPr>
        <p:sp>
          <p:nvSpPr>
            <p:cNvPr id="599" name="Rectangle 598">
              <a:extLst>
                <a:ext uri="{FF2B5EF4-FFF2-40B4-BE49-F238E27FC236}">
                  <a16:creationId xmlns:a16="http://schemas.microsoft.com/office/drawing/2014/main" id="{114C9EFE-081C-4542-0BA0-FF114050F896}"/>
                </a:ext>
              </a:extLst>
            </p:cNvPr>
            <p:cNvSpPr/>
            <p:nvPr/>
          </p:nvSpPr>
          <p:spPr>
            <a:xfrm>
              <a:off x="6860971" y="5925275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0" name="Rectangle 599">
              <a:extLst>
                <a:ext uri="{FF2B5EF4-FFF2-40B4-BE49-F238E27FC236}">
                  <a16:creationId xmlns:a16="http://schemas.microsoft.com/office/drawing/2014/main" id="{8DBE0C01-40CD-B198-F2F5-868CB8782DCC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D8A11C1-4D13-EAEE-5C07-A03868B9C9B5}"/>
              </a:ext>
            </a:extLst>
          </p:cNvPr>
          <p:cNvSpPr txBox="1"/>
          <p:nvPr/>
        </p:nvSpPr>
        <p:spPr>
          <a:xfrm>
            <a:off x="6099415" y="446178"/>
            <a:ext cx="9079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III</a:t>
            </a:r>
          </a:p>
          <a:p>
            <a:pPr algn="ctr"/>
            <a:r>
              <a:rPr lang="en-US" sz="1100" dirty="0"/>
              <a:t>1988-1994</a:t>
            </a:r>
          </a:p>
          <a:p>
            <a:pPr algn="ctr"/>
            <a:r>
              <a:rPr lang="en-US" sz="1100" dirty="0"/>
              <a:t>2 files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6C85F5-05C3-6262-38F5-AC7B45FDD57B}"/>
              </a:ext>
            </a:extLst>
          </p:cNvPr>
          <p:cNvSpPr txBox="1"/>
          <p:nvPr/>
        </p:nvSpPr>
        <p:spPr>
          <a:xfrm>
            <a:off x="6097505" y="1170446"/>
            <a:ext cx="9079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Continuous</a:t>
            </a:r>
          </a:p>
          <a:p>
            <a:pPr algn="ctr"/>
            <a:r>
              <a:rPr lang="en-US" sz="1100" dirty="0"/>
              <a:t>1999-2018</a:t>
            </a:r>
          </a:p>
          <a:p>
            <a:pPr algn="ctr"/>
            <a:r>
              <a:rPr lang="en-US" sz="1100" dirty="0"/>
              <a:t>10 files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C37498F-0C46-2F84-DE0F-C7A1247C65CC}"/>
              </a:ext>
            </a:extLst>
          </p:cNvPr>
          <p:cNvSpPr txBox="1"/>
          <p:nvPr/>
        </p:nvSpPr>
        <p:spPr>
          <a:xfrm>
            <a:off x="7372971" y="448743"/>
            <a:ext cx="8948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III</a:t>
            </a:r>
          </a:p>
          <a:p>
            <a:pPr algn="ctr"/>
            <a:r>
              <a:rPr lang="en-US" sz="1100" dirty="0"/>
              <a:t>1988-1994</a:t>
            </a:r>
          </a:p>
          <a:p>
            <a:pPr algn="ctr"/>
            <a:r>
              <a:rPr lang="en-US" sz="1100" dirty="0"/>
              <a:t>3 files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88024D-40B2-08AD-3043-2B417163A188}"/>
              </a:ext>
            </a:extLst>
          </p:cNvPr>
          <p:cNvSpPr txBox="1"/>
          <p:nvPr/>
        </p:nvSpPr>
        <p:spPr>
          <a:xfrm>
            <a:off x="7359267" y="1166476"/>
            <a:ext cx="8948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Continuous</a:t>
            </a:r>
          </a:p>
          <a:p>
            <a:pPr algn="ctr"/>
            <a:r>
              <a:rPr lang="en-US" sz="1100" dirty="0"/>
              <a:t>1999-2018</a:t>
            </a:r>
          </a:p>
          <a:p>
            <a:pPr algn="ctr"/>
            <a:r>
              <a:rPr lang="en-US" sz="1100" dirty="0"/>
              <a:t>61 files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D1BFD7E-410E-8004-ACBF-7335AFF40E07}"/>
              </a:ext>
            </a:extLst>
          </p:cNvPr>
          <p:cNvSpPr txBox="1"/>
          <p:nvPr/>
        </p:nvSpPr>
        <p:spPr>
          <a:xfrm>
            <a:off x="8687180" y="454628"/>
            <a:ext cx="9451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III</a:t>
            </a:r>
          </a:p>
          <a:p>
            <a:pPr algn="ctr"/>
            <a:r>
              <a:rPr lang="en-US" sz="1100" dirty="0"/>
              <a:t>1988-1994</a:t>
            </a:r>
          </a:p>
          <a:p>
            <a:pPr algn="ctr"/>
            <a:r>
              <a:rPr lang="en-US" sz="1100" dirty="0"/>
              <a:t>2 files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3412CDE-6C21-234D-D0EB-FCE71CCD043E}"/>
              </a:ext>
            </a:extLst>
          </p:cNvPr>
          <p:cNvSpPr txBox="1"/>
          <p:nvPr/>
        </p:nvSpPr>
        <p:spPr>
          <a:xfrm>
            <a:off x="8672569" y="1152395"/>
            <a:ext cx="9451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Continuous</a:t>
            </a:r>
          </a:p>
          <a:p>
            <a:pPr algn="ctr"/>
            <a:r>
              <a:rPr lang="en-US" sz="1100" dirty="0"/>
              <a:t>1999-2018</a:t>
            </a:r>
          </a:p>
          <a:p>
            <a:pPr algn="ctr"/>
            <a:r>
              <a:rPr lang="en-US" sz="1100" dirty="0"/>
              <a:t>36 files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854BD31-AE5C-E27C-BF0E-21642354256F}"/>
              </a:ext>
            </a:extLst>
          </p:cNvPr>
          <p:cNvSpPr txBox="1"/>
          <p:nvPr/>
        </p:nvSpPr>
        <p:spPr>
          <a:xfrm>
            <a:off x="9932574" y="440406"/>
            <a:ext cx="9451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III</a:t>
            </a:r>
          </a:p>
          <a:p>
            <a:pPr algn="ctr"/>
            <a:r>
              <a:rPr lang="en-US" sz="1100" dirty="0"/>
              <a:t>1988-1994</a:t>
            </a:r>
          </a:p>
          <a:p>
            <a:pPr algn="ctr"/>
            <a:r>
              <a:rPr lang="en-US" sz="1100" dirty="0"/>
              <a:t>1 files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E81122B-A7A9-F84B-78F9-9E5146DC5C93}"/>
              </a:ext>
            </a:extLst>
          </p:cNvPr>
          <p:cNvSpPr txBox="1"/>
          <p:nvPr/>
        </p:nvSpPr>
        <p:spPr>
          <a:xfrm>
            <a:off x="9945963" y="1152341"/>
            <a:ext cx="9451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Continuous</a:t>
            </a:r>
          </a:p>
          <a:p>
            <a:pPr algn="ctr"/>
            <a:r>
              <a:rPr lang="en-US" sz="1100" dirty="0"/>
              <a:t>1999-2018</a:t>
            </a:r>
          </a:p>
          <a:p>
            <a:pPr algn="ctr"/>
            <a:r>
              <a:rPr lang="en-US" sz="1100" dirty="0"/>
              <a:t>10 files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C431100-F0F1-8D1B-96A5-2BF196BD8C92}"/>
              </a:ext>
            </a:extLst>
          </p:cNvPr>
          <p:cNvSpPr txBox="1"/>
          <p:nvPr/>
        </p:nvSpPr>
        <p:spPr>
          <a:xfrm>
            <a:off x="11259613" y="1167549"/>
            <a:ext cx="9451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Continuous</a:t>
            </a:r>
          </a:p>
          <a:p>
            <a:pPr algn="ctr"/>
            <a:r>
              <a:rPr lang="en-US" sz="1100" dirty="0"/>
              <a:t>1999-2018</a:t>
            </a:r>
          </a:p>
          <a:p>
            <a:pPr algn="ctr"/>
            <a:r>
              <a:rPr lang="en-US" sz="1100" dirty="0"/>
              <a:t>11 files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3F87A8-A825-7E00-018D-B360725B469E}"/>
              </a:ext>
            </a:extLst>
          </p:cNvPr>
          <p:cNvSpPr txBox="1"/>
          <p:nvPr/>
        </p:nvSpPr>
        <p:spPr>
          <a:xfrm>
            <a:off x="12520821" y="459174"/>
            <a:ext cx="9451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III</a:t>
            </a:r>
          </a:p>
          <a:p>
            <a:pPr algn="ctr"/>
            <a:r>
              <a:rPr lang="en-US" sz="1100" dirty="0"/>
              <a:t>1988-1994</a:t>
            </a:r>
          </a:p>
          <a:p>
            <a:pPr algn="ctr"/>
            <a:r>
              <a:rPr lang="en-US" sz="1100" dirty="0"/>
              <a:t>5 files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7391526-347C-D414-A6A0-26E667754FC4}"/>
              </a:ext>
            </a:extLst>
          </p:cNvPr>
          <p:cNvSpPr txBox="1"/>
          <p:nvPr/>
        </p:nvSpPr>
        <p:spPr>
          <a:xfrm>
            <a:off x="12527835" y="1156607"/>
            <a:ext cx="9451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Continuous</a:t>
            </a:r>
          </a:p>
          <a:p>
            <a:pPr algn="ctr"/>
            <a:r>
              <a:rPr lang="en-US" sz="1100" dirty="0"/>
              <a:t>1999-2018</a:t>
            </a:r>
          </a:p>
          <a:p>
            <a:pPr algn="ctr"/>
            <a:r>
              <a:rPr lang="en-US" sz="1100" dirty="0"/>
              <a:t>234 files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528F9CC-3A85-D52E-7C6D-47B744088BCD}"/>
              </a:ext>
            </a:extLst>
          </p:cNvPr>
          <p:cNvSpPr txBox="1"/>
          <p:nvPr/>
        </p:nvSpPr>
        <p:spPr>
          <a:xfrm>
            <a:off x="15073261" y="453026"/>
            <a:ext cx="9451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III</a:t>
            </a:r>
          </a:p>
          <a:p>
            <a:pPr algn="ctr"/>
            <a:r>
              <a:rPr lang="en-US" sz="1100" dirty="0"/>
              <a:t>1988-1994</a:t>
            </a:r>
          </a:p>
          <a:p>
            <a:pPr algn="ctr"/>
            <a:r>
              <a:rPr lang="en-US" sz="1100" dirty="0"/>
              <a:t>6 files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9D5A00E-0977-DD4E-128F-FEB4FB495E07}"/>
              </a:ext>
            </a:extLst>
          </p:cNvPr>
          <p:cNvSpPr txBox="1"/>
          <p:nvPr/>
        </p:nvSpPr>
        <p:spPr>
          <a:xfrm>
            <a:off x="15094013" y="1172602"/>
            <a:ext cx="9451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Continuous</a:t>
            </a:r>
          </a:p>
          <a:p>
            <a:pPr algn="ctr"/>
            <a:r>
              <a:rPr lang="en-US" sz="1100" dirty="0"/>
              <a:t>1999-2018</a:t>
            </a:r>
          </a:p>
          <a:p>
            <a:pPr algn="ctr"/>
            <a:r>
              <a:rPr lang="en-US" sz="1100" dirty="0"/>
              <a:t>278 files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E8FA9A9-BF82-F48D-E9CD-A45E8BDD0E3C}"/>
              </a:ext>
            </a:extLst>
          </p:cNvPr>
          <p:cNvSpPr txBox="1"/>
          <p:nvPr/>
        </p:nvSpPr>
        <p:spPr>
          <a:xfrm>
            <a:off x="16373444" y="471078"/>
            <a:ext cx="9451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III</a:t>
            </a:r>
          </a:p>
          <a:p>
            <a:pPr algn="ctr"/>
            <a:r>
              <a:rPr lang="en-US" sz="1100" dirty="0"/>
              <a:t>1988-1994</a:t>
            </a:r>
          </a:p>
          <a:p>
            <a:pPr algn="ctr"/>
            <a:r>
              <a:rPr lang="en-US" sz="1100" dirty="0"/>
              <a:t>9 files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56EF5E2-52C7-3A23-4EDA-0ABDA6F1F77D}"/>
              </a:ext>
            </a:extLst>
          </p:cNvPr>
          <p:cNvSpPr txBox="1"/>
          <p:nvPr/>
        </p:nvSpPr>
        <p:spPr>
          <a:xfrm>
            <a:off x="16380501" y="1161288"/>
            <a:ext cx="9451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Continuous</a:t>
            </a:r>
          </a:p>
          <a:p>
            <a:pPr algn="ctr"/>
            <a:r>
              <a:rPr lang="en-US" sz="1100" dirty="0"/>
              <a:t>1999-2018</a:t>
            </a:r>
          </a:p>
          <a:p>
            <a:pPr algn="ctr"/>
            <a:r>
              <a:rPr lang="en-US" sz="1100" dirty="0"/>
              <a:t>268 files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AE656A3-FA4A-1060-7207-BA1DFE5DA84E}"/>
              </a:ext>
            </a:extLst>
          </p:cNvPr>
          <p:cNvSpPr txBox="1"/>
          <p:nvPr/>
        </p:nvSpPr>
        <p:spPr>
          <a:xfrm>
            <a:off x="13835357" y="472533"/>
            <a:ext cx="9451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III</a:t>
            </a:r>
          </a:p>
          <a:p>
            <a:pPr algn="ctr"/>
            <a:r>
              <a:rPr lang="en-US" sz="1100" dirty="0"/>
              <a:t>1988-1994</a:t>
            </a:r>
          </a:p>
          <a:p>
            <a:pPr algn="ctr"/>
            <a:r>
              <a:rPr lang="en-US" sz="1100" dirty="0"/>
              <a:t>5 files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4E490A8-09AB-1E26-95B5-309D3A2F380E}"/>
              </a:ext>
            </a:extLst>
          </p:cNvPr>
          <p:cNvSpPr txBox="1"/>
          <p:nvPr/>
        </p:nvSpPr>
        <p:spPr>
          <a:xfrm>
            <a:off x="13817626" y="1164103"/>
            <a:ext cx="9451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Continuous</a:t>
            </a:r>
          </a:p>
          <a:p>
            <a:pPr algn="ctr"/>
            <a:r>
              <a:rPr lang="en-US" sz="1100" dirty="0"/>
              <a:t>1999-2018</a:t>
            </a:r>
          </a:p>
          <a:p>
            <a:pPr algn="ctr"/>
            <a:r>
              <a:rPr lang="en-US" sz="1100" dirty="0"/>
              <a:t>230 files</a:t>
            </a:r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67955BDE-B6F5-054D-5F64-BF85104C641E}"/>
              </a:ext>
            </a:extLst>
          </p:cNvPr>
          <p:cNvSpPr txBox="1"/>
          <p:nvPr/>
        </p:nvSpPr>
        <p:spPr>
          <a:xfrm>
            <a:off x="4602018" y="5635881"/>
            <a:ext cx="457533" cy="3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ADADA"/>
                </a:solidFill>
              </a:rPr>
              <a:t>●</a:t>
            </a:r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B446C195-414C-48BE-DC09-B22BC2677B53}"/>
              </a:ext>
            </a:extLst>
          </p:cNvPr>
          <p:cNvSpPr txBox="1"/>
          <p:nvPr/>
        </p:nvSpPr>
        <p:spPr>
          <a:xfrm>
            <a:off x="4602198" y="5924277"/>
            <a:ext cx="457533" cy="3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ADADA"/>
                </a:solidFill>
              </a:rPr>
              <a:t>■</a:t>
            </a:r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73232CAE-3F70-1169-4E13-C22A3AF6F086}"/>
              </a:ext>
            </a:extLst>
          </p:cNvPr>
          <p:cNvSpPr txBox="1"/>
          <p:nvPr/>
        </p:nvSpPr>
        <p:spPr>
          <a:xfrm>
            <a:off x="4587320" y="6227202"/>
            <a:ext cx="457533" cy="3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ADADA"/>
                </a:solidFill>
              </a:rPr>
              <a:t>◆</a:t>
            </a:r>
          </a:p>
        </p:txBody>
      </p:sp>
      <p:sp>
        <p:nvSpPr>
          <p:cNvPr id="604" name="TextBox 603">
            <a:extLst>
              <a:ext uri="{FF2B5EF4-FFF2-40B4-BE49-F238E27FC236}">
                <a16:creationId xmlns:a16="http://schemas.microsoft.com/office/drawing/2014/main" id="{0951C13E-0CD2-5F81-7367-41A3FE8A92A1}"/>
              </a:ext>
            </a:extLst>
          </p:cNvPr>
          <p:cNvSpPr txBox="1"/>
          <p:nvPr/>
        </p:nvSpPr>
        <p:spPr>
          <a:xfrm>
            <a:off x="4604937" y="6482707"/>
            <a:ext cx="457533" cy="3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ADADA"/>
                </a:solidFill>
              </a:rPr>
              <a:t>▶︎</a:t>
            </a:r>
          </a:p>
        </p:txBody>
      </p:sp>
      <p:sp>
        <p:nvSpPr>
          <p:cNvPr id="606" name="TextBox 605">
            <a:extLst>
              <a:ext uri="{FF2B5EF4-FFF2-40B4-BE49-F238E27FC236}">
                <a16:creationId xmlns:a16="http://schemas.microsoft.com/office/drawing/2014/main" id="{71C02D76-4F1C-E694-1BBA-EEB4C7716D5A}"/>
              </a:ext>
            </a:extLst>
          </p:cNvPr>
          <p:cNvSpPr txBox="1"/>
          <p:nvPr/>
        </p:nvSpPr>
        <p:spPr>
          <a:xfrm>
            <a:off x="4590119" y="6781506"/>
            <a:ext cx="457533" cy="3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ADADA"/>
                </a:solidFill>
              </a:rPr>
              <a:t>▲</a:t>
            </a:r>
          </a:p>
        </p:txBody>
      </p:sp>
      <p:sp>
        <p:nvSpPr>
          <p:cNvPr id="607" name="TextBox 606">
            <a:extLst>
              <a:ext uri="{FF2B5EF4-FFF2-40B4-BE49-F238E27FC236}">
                <a16:creationId xmlns:a16="http://schemas.microsoft.com/office/drawing/2014/main" id="{A6A4CE82-FBC2-F137-E807-82828D93950D}"/>
              </a:ext>
            </a:extLst>
          </p:cNvPr>
          <p:cNvSpPr txBox="1"/>
          <p:nvPr/>
        </p:nvSpPr>
        <p:spPr>
          <a:xfrm>
            <a:off x="8748827" y="5608070"/>
            <a:ext cx="457533" cy="3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6A6A6"/>
                </a:solidFill>
              </a:rPr>
              <a:t>✤</a:t>
            </a:r>
          </a:p>
        </p:txBody>
      </p:sp>
      <p:sp>
        <p:nvSpPr>
          <p:cNvPr id="609" name="TextBox 608">
            <a:extLst>
              <a:ext uri="{FF2B5EF4-FFF2-40B4-BE49-F238E27FC236}">
                <a16:creationId xmlns:a16="http://schemas.microsoft.com/office/drawing/2014/main" id="{A26DC80F-8BFB-F82A-D29D-665A49058640}"/>
              </a:ext>
            </a:extLst>
          </p:cNvPr>
          <p:cNvSpPr txBox="1"/>
          <p:nvPr/>
        </p:nvSpPr>
        <p:spPr>
          <a:xfrm>
            <a:off x="8744016" y="6738705"/>
            <a:ext cx="457533" cy="3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EDD88"/>
                </a:solidFill>
              </a:rPr>
              <a:t>★</a:t>
            </a:r>
          </a:p>
        </p:txBody>
      </p:sp>
      <p:sp>
        <p:nvSpPr>
          <p:cNvPr id="610" name="TextBox 609">
            <a:extLst>
              <a:ext uri="{FF2B5EF4-FFF2-40B4-BE49-F238E27FC236}">
                <a16:creationId xmlns:a16="http://schemas.microsoft.com/office/drawing/2014/main" id="{667731F7-AD2A-C7F7-4F2A-CDC84E47A742}"/>
              </a:ext>
            </a:extLst>
          </p:cNvPr>
          <p:cNvSpPr txBox="1"/>
          <p:nvPr/>
        </p:nvSpPr>
        <p:spPr>
          <a:xfrm>
            <a:off x="13057412" y="5667247"/>
            <a:ext cx="457533" cy="3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EDD88"/>
                </a:solidFill>
              </a:rPr>
              <a:t>✿</a:t>
            </a:r>
          </a:p>
        </p:txBody>
      </p:sp>
      <p:sp>
        <p:nvSpPr>
          <p:cNvPr id="611" name="TextBox 610">
            <a:extLst>
              <a:ext uri="{FF2B5EF4-FFF2-40B4-BE49-F238E27FC236}">
                <a16:creationId xmlns:a16="http://schemas.microsoft.com/office/drawing/2014/main" id="{37319145-5DB4-FA20-30FF-799A3DE88144}"/>
              </a:ext>
            </a:extLst>
          </p:cNvPr>
          <p:cNvSpPr txBox="1"/>
          <p:nvPr/>
        </p:nvSpPr>
        <p:spPr>
          <a:xfrm>
            <a:off x="13057592" y="5955643"/>
            <a:ext cx="457533" cy="3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EDD88"/>
                </a:solidFill>
              </a:rPr>
              <a:t>✽</a:t>
            </a:r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A9E2255A-A0D8-4102-5ADF-692F084D785B}"/>
              </a:ext>
            </a:extLst>
          </p:cNvPr>
          <p:cNvSpPr txBox="1"/>
          <p:nvPr/>
        </p:nvSpPr>
        <p:spPr>
          <a:xfrm>
            <a:off x="8750457" y="5898509"/>
            <a:ext cx="457533" cy="3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6A6A6"/>
                </a:solidFill>
              </a:rPr>
              <a:t>✦</a:t>
            </a:r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655BEA7B-8637-6D3D-48BD-1C5233C0E1AA}"/>
              </a:ext>
            </a:extLst>
          </p:cNvPr>
          <p:cNvSpPr txBox="1"/>
          <p:nvPr/>
        </p:nvSpPr>
        <p:spPr>
          <a:xfrm>
            <a:off x="4491948" y="4631830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A6A6A6"/>
                </a:solidFill>
              </a:rPr>
              <a:t>✤</a:t>
            </a:r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8047AF57-6373-BD6F-A2F1-AC7DAEF72A5A}"/>
              </a:ext>
            </a:extLst>
          </p:cNvPr>
          <p:cNvSpPr txBox="1"/>
          <p:nvPr/>
        </p:nvSpPr>
        <p:spPr>
          <a:xfrm>
            <a:off x="4485658" y="4761890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A6A6A6"/>
                </a:solidFill>
              </a:rPr>
              <a:t>✦</a:t>
            </a:r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E0947B78-60EA-2564-9705-CBB8F7A5766E}"/>
              </a:ext>
            </a:extLst>
          </p:cNvPr>
          <p:cNvSpPr txBox="1"/>
          <p:nvPr/>
        </p:nvSpPr>
        <p:spPr>
          <a:xfrm>
            <a:off x="4480737" y="4896856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▲</a:t>
            </a:r>
          </a:p>
        </p:txBody>
      </p:sp>
      <p:sp>
        <p:nvSpPr>
          <p:cNvPr id="616" name="TextBox 615">
            <a:extLst>
              <a:ext uri="{FF2B5EF4-FFF2-40B4-BE49-F238E27FC236}">
                <a16:creationId xmlns:a16="http://schemas.microsoft.com/office/drawing/2014/main" id="{863A14F4-2A47-DF2C-6114-58858E15BA9C}"/>
              </a:ext>
            </a:extLst>
          </p:cNvPr>
          <p:cNvSpPr txBox="1"/>
          <p:nvPr/>
        </p:nvSpPr>
        <p:spPr>
          <a:xfrm>
            <a:off x="5863506" y="4625715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●</a:t>
            </a:r>
          </a:p>
        </p:txBody>
      </p:sp>
      <p:sp>
        <p:nvSpPr>
          <p:cNvPr id="617" name="TextBox 616">
            <a:extLst>
              <a:ext uri="{FF2B5EF4-FFF2-40B4-BE49-F238E27FC236}">
                <a16:creationId xmlns:a16="http://schemas.microsoft.com/office/drawing/2014/main" id="{EED4BFBA-9C75-AEF3-E427-3BC9D7F94CAC}"/>
              </a:ext>
            </a:extLst>
          </p:cNvPr>
          <p:cNvSpPr txBox="1"/>
          <p:nvPr/>
        </p:nvSpPr>
        <p:spPr>
          <a:xfrm>
            <a:off x="5862697" y="4725399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■</a:t>
            </a:r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0581544D-3F2E-CCB9-EAD4-9A5416D92C05}"/>
              </a:ext>
            </a:extLst>
          </p:cNvPr>
          <p:cNvSpPr txBox="1"/>
          <p:nvPr/>
        </p:nvSpPr>
        <p:spPr>
          <a:xfrm>
            <a:off x="5852523" y="4858481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◆</a:t>
            </a:r>
          </a:p>
        </p:txBody>
      </p:sp>
      <p:sp>
        <p:nvSpPr>
          <p:cNvPr id="619" name="TextBox 618">
            <a:extLst>
              <a:ext uri="{FF2B5EF4-FFF2-40B4-BE49-F238E27FC236}">
                <a16:creationId xmlns:a16="http://schemas.microsoft.com/office/drawing/2014/main" id="{FE76C872-9DE0-EF09-7044-D82D929821F1}"/>
              </a:ext>
            </a:extLst>
          </p:cNvPr>
          <p:cNvSpPr txBox="1"/>
          <p:nvPr/>
        </p:nvSpPr>
        <p:spPr>
          <a:xfrm>
            <a:off x="5865136" y="4974494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▶︎</a:t>
            </a:r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57C70F9D-93D4-752A-85CB-BDFCB11E52DF}"/>
              </a:ext>
            </a:extLst>
          </p:cNvPr>
          <p:cNvSpPr txBox="1"/>
          <p:nvPr/>
        </p:nvSpPr>
        <p:spPr>
          <a:xfrm>
            <a:off x="7300255" y="4645165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●</a:t>
            </a:r>
          </a:p>
        </p:txBody>
      </p:sp>
      <p:sp>
        <p:nvSpPr>
          <p:cNvPr id="621" name="TextBox 620">
            <a:extLst>
              <a:ext uri="{FF2B5EF4-FFF2-40B4-BE49-F238E27FC236}">
                <a16:creationId xmlns:a16="http://schemas.microsoft.com/office/drawing/2014/main" id="{A2FCBAB5-FA6F-B82E-AEA8-0803C1919B83}"/>
              </a:ext>
            </a:extLst>
          </p:cNvPr>
          <p:cNvSpPr txBox="1"/>
          <p:nvPr/>
        </p:nvSpPr>
        <p:spPr>
          <a:xfrm>
            <a:off x="7299446" y="4744849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■</a:t>
            </a:r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02FA0870-86E4-06D6-FB52-58A2D21AC739}"/>
              </a:ext>
            </a:extLst>
          </p:cNvPr>
          <p:cNvSpPr txBox="1"/>
          <p:nvPr/>
        </p:nvSpPr>
        <p:spPr>
          <a:xfrm>
            <a:off x="7289272" y="4877931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◆</a:t>
            </a:r>
          </a:p>
        </p:txBody>
      </p:sp>
      <p:sp>
        <p:nvSpPr>
          <p:cNvPr id="623" name="TextBox 622">
            <a:extLst>
              <a:ext uri="{FF2B5EF4-FFF2-40B4-BE49-F238E27FC236}">
                <a16:creationId xmlns:a16="http://schemas.microsoft.com/office/drawing/2014/main" id="{4DB9FBDB-2873-29EE-EFA0-6579138E277F}"/>
              </a:ext>
            </a:extLst>
          </p:cNvPr>
          <p:cNvSpPr txBox="1"/>
          <p:nvPr/>
        </p:nvSpPr>
        <p:spPr>
          <a:xfrm>
            <a:off x="7301885" y="4993944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▶︎</a:t>
            </a:r>
          </a:p>
        </p:txBody>
      </p:sp>
      <p:sp>
        <p:nvSpPr>
          <p:cNvPr id="624" name="TextBox 623">
            <a:extLst>
              <a:ext uri="{FF2B5EF4-FFF2-40B4-BE49-F238E27FC236}">
                <a16:creationId xmlns:a16="http://schemas.microsoft.com/office/drawing/2014/main" id="{A5B0BC39-2F1B-9FF0-A562-32CD1157F00F}"/>
              </a:ext>
            </a:extLst>
          </p:cNvPr>
          <p:cNvSpPr txBox="1"/>
          <p:nvPr/>
        </p:nvSpPr>
        <p:spPr>
          <a:xfrm>
            <a:off x="8557755" y="4629666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●</a:t>
            </a:r>
          </a:p>
        </p:txBody>
      </p:sp>
      <p:sp>
        <p:nvSpPr>
          <p:cNvPr id="625" name="TextBox 624">
            <a:extLst>
              <a:ext uri="{FF2B5EF4-FFF2-40B4-BE49-F238E27FC236}">
                <a16:creationId xmlns:a16="http://schemas.microsoft.com/office/drawing/2014/main" id="{056D9DD4-5080-DE95-0544-55562B40002B}"/>
              </a:ext>
            </a:extLst>
          </p:cNvPr>
          <p:cNvSpPr txBox="1"/>
          <p:nvPr/>
        </p:nvSpPr>
        <p:spPr>
          <a:xfrm>
            <a:off x="8556946" y="4729350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■</a:t>
            </a:r>
          </a:p>
        </p:txBody>
      </p:sp>
      <p:sp>
        <p:nvSpPr>
          <p:cNvPr id="626" name="TextBox 625">
            <a:extLst>
              <a:ext uri="{FF2B5EF4-FFF2-40B4-BE49-F238E27FC236}">
                <a16:creationId xmlns:a16="http://schemas.microsoft.com/office/drawing/2014/main" id="{9A1BB7AD-184D-3E2D-DDDD-0763EECEA3B1}"/>
              </a:ext>
            </a:extLst>
          </p:cNvPr>
          <p:cNvSpPr txBox="1"/>
          <p:nvPr/>
        </p:nvSpPr>
        <p:spPr>
          <a:xfrm>
            <a:off x="8546772" y="4862432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◆</a:t>
            </a:r>
          </a:p>
        </p:txBody>
      </p:sp>
      <p:sp>
        <p:nvSpPr>
          <p:cNvPr id="627" name="TextBox 626">
            <a:extLst>
              <a:ext uri="{FF2B5EF4-FFF2-40B4-BE49-F238E27FC236}">
                <a16:creationId xmlns:a16="http://schemas.microsoft.com/office/drawing/2014/main" id="{9D7806EA-DC74-41DA-3739-7D81E65E4359}"/>
              </a:ext>
            </a:extLst>
          </p:cNvPr>
          <p:cNvSpPr txBox="1"/>
          <p:nvPr/>
        </p:nvSpPr>
        <p:spPr>
          <a:xfrm>
            <a:off x="8559385" y="4978445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▶︎</a:t>
            </a:r>
          </a:p>
        </p:txBody>
      </p:sp>
      <p:sp>
        <p:nvSpPr>
          <p:cNvPr id="628" name="TextBox 627">
            <a:extLst>
              <a:ext uri="{FF2B5EF4-FFF2-40B4-BE49-F238E27FC236}">
                <a16:creationId xmlns:a16="http://schemas.microsoft.com/office/drawing/2014/main" id="{DE8FF706-C1B3-27B7-DB08-41C12CB7B9E7}"/>
              </a:ext>
            </a:extLst>
          </p:cNvPr>
          <p:cNvSpPr txBox="1"/>
          <p:nvPr/>
        </p:nvSpPr>
        <p:spPr>
          <a:xfrm>
            <a:off x="9753139" y="4647565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●</a:t>
            </a:r>
          </a:p>
        </p:txBody>
      </p:sp>
      <p:sp>
        <p:nvSpPr>
          <p:cNvPr id="629" name="TextBox 628">
            <a:extLst>
              <a:ext uri="{FF2B5EF4-FFF2-40B4-BE49-F238E27FC236}">
                <a16:creationId xmlns:a16="http://schemas.microsoft.com/office/drawing/2014/main" id="{0BA43858-A3F2-C2DD-3A97-E62AA17C8F83}"/>
              </a:ext>
            </a:extLst>
          </p:cNvPr>
          <p:cNvSpPr txBox="1"/>
          <p:nvPr/>
        </p:nvSpPr>
        <p:spPr>
          <a:xfrm>
            <a:off x="9752330" y="4747249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■</a:t>
            </a:r>
          </a:p>
        </p:txBody>
      </p:sp>
      <p:sp>
        <p:nvSpPr>
          <p:cNvPr id="630" name="TextBox 629">
            <a:extLst>
              <a:ext uri="{FF2B5EF4-FFF2-40B4-BE49-F238E27FC236}">
                <a16:creationId xmlns:a16="http://schemas.microsoft.com/office/drawing/2014/main" id="{80DB68F1-368A-4332-52FE-E5338506E91A}"/>
              </a:ext>
            </a:extLst>
          </p:cNvPr>
          <p:cNvSpPr txBox="1"/>
          <p:nvPr/>
        </p:nvSpPr>
        <p:spPr>
          <a:xfrm>
            <a:off x="9752612" y="5009201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▶︎</a:t>
            </a:r>
          </a:p>
        </p:txBody>
      </p:sp>
      <p:sp>
        <p:nvSpPr>
          <p:cNvPr id="631" name="TextBox 630">
            <a:extLst>
              <a:ext uri="{FF2B5EF4-FFF2-40B4-BE49-F238E27FC236}">
                <a16:creationId xmlns:a16="http://schemas.microsoft.com/office/drawing/2014/main" id="{667E88DF-55DF-922E-016B-1C3D396C6757}"/>
              </a:ext>
            </a:extLst>
          </p:cNvPr>
          <p:cNvSpPr txBox="1"/>
          <p:nvPr/>
        </p:nvSpPr>
        <p:spPr>
          <a:xfrm>
            <a:off x="11047412" y="4631833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■</a:t>
            </a:r>
          </a:p>
        </p:txBody>
      </p:sp>
      <p:sp>
        <p:nvSpPr>
          <p:cNvPr id="632" name="TextBox 631">
            <a:extLst>
              <a:ext uri="{FF2B5EF4-FFF2-40B4-BE49-F238E27FC236}">
                <a16:creationId xmlns:a16="http://schemas.microsoft.com/office/drawing/2014/main" id="{08BBEA45-4D64-C9D7-A0B2-7E22C5719310}"/>
              </a:ext>
            </a:extLst>
          </p:cNvPr>
          <p:cNvSpPr txBox="1"/>
          <p:nvPr/>
        </p:nvSpPr>
        <p:spPr>
          <a:xfrm>
            <a:off x="11047694" y="4880337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▶︎</a:t>
            </a:r>
          </a:p>
        </p:txBody>
      </p:sp>
      <p:sp>
        <p:nvSpPr>
          <p:cNvPr id="633" name="TextBox 632">
            <a:extLst>
              <a:ext uri="{FF2B5EF4-FFF2-40B4-BE49-F238E27FC236}">
                <a16:creationId xmlns:a16="http://schemas.microsoft.com/office/drawing/2014/main" id="{8A7317D5-5F6C-8EE2-F3C6-2D0AE1094EC5}"/>
              </a:ext>
            </a:extLst>
          </p:cNvPr>
          <p:cNvSpPr txBox="1"/>
          <p:nvPr/>
        </p:nvSpPr>
        <p:spPr>
          <a:xfrm>
            <a:off x="12288861" y="4621641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●</a:t>
            </a:r>
          </a:p>
        </p:txBody>
      </p:sp>
      <p:sp>
        <p:nvSpPr>
          <p:cNvPr id="634" name="TextBox 633">
            <a:extLst>
              <a:ext uri="{FF2B5EF4-FFF2-40B4-BE49-F238E27FC236}">
                <a16:creationId xmlns:a16="http://schemas.microsoft.com/office/drawing/2014/main" id="{2640AF73-D506-3AAC-49AE-DB135F02AED7}"/>
              </a:ext>
            </a:extLst>
          </p:cNvPr>
          <p:cNvSpPr txBox="1"/>
          <p:nvPr/>
        </p:nvSpPr>
        <p:spPr>
          <a:xfrm>
            <a:off x="12288052" y="4735613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■</a:t>
            </a:r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B98BDE47-9C01-5E42-52AC-DC368B8A10ED}"/>
              </a:ext>
            </a:extLst>
          </p:cNvPr>
          <p:cNvSpPr txBox="1"/>
          <p:nvPr/>
        </p:nvSpPr>
        <p:spPr>
          <a:xfrm>
            <a:off x="12291321" y="5106161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▶︎</a:t>
            </a:r>
          </a:p>
        </p:txBody>
      </p:sp>
      <p:sp>
        <p:nvSpPr>
          <p:cNvPr id="638" name="TextBox 637">
            <a:extLst>
              <a:ext uri="{FF2B5EF4-FFF2-40B4-BE49-F238E27FC236}">
                <a16:creationId xmlns:a16="http://schemas.microsoft.com/office/drawing/2014/main" id="{EACFDCF2-F229-2F38-E42D-E67C0009A1A3}"/>
              </a:ext>
            </a:extLst>
          </p:cNvPr>
          <p:cNvSpPr txBox="1"/>
          <p:nvPr/>
        </p:nvSpPr>
        <p:spPr>
          <a:xfrm>
            <a:off x="12273143" y="4955504"/>
            <a:ext cx="457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▲</a:t>
            </a:r>
          </a:p>
        </p:txBody>
      </p:sp>
      <p:sp>
        <p:nvSpPr>
          <p:cNvPr id="639" name="TextBox 638">
            <a:extLst>
              <a:ext uri="{FF2B5EF4-FFF2-40B4-BE49-F238E27FC236}">
                <a16:creationId xmlns:a16="http://schemas.microsoft.com/office/drawing/2014/main" id="{8492DCDE-56B2-6455-279C-90F5FB9CF3F7}"/>
              </a:ext>
            </a:extLst>
          </p:cNvPr>
          <p:cNvSpPr txBox="1"/>
          <p:nvPr/>
        </p:nvSpPr>
        <p:spPr>
          <a:xfrm>
            <a:off x="13596895" y="4625883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■</a:t>
            </a:r>
          </a:p>
        </p:txBody>
      </p:sp>
      <p:sp>
        <p:nvSpPr>
          <p:cNvPr id="640" name="TextBox 639">
            <a:extLst>
              <a:ext uri="{FF2B5EF4-FFF2-40B4-BE49-F238E27FC236}">
                <a16:creationId xmlns:a16="http://schemas.microsoft.com/office/drawing/2014/main" id="{C9F86D9B-E6D4-C2D6-4655-A2DFDBE155C1}"/>
              </a:ext>
            </a:extLst>
          </p:cNvPr>
          <p:cNvSpPr txBox="1"/>
          <p:nvPr/>
        </p:nvSpPr>
        <p:spPr>
          <a:xfrm>
            <a:off x="13589868" y="5124486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▶︎</a:t>
            </a:r>
          </a:p>
        </p:txBody>
      </p:sp>
      <p:sp>
        <p:nvSpPr>
          <p:cNvPr id="641" name="TextBox 640">
            <a:extLst>
              <a:ext uri="{FF2B5EF4-FFF2-40B4-BE49-F238E27FC236}">
                <a16:creationId xmlns:a16="http://schemas.microsoft.com/office/drawing/2014/main" id="{59E352D3-02C6-3033-C666-4974CA2C9FAD}"/>
              </a:ext>
            </a:extLst>
          </p:cNvPr>
          <p:cNvSpPr txBox="1"/>
          <p:nvPr/>
        </p:nvSpPr>
        <p:spPr>
          <a:xfrm>
            <a:off x="13580649" y="4751475"/>
            <a:ext cx="457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EEDD88"/>
                </a:solidFill>
              </a:rPr>
              <a:t>★</a:t>
            </a:r>
          </a:p>
        </p:txBody>
      </p:sp>
      <p:sp>
        <p:nvSpPr>
          <p:cNvPr id="642" name="TextBox 641">
            <a:extLst>
              <a:ext uri="{FF2B5EF4-FFF2-40B4-BE49-F238E27FC236}">
                <a16:creationId xmlns:a16="http://schemas.microsoft.com/office/drawing/2014/main" id="{51A0390A-9D14-5C63-18E6-90C2E76766BA}"/>
              </a:ext>
            </a:extLst>
          </p:cNvPr>
          <p:cNvSpPr txBox="1"/>
          <p:nvPr/>
        </p:nvSpPr>
        <p:spPr>
          <a:xfrm>
            <a:off x="13579056" y="4883484"/>
            <a:ext cx="457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EEDD88"/>
                </a:solidFill>
              </a:rPr>
              <a:t>✿</a:t>
            </a:r>
          </a:p>
        </p:txBody>
      </p:sp>
      <p:sp>
        <p:nvSpPr>
          <p:cNvPr id="643" name="TextBox 642">
            <a:extLst>
              <a:ext uri="{FF2B5EF4-FFF2-40B4-BE49-F238E27FC236}">
                <a16:creationId xmlns:a16="http://schemas.microsoft.com/office/drawing/2014/main" id="{A4E6DB82-E5D8-E4E8-2207-B00B7C232BC9}"/>
              </a:ext>
            </a:extLst>
          </p:cNvPr>
          <p:cNvSpPr txBox="1"/>
          <p:nvPr/>
        </p:nvSpPr>
        <p:spPr>
          <a:xfrm>
            <a:off x="13576341" y="5004544"/>
            <a:ext cx="457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EEDD88"/>
                </a:solidFill>
              </a:rPr>
              <a:t>✽</a:t>
            </a:r>
          </a:p>
        </p:txBody>
      </p:sp>
      <p:sp>
        <p:nvSpPr>
          <p:cNvPr id="644" name="TextBox 643">
            <a:extLst>
              <a:ext uri="{FF2B5EF4-FFF2-40B4-BE49-F238E27FC236}">
                <a16:creationId xmlns:a16="http://schemas.microsoft.com/office/drawing/2014/main" id="{1DFE9BBA-41E8-E532-8953-7FB34C183F7D}"/>
              </a:ext>
            </a:extLst>
          </p:cNvPr>
          <p:cNvSpPr txBox="1"/>
          <p:nvPr/>
        </p:nvSpPr>
        <p:spPr>
          <a:xfrm>
            <a:off x="14865065" y="4766328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▶︎</a:t>
            </a:r>
          </a:p>
        </p:txBody>
      </p:sp>
      <p:sp>
        <p:nvSpPr>
          <p:cNvPr id="645" name="TextBox 644">
            <a:extLst>
              <a:ext uri="{FF2B5EF4-FFF2-40B4-BE49-F238E27FC236}">
                <a16:creationId xmlns:a16="http://schemas.microsoft.com/office/drawing/2014/main" id="{5B258DF9-0096-0FB0-4B20-8D4B37333A2B}"/>
              </a:ext>
            </a:extLst>
          </p:cNvPr>
          <p:cNvSpPr txBox="1"/>
          <p:nvPr/>
        </p:nvSpPr>
        <p:spPr>
          <a:xfrm>
            <a:off x="16160945" y="4615251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●</a:t>
            </a:r>
          </a:p>
        </p:txBody>
      </p:sp>
      <p:sp>
        <p:nvSpPr>
          <p:cNvPr id="646" name="TextBox 645">
            <a:extLst>
              <a:ext uri="{FF2B5EF4-FFF2-40B4-BE49-F238E27FC236}">
                <a16:creationId xmlns:a16="http://schemas.microsoft.com/office/drawing/2014/main" id="{CE877E65-1A8A-B151-31D9-9EE46C7061CD}"/>
              </a:ext>
            </a:extLst>
          </p:cNvPr>
          <p:cNvSpPr txBox="1"/>
          <p:nvPr/>
        </p:nvSpPr>
        <p:spPr>
          <a:xfrm>
            <a:off x="16160136" y="4729223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■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534E3687-079A-9A96-666F-FD7FB7EA6B8C}"/>
              </a:ext>
            </a:extLst>
          </p:cNvPr>
          <p:cNvSpPr txBox="1"/>
          <p:nvPr/>
        </p:nvSpPr>
        <p:spPr>
          <a:xfrm>
            <a:off x="16149962" y="4862305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◆</a:t>
            </a:r>
          </a:p>
        </p:txBody>
      </p:sp>
      <p:sp>
        <p:nvSpPr>
          <p:cNvPr id="648" name="TextBox 647">
            <a:extLst>
              <a:ext uri="{FF2B5EF4-FFF2-40B4-BE49-F238E27FC236}">
                <a16:creationId xmlns:a16="http://schemas.microsoft.com/office/drawing/2014/main" id="{CA4F5545-C847-704F-6B6E-8EDD1FF0505C}"/>
              </a:ext>
            </a:extLst>
          </p:cNvPr>
          <p:cNvSpPr txBox="1"/>
          <p:nvPr/>
        </p:nvSpPr>
        <p:spPr>
          <a:xfrm>
            <a:off x="16153240" y="5204532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▶︎</a:t>
            </a:r>
          </a:p>
        </p:txBody>
      </p:sp>
      <p:sp>
        <p:nvSpPr>
          <p:cNvPr id="649" name="TextBox 648">
            <a:extLst>
              <a:ext uri="{FF2B5EF4-FFF2-40B4-BE49-F238E27FC236}">
                <a16:creationId xmlns:a16="http://schemas.microsoft.com/office/drawing/2014/main" id="{678BEBCC-61A8-B6F6-78DD-6B601CCD1B42}"/>
              </a:ext>
            </a:extLst>
          </p:cNvPr>
          <p:cNvSpPr txBox="1"/>
          <p:nvPr/>
        </p:nvSpPr>
        <p:spPr>
          <a:xfrm>
            <a:off x="16135062" y="5066483"/>
            <a:ext cx="457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▲</a:t>
            </a:r>
          </a:p>
        </p:txBody>
      </p:sp>
      <p:sp>
        <p:nvSpPr>
          <p:cNvPr id="651" name="TextBox 650">
            <a:extLst>
              <a:ext uri="{FF2B5EF4-FFF2-40B4-BE49-F238E27FC236}">
                <a16:creationId xmlns:a16="http://schemas.microsoft.com/office/drawing/2014/main" id="{C4691480-AE2A-97C7-9F19-17ADBB67DF25}"/>
              </a:ext>
            </a:extLst>
          </p:cNvPr>
          <p:cNvSpPr txBox="1"/>
          <p:nvPr/>
        </p:nvSpPr>
        <p:spPr>
          <a:xfrm>
            <a:off x="301756" y="1733784"/>
            <a:ext cx="1518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b) </a:t>
            </a:r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D8399F6D-87A5-62F8-2A43-CFBA560863F9}"/>
              </a:ext>
            </a:extLst>
          </p:cNvPr>
          <p:cNvSpPr txBox="1"/>
          <p:nvPr/>
        </p:nvSpPr>
        <p:spPr>
          <a:xfrm>
            <a:off x="695608" y="1713911"/>
            <a:ext cx="3592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Compile unclean modules</a:t>
            </a:r>
          </a:p>
        </p:txBody>
      </p:sp>
    </p:spTree>
    <p:extLst>
      <p:ext uri="{BB962C8B-B14F-4D97-AF65-F5344CB8AC3E}">
        <p14:creationId xmlns:p14="http://schemas.microsoft.com/office/powerpoint/2010/main" val="40161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" grpId="0" animBg="1"/>
      <p:bldP spid="503" grpId="0"/>
      <p:bldP spid="504" grpId="0"/>
      <p:bldP spid="505" grpId="0"/>
      <p:bldP spid="506" grpId="0"/>
      <p:bldP spid="507" grpId="0"/>
      <p:bldP spid="508" grpId="0"/>
      <p:bldP spid="509" grpId="0"/>
      <p:bldP spid="511" grpId="0"/>
      <p:bldP spid="512" grpId="0"/>
      <p:bldP spid="513" grpId="0"/>
      <p:bldP spid="514" grpId="0"/>
      <p:bldP spid="515" grpId="0"/>
      <p:bldP spid="516" grpId="0" uiExpand="1" build="p"/>
      <p:bldP spid="5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39956</TotalTime>
  <Words>565</Words>
  <Application>Microsoft Macintosh PowerPoint</Application>
  <PresentationFormat>Custom</PresentationFormat>
  <Paragraphs>242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Vy Kim</dc:creator>
  <cp:lastModifiedBy>Nguyen, Vy Kim</cp:lastModifiedBy>
  <cp:revision>55</cp:revision>
  <dcterms:created xsi:type="dcterms:W3CDTF">2022-10-03T15:10:36Z</dcterms:created>
  <dcterms:modified xsi:type="dcterms:W3CDTF">2023-03-06T17:53:08Z</dcterms:modified>
</cp:coreProperties>
</file>