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0" r:id="rId1"/>
  </p:sldMasterIdLst>
  <p:sldIdLst>
    <p:sldId id="256" r:id="rId2"/>
  </p:sldIdLst>
  <p:sldSz cx="26060400" cy="2377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/>
    <p:restoredTop sz="96327"/>
  </p:normalViewPr>
  <p:slideViewPr>
    <p:cSldViewPr snapToGrid="0" snapToObjects="1">
      <p:cViewPr varScale="1">
        <p:scale>
          <a:sx n="47" d="100"/>
          <a:sy n="47" d="100"/>
        </p:scale>
        <p:origin x="311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4530" y="3890859"/>
            <a:ext cx="22151340" cy="8277013"/>
          </a:xfrm>
        </p:spPr>
        <p:txBody>
          <a:bodyPr anchor="b"/>
          <a:lstStyle>
            <a:lvl1pPr algn="ctr">
              <a:defRPr sz="17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7550" y="12487065"/>
            <a:ext cx="19545300" cy="5739975"/>
          </a:xfrm>
        </p:spPr>
        <p:txBody>
          <a:bodyPr/>
          <a:lstStyle>
            <a:lvl1pPr marL="0" indent="0" algn="ctr">
              <a:buNone/>
              <a:defRPr sz="6840"/>
            </a:lvl1pPr>
            <a:lvl2pPr marL="1303020" indent="0" algn="ctr">
              <a:buNone/>
              <a:defRPr sz="5700"/>
            </a:lvl2pPr>
            <a:lvl3pPr marL="2606040" indent="0" algn="ctr">
              <a:buNone/>
              <a:defRPr sz="5130"/>
            </a:lvl3pPr>
            <a:lvl4pPr marL="3909060" indent="0" algn="ctr">
              <a:buNone/>
              <a:defRPr sz="4560"/>
            </a:lvl4pPr>
            <a:lvl5pPr marL="5212080" indent="0" algn="ctr">
              <a:buNone/>
              <a:defRPr sz="4560"/>
            </a:lvl5pPr>
            <a:lvl6pPr marL="6515100" indent="0" algn="ctr">
              <a:buNone/>
              <a:defRPr sz="4560"/>
            </a:lvl6pPr>
            <a:lvl7pPr marL="7818120" indent="0" algn="ctr">
              <a:buNone/>
              <a:defRPr sz="4560"/>
            </a:lvl7pPr>
            <a:lvl8pPr marL="9121140" indent="0" algn="ctr">
              <a:buNone/>
              <a:defRPr sz="4560"/>
            </a:lvl8pPr>
            <a:lvl9pPr marL="10424160" indent="0" algn="ctr">
              <a:buNone/>
              <a:defRPr sz="4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6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649475" y="1265767"/>
            <a:ext cx="5619274" cy="201477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1654" y="1265767"/>
            <a:ext cx="16532066" cy="201477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3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1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81" y="5927097"/>
            <a:ext cx="22477095" cy="9889488"/>
          </a:xfrm>
        </p:spPr>
        <p:txBody>
          <a:bodyPr anchor="b"/>
          <a:lstStyle>
            <a:lvl1pPr>
              <a:defRPr sz="17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8081" y="15910144"/>
            <a:ext cx="22477095" cy="5200648"/>
          </a:xfrm>
        </p:spPr>
        <p:txBody>
          <a:bodyPr/>
          <a:lstStyle>
            <a:lvl1pPr marL="0" indent="0">
              <a:buNone/>
              <a:defRPr sz="6840">
                <a:solidFill>
                  <a:schemeClr val="tx1"/>
                </a:solidFill>
              </a:defRPr>
            </a:lvl1pPr>
            <a:lvl2pPr marL="130302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606040" indent="0">
              <a:buNone/>
              <a:defRPr sz="5130">
                <a:solidFill>
                  <a:schemeClr val="tx1">
                    <a:tint val="75000"/>
                  </a:schemeClr>
                </a:solidFill>
              </a:defRPr>
            </a:lvl3pPr>
            <a:lvl4pPr marL="3909060" indent="0">
              <a:buNone/>
              <a:defRPr sz="4560">
                <a:solidFill>
                  <a:schemeClr val="tx1">
                    <a:tint val="75000"/>
                  </a:schemeClr>
                </a:solidFill>
              </a:defRPr>
            </a:lvl4pPr>
            <a:lvl5pPr marL="5212080" indent="0">
              <a:buNone/>
              <a:defRPr sz="4560">
                <a:solidFill>
                  <a:schemeClr val="tx1">
                    <a:tint val="75000"/>
                  </a:schemeClr>
                </a:solidFill>
              </a:defRPr>
            </a:lvl5pPr>
            <a:lvl6pPr marL="6515100" indent="0">
              <a:buNone/>
              <a:defRPr sz="4560">
                <a:solidFill>
                  <a:schemeClr val="tx1">
                    <a:tint val="75000"/>
                  </a:schemeClr>
                </a:solidFill>
              </a:defRPr>
            </a:lvl6pPr>
            <a:lvl7pPr marL="7818120" indent="0">
              <a:buNone/>
              <a:defRPr sz="4560">
                <a:solidFill>
                  <a:schemeClr val="tx1">
                    <a:tint val="75000"/>
                  </a:schemeClr>
                </a:solidFill>
              </a:defRPr>
            </a:lvl7pPr>
            <a:lvl8pPr marL="9121140" indent="0">
              <a:buNone/>
              <a:defRPr sz="4560">
                <a:solidFill>
                  <a:schemeClr val="tx1">
                    <a:tint val="75000"/>
                  </a:schemeClr>
                </a:solidFill>
              </a:defRPr>
            </a:lvl8pPr>
            <a:lvl9pPr marL="10424160" indent="0">
              <a:buNone/>
              <a:defRPr sz="4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1653" y="6328834"/>
            <a:ext cx="11075670" cy="15084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93078" y="6328834"/>
            <a:ext cx="11075670" cy="15084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047" y="1265772"/>
            <a:ext cx="22477095" cy="4595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050" y="5828032"/>
            <a:ext cx="11024769" cy="2856228"/>
          </a:xfrm>
        </p:spPr>
        <p:txBody>
          <a:bodyPr anchor="b"/>
          <a:lstStyle>
            <a:lvl1pPr marL="0" indent="0">
              <a:buNone/>
              <a:defRPr sz="6840" b="1"/>
            </a:lvl1pPr>
            <a:lvl2pPr marL="1303020" indent="0">
              <a:buNone/>
              <a:defRPr sz="5700" b="1"/>
            </a:lvl2pPr>
            <a:lvl3pPr marL="2606040" indent="0">
              <a:buNone/>
              <a:defRPr sz="5130" b="1"/>
            </a:lvl3pPr>
            <a:lvl4pPr marL="3909060" indent="0">
              <a:buNone/>
              <a:defRPr sz="4560" b="1"/>
            </a:lvl4pPr>
            <a:lvl5pPr marL="5212080" indent="0">
              <a:buNone/>
              <a:defRPr sz="4560" b="1"/>
            </a:lvl5pPr>
            <a:lvl6pPr marL="6515100" indent="0">
              <a:buNone/>
              <a:defRPr sz="4560" b="1"/>
            </a:lvl6pPr>
            <a:lvl7pPr marL="7818120" indent="0">
              <a:buNone/>
              <a:defRPr sz="4560" b="1"/>
            </a:lvl7pPr>
            <a:lvl8pPr marL="9121140" indent="0">
              <a:buNone/>
              <a:defRPr sz="4560" b="1"/>
            </a:lvl8pPr>
            <a:lvl9pPr marL="10424160" indent="0">
              <a:buNone/>
              <a:defRPr sz="4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5050" y="8684260"/>
            <a:ext cx="11024769" cy="1277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193079" y="5828032"/>
            <a:ext cx="11079064" cy="2856228"/>
          </a:xfrm>
        </p:spPr>
        <p:txBody>
          <a:bodyPr anchor="b"/>
          <a:lstStyle>
            <a:lvl1pPr marL="0" indent="0">
              <a:buNone/>
              <a:defRPr sz="6840" b="1"/>
            </a:lvl1pPr>
            <a:lvl2pPr marL="1303020" indent="0">
              <a:buNone/>
              <a:defRPr sz="5700" b="1"/>
            </a:lvl2pPr>
            <a:lvl3pPr marL="2606040" indent="0">
              <a:buNone/>
              <a:defRPr sz="5130" b="1"/>
            </a:lvl3pPr>
            <a:lvl4pPr marL="3909060" indent="0">
              <a:buNone/>
              <a:defRPr sz="4560" b="1"/>
            </a:lvl4pPr>
            <a:lvl5pPr marL="5212080" indent="0">
              <a:buNone/>
              <a:defRPr sz="4560" b="1"/>
            </a:lvl5pPr>
            <a:lvl6pPr marL="6515100" indent="0">
              <a:buNone/>
              <a:defRPr sz="4560" b="1"/>
            </a:lvl6pPr>
            <a:lvl7pPr marL="7818120" indent="0">
              <a:buNone/>
              <a:defRPr sz="4560" b="1"/>
            </a:lvl7pPr>
            <a:lvl8pPr marL="9121140" indent="0">
              <a:buNone/>
              <a:defRPr sz="4560" b="1"/>
            </a:lvl8pPr>
            <a:lvl9pPr marL="10424160" indent="0">
              <a:buNone/>
              <a:defRPr sz="4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193079" y="8684260"/>
            <a:ext cx="11079064" cy="1277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4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9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047" y="1584960"/>
            <a:ext cx="8405157" cy="5547360"/>
          </a:xfrm>
        </p:spPr>
        <p:txBody>
          <a:bodyPr anchor="b"/>
          <a:lstStyle>
            <a:lvl1pPr>
              <a:defRPr sz="9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9064" y="3423079"/>
            <a:ext cx="13193078" cy="16895233"/>
          </a:xfrm>
        </p:spPr>
        <p:txBody>
          <a:bodyPr/>
          <a:lstStyle>
            <a:lvl1pPr>
              <a:defRPr sz="9120"/>
            </a:lvl1pPr>
            <a:lvl2pPr>
              <a:defRPr sz="7980"/>
            </a:lvl2pPr>
            <a:lvl3pPr>
              <a:defRPr sz="684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5047" y="7132320"/>
            <a:ext cx="8405157" cy="13213505"/>
          </a:xfrm>
        </p:spPr>
        <p:txBody>
          <a:bodyPr/>
          <a:lstStyle>
            <a:lvl1pPr marL="0" indent="0">
              <a:buNone/>
              <a:defRPr sz="4560"/>
            </a:lvl1pPr>
            <a:lvl2pPr marL="1303020" indent="0">
              <a:buNone/>
              <a:defRPr sz="3990"/>
            </a:lvl2pPr>
            <a:lvl3pPr marL="2606040" indent="0">
              <a:buNone/>
              <a:defRPr sz="3420"/>
            </a:lvl3pPr>
            <a:lvl4pPr marL="3909060" indent="0">
              <a:buNone/>
              <a:defRPr sz="2850"/>
            </a:lvl4pPr>
            <a:lvl5pPr marL="5212080" indent="0">
              <a:buNone/>
              <a:defRPr sz="2850"/>
            </a:lvl5pPr>
            <a:lvl6pPr marL="6515100" indent="0">
              <a:buNone/>
              <a:defRPr sz="2850"/>
            </a:lvl6pPr>
            <a:lvl7pPr marL="7818120" indent="0">
              <a:buNone/>
              <a:defRPr sz="2850"/>
            </a:lvl7pPr>
            <a:lvl8pPr marL="9121140" indent="0">
              <a:buNone/>
              <a:defRPr sz="2850"/>
            </a:lvl8pPr>
            <a:lvl9pPr marL="10424160" indent="0">
              <a:buNone/>
              <a:defRPr sz="2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4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047" y="1584960"/>
            <a:ext cx="8405157" cy="5547360"/>
          </a:xfrm>
        </p:spPr>
        <p:txBody>
          <a:bodyPr anchor="b"/>
          <a:lstStyle>
            <a:lvl1pPr>
              <a:defRPr sz="9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079064" y="3423079"/>
            <a:ext cx="13193078" cy="16895233"/>
          </a:xfrm>
        </p:spPr>
        <p:txBody>
          <a:bodyPr anchor="t"/>
          <a:lstStyle>
            <a:lvl1pPr marL="0" indent="0">
              <a:buNone/>
              <a:defRPr sz="9120"/>
            </a:lvl1pPr>
            <a:lvl2pPr marL="1303020" indent="0">
              <a:buNone/>
              <a:defRPr sz="7980"/>
            </a:lvl2pPr>
            <a:lvl3pPr marL="2606040" indent="0">
              <a:buNone/>
              <a:defRPr sz="6840"/>
            </a:lvl3pPr>
            <a:lvl4pPr marL="3909060" indent="0">
              <a:buNone/>
              <a:defRPr sz="5700"/>
            </a:lvl4pPr>
            <a:lvl5pPr marL="5212080" indent="0">
              <a:buNone/>
              <a:defRPr sz="5700"/>
            </a:lvl5pPr>
            <a:lvl6pPr marL="6515100" indent="0">
              <a:buNone/>
              <a:defRPr sz="5700"/>
            </a:lvl6pPr>
            <a:lvl7pPr marL="7818120" indent="0">
              <a:buNone/>
              <a:defRPr sz="5700"/>
            </a:lvl7pPr>
            <a:lvl8pPr marL="9121140" indent="0">
              <a:buNone/>
              <a:defRPr sz="5700"/>
            </a:lvl8pPr>
            <a:lvl9pPr marL="10424160" indent="0">
              <a:buNone/>
              <a:defRPr sz="5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5047" y="7132320"/>
            <a:ext cx="8405157" cy="13213505"/>
          </a:xfrm>
        </p:spPr>
        <p:txBody>
          <a:bodyPr/>
          <a:lstStyle>
            <a:lvl1pPr marL="0" indent="0">
              <a:buNone/>
              <a:defRPr sz="4560"/>
            </a:lvl1pPr>
            <a:lvl2pPr marL="1303020" indent="0">
              <a:buNone/>
              <a:defRPr sz="3990"/>
            </a:lvl2pPr>
            <a:lvl3pPr marL="2606040" indent="0">
              <a:buNone/>
              <a:defRPr sz="3420"/>
            </a:lvl3pPr>
            <a:lvl4pPr marL="3909060" indent="0">
              <a:buNone/>
              <a:defRPr sz="2850"/>
            </a:lvl4pPr>
            <a:lvl5pPr marL="5212080" indent="0">
              <a:buNone/>
              <a:defRPr sz="2850"/>
            </a:lvl5pPr>
            <a:lvl6pPr marL="6515100" indent="0">
              <a:buNone/>
              <a:defRPr sz="2850"/>
            </a:lvl6pPr>
            <a:lvl7pPr marL="7818120" indent="0">
              <a:buNone/>
              <a:defRPr sz="2850"/>
            </a:lvl7pPr>
            <a:lvl8pPr marL="9121140" indent="0">
              <a:buNone/>
              <a:defRPr sz="2850"/>
            </a:lvl8pPr>
            <a:lvl9pPr marL="10424160" indent="0">
              <a:buNone/>
              <a:defRPr sz="2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6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1653" y="1265772"/>
            <a:ext cx="22477095" cy="459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1653" y="6328834"/>
            <a:ext cx="22477095" cy="1508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1653" y="22035352"/>
            <a:ext cx="586359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AD564-B736-0C45-B96E-1A374E4A831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32508" y="22035352"/>
            <a:ext cx="8795385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405158" y="22035352"/>
            <a:ext cx="586359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6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2606040" rtl="0" eaLnBrk="1" latinLnBrk="0" hangingPunct="1">
        <a:lnSpc>
          <a:spcPct val="90000"/>
        </a:lnSpc>
        <a:spcBef>
          <a:spcPct val="0"/>
        </a:spcBef>
        <a:buNone/>
        <a:defRPr sz="1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1510" indent="-651510" algn="l" defTabSz="2606040" rtl="0" eaLnBrk="1" latinLnBrk="0" hangingPunct="1">
        <a:lnSpc>
          <a:spcPct val="90000"/>
        </a:lnSpc>
        <a:spcBef>
          <a:spcPts val="2850"/>
        </a:spcBef>
        <a:buFont typeface="Arial" panose="020B0604020202020204" pitchFamily="34" charset="0"/>
        <a:buChar char="•"/>
        <a:defRPr sz="7980" kern="1200">
          <a:solidFill>
            <a:schemeClr val="tx1"/>
          </a:solidFill>
          <a:latin typeface="+mn-lt"/>
          <a:ea typeface="+mn-ea"/>
          <a:cs typeface="+mn-cs"/>
        </a:defRPr>
      </a:lvl1pPr>
      <a:lvl2pPr marL="1954530" indent="-651510" algn="l" defTabSz="2606040" rtl="0" eaLnBrk="1" latinLnBrk="0" hangingPunct="1">
        <a:lnSpc>
          <a:spcPct val="90000"/>
        </a:lnSpc>
        <a:spcBef>
          <a:spcPts val="1425"/>
        </a:spcBef>
        <a:buFont typeface="Arial" panose="020B0604020202020204" pitchFamily="34" charset="0"/>
        <a:buChar char="•"/>
        <a:defRPr sz="6840" kern="1200">
          <a:solidFill>
            <a:schemeClr val="tx1"/>
          </a:solidFill>
          <a:latin typeface="+mn-lt"/>
          <a:ea typeface="+mn-ea"/>
          <a:cs typeface="+mn-cs"/>
        </a:defRPr>
      </a:lvl2pPr>
      <a:lvl3pPr marL="3257550" indent="-651510" algn="l" defTabSz="2606040" rtl="0" eaLnBrk="1" latinLnBrk="0" hangingPunct="1">
        <a:lnSpc>
          <a:spcPct val="90000"/>
        </a:lnSpc>
        <a:spcBef>
          <a:spcPts val="1425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560570" indent="-651510" algn="l" defTabSz="2606040" rtl="0" eaLnBrk="1" latinLnBrk="0" hangingPunct="1">
        <a:lnSpc>
          <a:spcPct val="90000"/>
        </a:lnSpc>
        <a:spcBef>
          <a:spcPts val="1425"/>
        </a:spcBef>
        <a:buFont typeface="Arial" panose="020B0604020202020204" pitchFamily="34" charset="0"/>
        <a:buChar char="•"/>
        <a:defRPr sz="5130" kern="1200">
          <a:solidFill>
            <a:schemeClr val="tx1"/>
          </a:solidFill>
          <a:latin typeface="+mn-lt"/>
          <a:ea typeface="+mn-ea"/>
          <a:cs typeface="+mn-cs"/>
        </a:defRPr>
      </a:lvl4pPr>
      <a:lvl5pPr marL="5863590" indent="-651510" algn="l" defTabSz="2606040" rtl="0" eaLnBrk="1" latinLnBrk="0" hangingPunct="1">
        <a:lnSpc>
          <a:spcPct val="90000"/>
        </a:lnSpc>
        <a:spcBef>
          <a:spcPts val="1425"/>
        </a:spcBef>
        <a:buFont typeface="Arial" panose="020B0604020202020204" pitchFamily="34" charset="0"/>
        <a:buChar char="•"/>
        <a:defRPr sz="5130" kern="1200">
          <a:solidFill>
            <a:schemeClr val="tx1"/>
          </a:solidFill>
          <a:latin typeface="+mn-lt"/>
          <a:ea typeface="+mn-ea"/>
          <a:cs typeface="+mn-cs"/>
        </a:defRPr>
      </a:lvl5pPr>
      <a:lvl6pPr marL="7166610" indent="-651510" algn="l" defTabSz="2606040" rtl="0" eaLnBrk="1" latinLnBrk="0" hangingPunct="1">
        <a:lnSpc>
          <a:spcPct val="90000"/>
        </a:lnSpc>
        <a:spcBef>
          <a:spcPts val="1425"/>
        </a:spcBef>
        <a:buFont typeface="Arial" panose="020B0604020202020204" pitchFamily="34" charset="0"/>
        <a:buChar char="•"/>
        <a:defRPr sz="5130" kern="1200">
          <a:solidFill>
            <a:schemeClr val="tx1"/>
          </a:solidFill>
          <a:latin typeface="+mn-lt"/>
          <a:ea typeface="+mn-ea"/>
          <a:cs typeface="+mn-cs"/>
        </a:defRPr>
      </a:lvl6pPr>
      <a:lvl7pPr marL="8469630" indent="-651510" algn="l" defTabSz="2606040" rtl="0" eaLnBrk="1" latinLnBrk="0" hangingPunct="1">
        <a:lnSpc>
          <a:spcPct val="90000"/>
        </a:lnSpc>
        <a:spcBef>
          <a:spcPts val="1425"/>
        </a:spcBef>
        <a:buFont typeface="Arial" panose="020B0604020202020204" pitchFamily="34" charset="0"/>
        <a:buChar char="•"/>
        <a:defRPr sz="5130" kern="1200">
          <a:solidFill>
            <a:schemeClr val="tx1"/>
          </a:solidFill>
          <a:latin typeface="+mn-lt"/>
          <a:ea typeface="+mn-ea"/>
          <a:cs typeface="+mn-cs"/>
        </a:defRPr>
      </a:lvl7pPr>
      <a:lvl8pPr marL="9772650" indent="-651510" algn="l" defTabSz="2606040" rtl="0" eaLnBrk="1" latinLnBrk="0" hangingPunct="1">
        <a:lnSpc>
          <a:spcPct val="90000"/>
        </a:lnSpc>
        <a:spcBef>
          <a:spcPts val="1425"/>
        </a:spcBef>
        <a:buFont typeface="Arial" panose="020B0604020202020204" pitchFamily="34" charset="0"/>
        <a:buChar char="•"/>
        <a:defRPr sz="5130" kern="1200">
          <a:solidFill>
            <a:schemeClr val="tx1"/>
          </a:solidFill>
          <a:latin typeface="+mn-lt"/>
          <a:ea typeface="+mn-ea"/>
          <a:cs typeface="+mn-cs"/>
        </a:defRPr>
      </a:lvl8pPr>
      <a:lvl9pPr marL="11075670" indent="-651510" algn="l" defTabSz="2606040" rtl="0" eaLnBrk="1" latinLnBrk="0" hangingPunct="1">
        <a:lnSpc>
          <a:spcPct val="90000"/>
        </a:lnSpc>
        <a:spcBef>
          <a:spcPts val="1425"/>
        </a:spcBef>
        <a:buFont typeface="Arial" panose="020B0604020202020204" pitchFamily="34" charset="0"/>
        <a:buChar char="•"/>
        <a:defRPr sz="51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06040" rtl="0" eaLnBrk="1" latinLnBrk="0" hangingPunct="1">
        <a:defRPr sz="5130" kern="1200">
          <a:solidFill>
            <a:schemeClr val="tx1"/>
          </a:solidFill>
          <a:latin typeface="+mn-lt"/>
          <a:ea typeface="+mn-ea"/>
          <a:cs typeface="+mn-cs"/>
        </a:defRPr>
      </a:lvl1pPr>
      <a:lvl2pPr marL="1303020" algn="l" defTabSz="2606040" rtl="0" eaLnBrk="1" latinLnBrk="0" hangingPunct="1">
        <a:defRPr sz="5130" kern="1200">
          <a:solidFill>
            <a:schemeClr val="tx1"/>
          </a:solidFill>
          <a:latin typeface="+mn-lt"/>
          <a:ea typeface="+mn-ea"/>
          <a:cs typeface="+mn-cs"/>
        </a:defRPr>
      </a:lvl2pPr>
      <a:lvl3pPr marL="2606040" algn="l" defTabSz="2606040" rtl="0" eaLnBrk="1" latinLnBrk="0" hangingPunct="1">
        <a:defRPr sz="5130" kern="1200">
          <a:solidFill>
            <a:schemeClr val="tx1"/>
          </a:solidFill>
          <a:latin typeface="+mn-lt"/>
          <a:ea typeface="+mn-ea"/>
          <a:cs typeface="+mn-cs"/>
        </a:defRPr>
      </a:lvl3pPr>
      <a:lvl4pPr marL="3909060" algn="l" defTabSz="2606040" rtl="0" eaLnBrk="1" latinLnBrk="0" hangingPunct="1">
        <a:defRPr sz="5130" kern="1200">
          <a:solidFill>
            <a:schemeClr val="tx1"/>
          </a:solidFill>
          <a:latin typeface="+mn-lt"/>
          <a:ea typeface="+mn-ea"/>
          <a:cs typeface="+mn-cs"/>
        </a:defRPr>
      </a:lvl4pPr>
      <a:lvl5pPr marL="5212080" algn="l" defTabSz="2606040" rtl="0" eaLnBrk="1" latinLnBrk="0" hangingPunct="1">
        <a:defRPr sz="5130" kern="1200">
          <a:solidFill>
            <a:schemeClr val="tx1"/>
          </a:solidFill>
          <a:latin typeface="+mn-lt"/>
          <a:ea typeface="+mn-ea"/>
          <a:cs typeface="+mn-cs"/>
        </a:defRPr>
      </a:lvl5pPr>
      <a:lvl6pPr marL="6515100" algn="l" defTabSz="2606040" rtl="0" eaLnBrk="1" latinLnBrk="0" hangingPunct="1">
        <a:defRPr sz="5130" kern="1200">
          <a:solidFill>
            <a:schemeClr val="tx1"/>
          </a:solidFill>
          <a:latin typeface="+mn-lt"/>
          <a:ea typeface="+mn-ea"/>
          <a:cs typeface="+mn-cs"/>
        </a:defRPr>
      </a:lvl6pPr>
      <a:lvl7pPr marL="7818120" algn="l" defTabSz="2606040" rtl="0" eaLnBrk="1" latinLnBrk="0" hangingPunct="1">
        <a:defRPr sz="513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0" algn="l" defTabSz="2606040" rtl="0" eaLnBrk="1" latinLnBrk="0" hangingPunct="1">
        <a:defRPr sz="5130" kern="1200">
          <a:solidFill>
            <a:schemeClr val="tx1"/>
          </a:solidFill>
          <a:latin typeface="+mn-lt"/>
          <a:ea typeface="+mn-ea"/>
          <a:cs typeface="+mn-cs"/>
        </a:defRPr>
      </a:lvl8pPr>
      <a:lvl9pPr marL="10424160" algn="l" defTabSz="2606040" rtl="0" eaLnBrk="1" latinLnBrk="0" hangingPunct="1">
        <a:defRPr sz="5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D860F7-F003-EEE1-D5A5-DEDF5E5F5974}"/>
              </a:ext>
            </a:extLst>
          </p:cNvPr>
          <p:cNvCxnSpPr>
            <a:cxnSpLocks/>
          </p:cNvCxnSpPr>
          <p:nvPr/>
        </p:nvCxnSpPr>
        <p:spPr bwMode="auto">
          <a:xfrm flipH="1">
            <a:off x="13578201" y="5673863"/>
            <a:ext cx="0" cy="54864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graphicFrame>
        <p:nvGraphicFramePr>
          <p:cNvPr id="198" name="Table 197">
            <a:extLst>
              <a:ext uri="{FF2B5EF4-FFF2-40B4-BE49-F238E27FC236}">
                <a16:creationId xmlns:a16="http://schemas.microsoft.com/office/drawing/2014/main" id="{4047479D-0DE1-B740-9C08-426002FE1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913341"/>
              </p:ext>
            </p:extLst>
          </p:nvPr>
        </p:nvGraphicFramePr>
        <p:xfrm>
          <a:off x="1257086" y="13382477"/>
          <a:ext cx="639038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895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0599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1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Race,k_body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384E2399-DFC7-A55E-F427-A640663FD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849163"/>
              </p:ext>
            </p:extLst>
          </p:nvPr>
        </p:nvGraphicFramePr>
        <p:xfrm>
          <a:off x="1307897" y="12313765"/>
          <a:ext cx="639038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895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0599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1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Race,k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0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Body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98D7E86A-18F4-7BFB-CC32-9F5D8D4AD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45132"/>
              </p:ext>
            </p:extLst>
          </p:nvPr>
        </p:nvGraphicFramePr>
        <p:xfrm>
          <a:off x="10984696" y="13326022"/>
          <a:ext cx="639038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895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0599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Race,k_Body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 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sunscreen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C5F00711-55D4-9E11-6B91-028B1E20E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88779"/>
              </p:ext>
            </p:extLst>
          </p:nvPr>
        </p:nvGraphicFramePr>
        <p:xfrm>
          <a:off x="10984696" y="12257310"/>
          <a:ext cx="639038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895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0599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Race,k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8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Body </a:t>
                      </a:r>
                      <a:r>
                        <a: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 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sunscreen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sp>
        <p:nvSpPr>
          <p:cNvPr id="182" name="TextBox 181">
            <a:extLst>
              <a:ext uri="{FF2B5EF4-FFF2-40B4-BE49-F238E27FC236}">
                <a16:creationId xmlns:a16="http://schemas.microsoft.com/office/drawing/2014/main" id="{3EAB604D-4DE2-6C3B-1919-4E6E025BBD3D}"/>
              </a:ext>
            </a:extLst>
          </p:cNvPr>
          <p:cNvSpPr txBox="1"/>
          <p:nvPr/>
        </p:nvSpPr>
        <p:spPr>
          <a:xfrm>
            <a:off x="21855737" y="19062576"/>
            <a:ext cx="15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% Difference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45175FB-A707-A74D-81A3-F45AD43428DD}"/>
              </a:ext>
            </a:extLst>
          </p:cNvPr>
          <p:cNvCxnSpPr>
            <a:cxnSpLocks/>
          </p:cNvCxnSpPr>
          <p:nvPr/>
        </p:nvCxnSpPr>
        <p:spPr bwMode="auto">
          <a:xfrm>
            <a:off x="4089953" y="5550788"/>
            <a:ext cx="1783080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B02BF9E-1838-9D4A-9F33-A88134298F2A}"/>
              </a:ext>
            </a:extLst>
          </p:cNvPr>
          <p:cNvCxnSpPr>
            <a:cxnSpLocks/>
          </p:cNvCxnSpPr>
          <p:nvPr/>
        </p:nvCxnSpPr>
        <p:spPr bwMode="auto">
          <a:xfrm flipV="1">
            <a:off x="4792432" y="1728368"/>
            <a:ext cx="12180954" cy="18471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E2299E8F-B534-8943-80E3-FA8A4BF62AC0}"/>
              </a:ext>
            </a:extLst>
          </p:cNvPr>
          <p:cNvSpPr/>
          <p:nvPr/>
        </p:nvSpPr>
        <p:spPr bwMode="auto">
          <a:xfrm>
            <a:off x="10286139" y="553830"/>
            <a:ext cx="6691310" cy="43815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600" b="1" kern="0" dirty="0">
                <a:solidFill>
                  <a:srgbClr val="F0A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Compilation</a:t>
            </a:r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39656C0F-331A-4F49-83AB-30E61632E7CE}"/>
              </a:ext>
            </a:extLst>
          </p:cNvPr>
          <p:cNvSpPr/>
          <p:nvPr/>
        </p:nvSpPr>
        <p:spPr bwMode="auto">
          <a:xfrm>
            <a:off x="2022350" y="8329979"/>
            <a:ext cx="4114800" cy="36576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200" b="1" kern="0" dirty="0">
                <a:solidFill>
                  <a:srgbClr val="F0A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Differences in BP3 </a:t>
            </a: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72F2419C-EB13-1243-AFD6-BEB572E2EBDF}"/>
              </a:ext>
            </a:extLst>
          </p:cNvPr>
          <p:cNvSpPr/>
          <p:nvPr/>
        </p:nvSpPr>
        <p:spPr bwMode="auto">
          <a:xfrm>
            <a:off x="11532510" y="8334468"/>
            <a:ext cx="4105656" cy="36576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200" b="1" kern="0" dirty="0">
                <a:solidFill>
                  <a:srgbClr val="F0A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Robustness Analysis  </a:t>
            </a:r>
          </a:p>
        </p:txBody>
      </p:sp>
      <p:sp>
        <p:nvSpPr>
          <p:cNvPr id="176" name="TextBox 18">
            <a:extLst>
              <a:ext uri="{FF2B5EF4-FFF2-40B4-BE49-F238E27FC236}">
                <a16:creationId xmlns:a16="http://schemas.microsoft.com/office/drawing/2014/main" id="{AA1221AA-9964-2D4D-A639-E7C333B88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2628" y="8759214"/>
            <a:ext cx="4305106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Characterize the differences in biomarker levels of BP3 by race and body dissatisfaction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E679458-F70B-6B4F-AB9A-101B0E0EE32D}"/>
              </a:ext>
            </a:extLst>
          </p:cNvPr>
          <p:cNvCxnSpPr/>
          <p:nvPr/>
        </p:nvCxnSpPr>
        <p:spPr bwMode="auto">
          <a:xfrm>
            <a:off x="13666203" y="999084"/>
            <a:ext cx="1588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A15CAE6-9550-7B42-B6A1-0060E2B5495E}"/>
              </a:ext>
            </a:extLst>
          </p:cNvPr>
          <p:cNvCxnSpPr>
            <a:cxnSpLocks/>
          </p:cNvCxnSpPr>
          <p:nvPr/>
        </p:nvCxnSpPr>
        <p:spPr bwMode="auto">
          <a:xfrm>
            <a:off x="13571625" y="4745135"/>
            <a:ext cx="1" cy="64008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81" name="Straight Connector 63">
            <a:extLst>
              <a:ext uri="{FF2B5EF4-FFF2-40B4-BE49-F238E27FC236}">
                <a16:creationId xmlns:a16="http://schemas.microsoft.com/office/drawing/2014/main" id="{2F7C401D-6F91-334C-AA54-FE5CD7071D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308449" y="5097711"/>
            <a:ext cx="777875" cy="77946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190" name="TextBox 51">
            <a:extLst>
              <a:ext uri="{FF2B5EF4-FFF2-40B4-BE49-F238E27FC236}">
                <a16:creationId xmlns:a16="http://schemas.microsoft.com/office/drawing/2014/main" id="{C4C5963F-4ECD-304D-9E1C-B7F008482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0694" y="568090"/>
            <a:ext cx="402821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N = 135,310 participants</a:t>
            </a:r>
          </a:p>
        </p:txBody>
      </p:sp>
      <p:sp>
        <p:nvSpPr>
          <p:cNvPr id="191" name="TextBox 51">
            <a:extLst>
              <a:ext uri="{FF2B5EF4-FFF2-40B4-BE49-F238E27FC236}">
                <a16:creationId xmlns:a16="http://schemas.microsoft.com/office/drawing/2014/main" id="{21A5FC32-774B-0242-AFE9-538452DE1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3610" y="4851476"/>
            <a:ext cx="283735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b="1" kern="0" dirty="0">
                <a:cs typeface="Arial" panose="020B0604020202020204" pitchFamily="34" charset="0"/>
              </a:rPr>
              <a:t>N</a:t>
            </a:r>
            <a:r>
              <a:rPr lang="en-US" altLang="en-US" sz="1900" b="1" kern="0" dirty="0">
                <a:cs typeface="Arial" panose="020B0604020202020204" pitchFamily="34" charset="0"/>
              </a:rPr>
              <a:t> = 3,072 participants</a:t>
            </a:r>
          </a:p>
        </p:txBody>
      </p:sp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BD729599-B342-614C-BF82-5B9D1729FE06}"/>
              </a:ext>
            </a:extLst>
          </p:cNvPr>
          <p:cNvSpPr/>
          <p:nvPr/>
        </p:nvSpPr>
        <p:spPr bwMode="auto">
          <a:xfrm>
            <a:off x="10309384" y="1509287"/>
            <a:ext cx="6691310" cy="43815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600" b="1" kern="0" dirty="0">
                <a:solidFill>
                  <a:srgbClr val="F0A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1892861D-7F5B-0841-A674-D079B756C100}"/>
              </a:ext>
            </a:extLst>
          </p:cNvPr>
          <p:cNvSpPr/>
          <p:nvPr/>
        </p:nvSpPr>
        <p:spPr bwMode="auto">
          <a:xfrm>
            <a:off x="10245499" y="5402709"/>
            <a:ext cx="6691310" cy="43815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600" b="1" kern="0" dirty="0">
                <a:solidFill>
                  <a:srgbClr val="F0A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Analyses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543CC6D-F24B-A340-8A9A-7B9A2F8C21FD}"/>
              </a:ext>
            </a:extLst>
          </p:cNvPr>
          <p:cNvCxnSpPr>
            <a:cxnSpLocks/>
          </p:cNvCxnSpPr>
          <p:nvPr/>
        </p:nvCxnSpPr>
        <p:spPr bwMode="auto">
          <a:xfrm>
            <a:off x="13490715" y="9951384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4A3F110-946E-A446-935D-5E74E744304C}"/>
              </a:ext>
            </a:extLst>
          </p:cNvPr>
          <p:cNvCxnSpPr/>
          <p:nvPr/>
        </p:nvCxnSpPr>
        <p:spPr bwMode="auto">
          <a:xfrm>
            <a:off x="4112169" y="5550788"/>
            <a:ext cx="0" cy="64008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E0823AE5-62B2-8A45-BE81-7A5FA5D63E75}"/>
              </a:ext>
            </a:extLst>
          </p:cNvPr>
          <p:cNvCxnSpPr/>
          <p:nvPr/>
        </p:nvCxnSpPr>
        <p:spPr bwMode="auto">
          <a:xfrm>
            <a:off x="4805477" y="1761382"/>
            <a:ext cx="1588" cy="64008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B2A7BC88-5F82-E345-93FF-E02E4170C97B}"/>
              </a:ext>
            </a:extLst>
          </p:cNvPr>
          <p:cNvCxnSpPr/>
          <p:nvPr/>
        </p:nvCxnSpPr>
        <p:spPr bwMode="auto">
          <a:xfrm flipH="1">
            <a:off x="21231291" y="4526433"/>
            <a:ext cx="0" cy="25400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E82F28A-7E4F-3E49-A1DB-16CFDC9B536E}"/>
              </a:ext>
            </a:extLst>
          </p:cNvPr>
          <p:cNvCxnSpPr>
            <a:cxnSpLocks/>
          </p:cNvCxnSpPr>
          <p:nvPr/>
        </p:nvCxnSpPr>
        <p:spPr bwMode="auto">
          <a:xfrm flipV="1">
            <a:off x="13557755" y="4763002"/>
            <a:ext cx="769246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35" name="Rounded Rectangle 234">
            <a:extLst>
              <a:ext uri="{FF2B5EF4-FFF2-40B4-BE49-F238E27FC236}">
                <a16:creationId xmlns:a16="http://schemas.microsoft.com/office/drawing/2014/main" id="{39762C2F-AB2A-494A-9CBB-954BF0906124}"/>
              </a:ext>
            </a:extLst>
          </p:cNvPr>
          <p:cNvSpPr/>
          <p:nvPr/>
        </p:nvSpPr>
        <p:spPr bwMode="auto">
          <a:xfrm>
            <a:off x="19925843" y="8354089"/>
            <a:ext cx="4114800" cy="36576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200" b="1" kern="0" dirty="0">
                <a:solidFill>
                  <a:srgbClr val="F0A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Variance of BP3 Explained</a:t>
            </a:r>
          </a:p>
        </p:txBody>
      </p:sp>
      <p:sp>
        <p:nvSpPr>
          <p:cNvPr id="236" name="TextBox 18">
            <a:extLst>
              <a:ext uri="{FF2B5EF4-FFF2-40B4-BE49-F238E27FC236}">
                <a16:creationId xmlns:a16="http://schemas.microsoft.com/office/drawing/2014/main" id="{B90C2580-E87A-6A49-B876-1759E95B2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45584" y="8780962"/>
            <a:ext cx="4114801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Quantify the racial differences in the contribution of sunscreen usage in explaining BP3 levels.</a:t>
            </a:r>
          </a:p>
        </p:txBody>
      </p:sp>
      <p:sp>
        <p:nvSpPr>
          <p:cNvPr id="246" name="TextBox 18">
            <a:extLst>
              <a:ext uri="{FF2B5EF4-FFF2-40B4-BE49-F238E27FC236}">
                <a16:creationId xmlns:a16="http://schemas.microsoft.com/office/drawing/2014/main" id="{CE805869-58B4-B14E-9D76-A1284EE42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4229" y="8794225"/>
            <a:ext cx="4114801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b="1" kern="0" dirty="0">
                <a:cs typeface="Arial" panose="020B0604020202020204" pitchFamily="34" charset="0"/>
              </a:rPr>
              <a:t>Evaluate how racial differences in BP3 change when accounting for different confounders</a:t>
            </a:r>
          </a:p>
        </p:txBody>
      </p:sp>
      <p:sp>
        <p:nvSpPr>
          <p:cNvPr id="247" name="TextBox 18">
            <a:extLst>
              <a:ext uri="{FF2B5EF4-FFF2-40B4-BE49-F238E27FC236}">
                <a16:creationId xmlns:a16="http://schemas.microsoft.com/office/drawing/2014/main" id="{736A9BC6-3DC8-374A-A9D3-B25EBCD8C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04919" y="13897855"/>
            <a:ext cx="3069044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Extract R</a:t>
            </a:r>
            <a:r>
              <a:rPr lang="en-US" altLang="en-US" sz="1900" b="1" kern="0" baseline="30000" dirty="0">
                <a:cs typeface="Arial" panose="020B0604020202020204" pitchFamily="34" charset="0"/>
              </a:rPr>
              <a:t>2</a:t>
            </a:r>
            <a:r>
              <a:rPr lang="en-US" altLang="en-US" sz="1900" b="1" kern="0" dirty="0">
                <a:cs typeface="Arial" panose="020B0604020202020204" pitchFamily="34" charset="0"/>
              </a:rPr>
              <a:t> from models (1)-(2), (4)-(5), and (7)-(8)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D7556AC4-3D8C-9649-A2EF-B7930F3F3F26}"/>
              </a:ext>
            </a:extLst>
          </p:cNvPr>
          <p:cNvCxnSpPr/>
          <p:nvPr/>
        </p:nvCxnSpPr>
        <p:spPr bwMode="auto">
          <a:xfrm>
            <a:off x="21893549" y="9957622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49" name="TextBox 18">
            <a:extLst>
              <a:ext uri="{FF2B5EF4-FFF2-40B4-BE49-F238E27FC236}">
                <a16:creationId xmlns:a16="http://schemas.microsoft.com/office/drawing/2014/main" id="{DC6EA979-E1FE-9347-96BB-941D70752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9309" y="15141914"/>
            <a:ext cx="502058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Calculate change in model fit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with and without adjusting for sunscreen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739F1A3D-E1B5-8540-9426-8DCB3471F1EF}"/>
              </a:ext>
            </a:extLst>
          </p:cNvPr>
          <p:cNvCxnSpPr/>
          <p:nvPr/>
        </p:nvCxnSpPr>
        <p:spPr bwMode="auto">
          <a:xfrm>
            <a:off x="21839441" y="14634609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80CA626B-88DF-F345-AEE7-A7EE2CEF1394}"/>
              </a:ext>
            </a:extLst>
          </p:cNvPr>
          <p:cNvCxnSpPr/>
          <p:nvPr/>
        </p:nvCxnSpPr>
        <p:spPr bwMode="auto">
          <a:xfrm>
            <a:off x="21883335" y="5565968"/>
            <a:ext cx="0" cy="64008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D2E38F55-9E03-F041-AF05-CB83137244F9}"/>
              </a:ext>
            </a:extLst>
          </p:cNvPr>
          <p:cNvCxnSpPr/>
          <p:nvPr/>
        </p:nvCxnSpPr>
        <p:spPr bwMode="auto">
          <a:xfrm>
            <a:off x="4082476" y="9892873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5" name="TextBox 50">
            <a:extLst>
              <a:ext uri="{FF2B5EF4-FFF2-40B4-BE49-F238E27FC236}">
                <a16:creationId xmlns:a16="http://schemas.microsoft.com/office/drawing/2014/main" id="{F2E32222-83D1-2E25-6570-ACAA21C60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3324" y="3146373"/>
            <a:ext cx="2076842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Exclude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male participants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b="1" kern="0" dirty="0">
                <a:cs typeface="Arial" panose="020B0604020202020204" pitchFamily="34" charset="0"/>
              </a:rPr>
              <a:t>N</a:t>
            </a:r>
            <a:r>
              <a:rPr lang="en-US" altLang="en-US" sz="1900" b="1" kern="0" dirty="0">
                <a:cs typeface="Arial" panose="020B0604020202020204" pitchFamily="34" charset="0"/>
              </a:rPr>
              <a:t> = 28,314</a:t>
            </a:r>
          </a:p>
        </p:txBody>
      </p:sp>
      <p:sp>
        <p:nvSpPr>
          <p:cNvPr id="7" name="TextBox 50">
            <a:extLst>
              <a:ext uri="{FF2B5EF4-FFF2-40B4-BE49-F238E27FC236}">
                <a16:creationId xmlns:a16="http://schemas.microsoft.com/office/drawing/2014/main" id="{B6C426E9-2CC8-498C-AD03-8EA0F3248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8764" y="2853986"/>
            <a:ext cx="1654217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Exclude participants with no data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on PIR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b="1" kern="0" dirty="0">
                <a:cs typeface="Arial" panose="020B0604020202020204" pitchFamily="34" charset="0"/>
              </a:rPr>
              <a:t>N</a:t>
            </a:r>
            <a:r>
              <a:rPr lang="en-US" altLang="en-US" sz="1900" b="1" kern="0" dirty="0">
                <a:cs typeface="Arial" panose="020B0604020202020204" pitchFamily="34" charset="0"/>
              </a:rPr>
              <a:t> = 231</a:t>
            </a:r>
          </a:p>
        </p:txBody>
      </p:sp>
      <p:sp>
        <p:nvSpPr>
          <p:cNvPr id="8" name="TextBox 50">
            <a:extLst>
              <a:ext uri="{FF2B5EF4-FFF2-40B4-BE49-F238E27FC236}">
                <a16:creationId xmlns:a16="http://schemas.microsoft.com/office/drawing/2014/main" id="{D85978C3-32AC-3D78-684B-AF8F10940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692" y="2561603"/>
            <a:ext cx="1866231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Exclude participants with no data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 on urinary creatinine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b="1" kern="0" dirty="0">
                <a:cs typeface="Arial" panose="020B0604020202020204" pitchFamily="34" charset="0"/>
              </a:rPr>
              <a:t>N</a:t>
            </a:r>
            <a:r>
              <a:rPr lang="en-US" altLang="en-US" sz="1900" b="1" kern="0" dirty="0">
                <a:cs typeface="Arial" panose="020B0604020202020204" pitchFamily="34" charset="0"/>
              </a:rPr>
              <a:t> = 1</a:t>
            </a:r>
          </a:p>
        </p:txBody>
      </p:sp>
      <p:sp>
        <p:nvSpPr>
          <p:cNvPr id="10" name="TextBox 50">
            <a:extLst>
              <a:ext uri="{FF2B5EF4-FFF2-40B4-BE49-F238E27FC236}">
                <a16:creationId xmlns:a16="http://schemas.microsoft.com/office/drawing/2014/main" id="{B500E06C-B9DB-9A14-4353-DAB9189AC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818" y="2561603"/>
            <a:ext cx="1955326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Exclude participants with no data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on body dissatisfaction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N = 71,947</a:t>
            </a:r>
          </a:p>
        </p:txBody>
      </p:sp>
      <p:sp>
        <p:nvSpPr>
          <p:cNvPr id="11" name="TextBox 50">
            <a:extLst>
              <a:ext uri="{FF2B5EF4-FFF2-40B4-BE49-F238E27FC236}">
                <a16:creationId xmlns:a16="http://schemas.microsoft.com/office/drawing/2014/main" id="{30A8D9F5-7CCA-DBB4-677D-3A480FE86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83653" y="2853986"/>
            <a:ext cx="1715890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Exclude participants with no data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on BMI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b="1" kern="0" dirty="0">
                <a:cs typeface="Arial" panose="020B0604020202020204" pitchFamily="34" charset="0"/>
              </a:rPr>
              <a:t>N</a:t>
            </a:r>
            <a:r>
              <a:rPr lang="en-US" altLang="en-US" sz="1900" b="1" kern="0" dirty="0">
                <a:cs typeface="Arial" panose="020B0604020202020204" pitchFamily="34" charset="0"/>
              </a:rPr>
              <a:t> = 26</a:t>
            </a:r>
          </a:p>
        </p:txBody>
      </p:sp>
      <p:sp>
        <p:nvSpPr>
          <p:cNvPr id="12" name="TextBox 50">
            <a:extLst>
              <a:ext uri="{FF2B5EF4-FFF2-40B4-BE49-F238E27FC236}">
                <a16:creationId xmlns:a16="http://schemas.microsoft.com/office/drawing/2014/main" id="{F0BE0126-368F-7EBC-F52E-0DF287836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31937" y="2561603"/>
            <a:ext cx="2062876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Exclude participants with no data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 on sunscreen usage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b="1" kern="0" dirty="0">
                <a:cs typeface="Arial" panose="020B0604020202020204" pitchFamily="34" charset="0"/>
              </a:rPr>
              <a:t>N</a:t>
            </a:r>
            <a:r>
              <a:rPr lang="en-US" altLang="en-US" sz="1900" b="1" kern="0" dirty="0">
                <a:cs typeface="Arial" panose="020B0604020202020204" pitchFamily="34" charset="0"/>
              </a:rPr>
              <a:t> = 3,299</a:t>
            </a:r>
          </a:p>
        </p:txBody>
      </p:sp>
      <p:sp>
        <p:nvSpPr>
          <p:cNvPr id="13" name="TextBox 50">
            <a:extLst>
              <a:ext uri="{FF2B5EF4-FFF2-40B4-BE49-F238E27FC236}">
                <a16:creationId xmlns:a16="http://schemas.microsoft.com/office/drawing/2014/main" id="{BD77ABD2-2BA7-80C2-F3E4-6657E6F2E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2857" y="2853986"/>
            <a:ext cx="1937819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Exclude participants with no data on BP3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b="1" kern="0" dirty="0">
                <a:cs typeface="Arial" panose="020B0604020202020204" pitchFamily="34" charset="0"/>
              </a:rPr>
              <a:t>N</a:t>
            </a:r>
            <a:r>
              <a:rPr lang="en-US" altLang="en-US" sz="1900" b="1" kern="0" dirty="0">
                <a:cs typeface="Arial" panose="020B0604020202020204" pitchFamily="34" charset="0"/>
              </a:rPr>
              <a:t> = 24,507</a:t>
            </a:r>
          </a:p>
        </p:txBody>
      </p:sp>
      <p:sp>
        <p:nvSpPr>
          <p:cNvPr id="9" name="TextBox 50">
            <a:extLst>
              <a:ext uri="{FF2B5EF4-FFF2-40B4-BE49-F238E27FC236}">
                <a16:creationId xmlns:a16="http://schemas.microsoft.com/office/drawing/2014/main" id="{6443706C-2F81-4286-22DC-411803889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3027" y="2853986"/>
            <a:ext cx="2536062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Exclude participants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who feel underweight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b="1" kern="0" dirty="0">
                <a:cs typeface="Arial" panose="020B0604020202020204" pitchFamily="34" charset="0"/>
              </a:rPr>
              <a:t>N</a:t>
            </a:r>
            <a:r>
              <a:rPr lang="en-US" altLang="en-US" sz="1900" b="1" kern="0" dirty="0">
                <a:cs typeface="Arial" panose="020B0604020202020204" pitchFamily="34" charset="0"/>
              </a:rPr>
              <a:t> = 3,913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742601-C28B-8DC5-0175-6F5741B0858D}"/>
              </a:ext>
            </a:extLst>
          </p:cNvPr>
          <p:cNvCxnSpPr>
            <a:cxnSpLocks/>
          </p:cNvCxnSpPr>
          <p:nvPr/>
        </p:nvCxnSpPr>
        <p:spPr bwMode="auto">
          <a:xfrm>
            <a:off x="5690634" y="3543440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E914DC-F3D0-5DE6-B23F-C350DF1C2388}"/>
              </a:ext>
            </a:extLst>
          </p:cNvPr>
          <p:cNvCxnSpPr>
            <a:cxnSpLocks/>
          </p:cNvCxnSpPr>
          <p:nvPr/>
        </p:nvCxnSpPr>
        <p:spPr bwMode="auto">
          <a:xfrm>
            <a:off x="8083923" y="3543440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5F3EF3-ABAB-1703-4303-57C7B2B99062}"/>
              </a:ext>
            </a:extLst>
          </p:cNvPr>
          <p:cNvCxnSpPr>
            <a:cxnSpLocks/>
          </p:cNvCxnSpPr>
          <p:nvPr/>
        </p:nvCxnSpPr>
        <p:spPr bwMode="auto">
          <a:xfrm>
            <a:off x="9985324" y="3543440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D6AFD42-0187-3531-2E84-D495E024E647}"/>
              </a:ext>
            </a:extLst>
          </p:cNvPr>
          <p:cNvCxnSpPr>
            <a:cxnSpLocks/>
          </p:cNvCxnSpPr>
          <p:nvPr/>
        </p:nvCxnSpPr>
        <p:spPr bwMode="auto">
          <a:xfrm>
            <a:off x="12339453" y="3543440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BB3224-B18A-0808-3D73-42C98588F646}"/>
              </a:ext>
            </a:extLst>
          </p:cNvPr>
          <p:cNvCxnSpPr>
            <a:cxnSpLocks/>
          </p:cNvCxnSpPr>
          <p:nvPr/>
        </p:nvCxnSpPr>
        <p:spPr bwMode="auto">
          <a:xfrm>
            <a:off x="14805486" y="3543440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6115FC-F776-723F-440E-5D18534E7F91}"/>
              </a:ext>
            </a:extLst>
          </p:cNvPr>
          <p:cNvCxnSpPr>
            <a:cxnSpLocks/>
          </p:cNvCxnSpPr>
          <p:nvPr/>
        </p:nvCxnSpPr>
        <p:spPr bwMode="auto">
          <a:xfrm>
            <a:off x="17224287" y="3543440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132188-C4AA-B91D-8E74-80CAD00FD87E}"/>
              </a:ext>
            </a:extLst>
          </p:cNvPr>
          <p:cNvCxnSpPr>
            <a:cxnSpLocks/>
          </p:cNvCxnSpPr>
          <p:nvPr/>
        </p:nvCxnSpPr>
        <p:spPr bwMode="auto">
          <a:xfrm>
            <a:off x="19678523" y="3543440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3BFB0BB-54E3-C09E-1A41-97E843CCECF9}"/>
              </a:ext>
            </a:extLst>
          </p:cNvPr>
          <p:cNvSpPr txBox="1"/>
          <p:nvPr/>
        </p:nvSpPr>
        <p:spPr>
          <a:xfrm>
            <a:off x="4498472" y="19320068"/>
            <a:ext cx="1236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Difference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BP3</a:t>
            </a:r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FDA2AE86-D097-814B-7716-78B32168BE2A}"/>
              </a:ext>
            </a:extLst>
          </p:cNvPr>
          <p:cNvSpPr/>
          <p:nvPr/>
        </p:nvSpPr>
        <p:spPr>
          <a:xfrm flipH="1">
            <a:off x="5838000" y="19194953"/>
            <a:ext cx="199099" cy="43637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AC5608-ADAF-CC49-8267-C9380B6F2F47}"/>
              </a:ext>
            </a:extLst>
          </p:cNvPr>
          <p:cNvSpPr/>
          <p:nvPr/>
        </p:nvSpPr>
        <p:spPr>
          <a:xfrm>
            <a:off x="5850319" y="19641492"/>
            <a:ext cx="199098" cy="183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Up Arrow 23">
            <a:extLst>
              <a:ext uri="{FF2B5EF4-FFF2-40B4-BE49-F238E27FC236}">
                <a16:creationId xmlns:a16="http://schemas.microsoft.com/office/drawing/2014/main" id="{DFC52B39-62CF-0922-986E-843302A3E455}"/>
              </a:ext>
            </a:extLst>
          </p:cNvPr>
          <p:cNvSpPr/>
          <p:nvPr/>
        </p:nvSpPr>
        <p:spPr>
          <a:xfrm rot="10800000" flipH="1">
            <a:off x="5843804" y="19839133"/>
            <a:ext cx="199099" cy="436374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F6A849-D61C-3EFC-5AAF-9C9E00597D91}"/>
              </a:ext>
            </a:extLst>
          </p:cNvPr>
          <p:cNvCxnSpPr>
            <a:cxnSpLocks/>
          </p:cNvCxnSpPr>
          <p:nvPr/>
        </p:nvCxnSpPr>
        <p:spPr bwMode="auto">
          <a:xfrm>
            <a:off x="5674917" y="20557442"/>
            <a:ext cx="356616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5E7257-840C-D51D-7E41-79AB7E0E9CC9}"/>
              </a:ext>
            </a:extLst>
          </p:cNvPr>
          <p:cNvCxnSpPr>
            <a:cxnSpLocks/>
          </p:cNvCxnSpPr>
          <p:nvPr/>
        </p:nvCxnSpPr>
        <p:spPr bwMode="auto">
          <a:xfrm flipV="1">
            <a:off x="5674912" y="19154216"/>
            <a:ext cx="0" cy="1423077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ACF21B8-F43B-6E44-F00E-F4D3FC40B133}"/>
              </a:ext>
            </a:extLst>
          </p:cNvPr>
          <p:cNvSpPr txBox="1"/>
          <p:nvPr/>
        </p:nvSpPr>
        <p:spPr>
          <a:xfrm>
            <a:off x="6041425" y="18979292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altLang="en-US" b="1" kern="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race,k_body</a:t>
            </a:r>
            <a:r>
              <a:rPr lang="en-US" altLang="en-US" b="1" kern="0" baseline="-25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5EE563-0BEB-1BC0-3611-96117AD6282D}"/>
              </a:ext>
            </a:extLst>
          </p:cNvPr>
          <p:cNvSpPr txBox="1"/>
          <p:nvPr/>
        </p:nvSpPr>
        <p:spPr>
          <a:xfrm>
            <a:off x="6041131" y="19987548"/>
            <a:ext cx="1175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altLang="en-US" b="1" kern="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race,k_body</a:t>
            </a:r>
            <a:r>
              <a:rPr lang="en-US" altLang="en-US" b="1" kern="0" baseline="-25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1DD9FD-62F2-B171-3002-73F05AD3301F}"/>
              </a:ext>
            </a:extLst>
          </p:cNvPr>
          <p:cNvSpPr txBox="1"/>
          <p:nvPr/>
        </p:nvSpPr>
        <p:spPr>
          <a:xfrm>
            <a:off x="6053105" y="19517075"/>
            <a:ext cx="71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altLang="en-US" b="1" kern="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race,k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5492CD-B41A-C6BA-6054-5D11FD61D4A1}"/>
              </a:ext>
            </a:extLst>
          </p:cNvPr>
          <p:cNvSpPr txBox="1"/>
          <p:nvPr/>
        </p:nvSpPr>
        <p:spPr>
          <a:xfrm>
            <a:off x="122690" y="1225434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65B921-75A1-2B14-C6C8-893314710FAB}"/>
              </a:ext>
            </a:extLst>
          </p:cNvPr>
          <p:cNvSpPr txBox="1"/>
          <p:nvPr/>
        </p:nvSpPr>
        <p:spPr>
          <a:xfrm>
            <a:off x="100083" y="1337668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6175CE-156E-7A0B-4D4A-5AE80C6421D0}"/>
              </a:ext>
            </a:extLst>
          </p:cNvPr>
          <p:cNvSpPr txBox="1"/>
          <p:nvPr/>
        </p:nvSpPr>
        <p:spPr>
          <a:xfrm>
            <a:off x="7031980" y="19059875"/>
            <a:ext cx="44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036962-B04D-2536-88CA-3DC9EE8B6928}"/>
              </a:ext>
            </a:extLst>
          </p:cNvPr>
          <p:cNvSpPr txBox="1"/>
          <p:nvPr/>
        </p:nvSpPr>
        <p:spPr>
          <a:xfrm>
            <a:off x="7031980" y="20066657"/>
            <a:ext cx="44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974A01-557D-C9D6-880C-43032C81ECB4}"/>
              </a:ext>
            </a:extLst>
          </p:cNvPr>
          <p:cNvSpPr txBox="1"/>
          <p:nvPr/>
        </p:nvSpPr>
        <p:spPr>
          <a:xfrm>
            <a:off x="7031334" y="19550395"/>
            <a:ext cx="44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7032BC-639D-DBBF-2FAD-93C5278F4282}"/>
              </a:ext>
            </a:extLst>
          </p:cNvPr>
          <p:cNvSpPr txBox="1"/>
          <p:nvPr/>
        </p:nvSpPr>
        <p:spPr>
          <a:xfrm>
            <a:off x="9717052" y="122107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579103-7142-6E78-BB03-AC221D486ADF}"/>
              </a:ext>
            </a:extLst>
          </p:cNvPr>
          <p:cNvSpPr txBox="1"/>
          <p:nvPr/>
        </p:nvSpPr>
        <p:spPr>
          <a:xfrm>
            <a:off x="9701806" y="1333313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13CF93D-AADF-D17A-E1D2-1BE1FB7A1D24}"/>
              </a:ext>
            </a:extLst>
          </p:cNvPr>
          <p:cNvSpPr txBox="1"/>
          <p:nvPr/>
        </p:nvSpPr>
        <p:spPr>
          <a:xfrm>
            <a:off x="18986678" y="19885955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Race/ethnicity = j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7F9DEB1-2FD4-855F-431C-3AC7A2FFAF75}"/>
              </a:ext>
            </a:extLst>
          </p:cNvPr>
          <p:cNvCxnSpPr>
            <a:cxnSpLocks/>
          </p:cNvCxnSpPr>
          <p:nvPr/>
        </p:nvCxnSpPr>
        <p:spPr bwMode="auto">
          <a:xfrm>
            <a:off x="20882664" y="20508129"/>
            <a:ext cx="332043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3C8DDEEC-5BA4-613D-4021-C5A7293E961E}"/>
              </a:ext>
            </a:extLst>
          </p:cNvPr>
          <p:cNvCxnSpPr>
            <a:cxnSpLocks/>
          </p:cNvCxnSpPr>
          <p:nvPr/>
        </p:nvCxnSpPr>
        <p:spPr bwMode="auto">
          <a:xfrm flipV="1">
            <a:off x="20890126" y="19054519"/>
            <a:ext cx="0" cy="1423077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4A47769D-ED41-2344-E515-8D016D6FCE44}"/>
              </a:ext>
            </a:extLst>
          </p:cNvPr>
          <p:cNvSpPr txBox="1"/>
          <p:nvPr/>
        </p:nvSpPr>
        <p:spPr>
          <a:xfrm>
            <a:off x="20858258" y="20768916"/>
            <a:ext cx="330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Coefficient of determination 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EEDA7A7-F86D-0621-5D31-EB5DAFE11AFD}"/>
              </a:ext>
            </a:extLst>
          </p:cNvPr>
          <p:cNvCxnSpPr/>
          <p:nvPr/>
        </p:nvCxnSpPr>
        <p:spPr>
          <a:xfrm>
            <a:off x="21589628" y="19444684"/>
            <a:ext cx="1922888" cy="0"/>
          </a:xfrm>
          <a:prstGeom prst="line">
            <a:avLst/>
          </a:prstGeom>
          <a:ln w="3175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624D2BF-BA01-9192-A719-F7EDAD5927A8}"/>
              </a:ext>
            </a:extLst>
          </p:cNvPr>
          <p:cNvSpPr txBox="1"/>
          <p:nvPr/>
        </p:nvSpPr>
        <p:spPr>
          <a:xfrm>
            <a:off x="21209002" y="1942482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976A5B2-2361-318B-05E9-7C6D09AE83C5}"/>
              </a:ext>
            </a:extLst>
          </p:cNvPr>
          <p:cNvSpPr txBox="1"/>
          <p:nvPr/>
        </p:nvSpPr>
        <p:spPr>
          <a:xfrm>
            <a:off x="23464586" y="1940625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13D6B4-ADC6-62FB-DE50-2138FFA46207}"/>
              </a:ext>
            </a:extLst>
          </p:cNvPr>
          <p:cNvCxnSpPr>
            <a:cxnSpLocks/>
          </p:cNvCxnSpPr>
          <p:nvPr/>
        </p:nvCxnSpPr>
        <p:spPr>
          <a:xfrm flipV="1">
            <a:off x="21632721" y="19616044"/>
            <a:ext cx="1828800" cy="2721"/>
          </a:xfrm>
          <a:prstGeom prst="line">
            <a:avLst/>
          </a:prstGeom>
          <a:ln w="3175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8A7F25-0BA2-58E8-5D2C-B618D7DEABFF}"/>
              </a:ext>
            </a:extLst>
          </p:cNvPr>
          <p:cNvSpPr txBox="1"/>
          <p:nvPr/>
        </p:nvSpPr>
        <p:spPr>
          <a:xfrm>
            <a:off x="21209002" y="1915079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1C9043-48F1-102B-2F09-E9A052C665C0}"/>
              </a:ext>
            </a:extLst>
          </p:cNvPr>
          <p:cNvSpPr txBox="1"/>
          <p:nvPr/>
        </p:nvSpPr>
        <p:spPr>
          <a:xfrm>
            <a:off x="23464586" y="1915079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AE89C9D-4637-4E42-44AE-10791F66F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355671"/>
              </p:ext>
            </p:extLst>
          </p:nvPr>
        </p:nvGraphicFramePr>
        <p:xfrm>
          <a:off x="289435" y="14481721"/>
          <a:ext cx="9126991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9324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344359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4223308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[race = non-Hispanic Black])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1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body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CF1B4A4-E2FE-ECF7-B3A5-14A80AEBDEB0}"/>
              </a:ext>
            </a:extLst>
          </p:cNvPr>
          <p:cNvSpPr txBox="1"/>
          <p:nvPr/>
        </p:nvSpPr>
        <p:spPr>
          <a:xfrm>
            <a:off x="98209" y="1449886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A25B44-2F3D-AEA2-E619-F7CDBB458395}"/>
              </a:ext>
            </a:extLst>
          </p:cNvPr>
          <p:cNvSpPr txBox="1"/>
          <p:nvPr/>
        </p:nvSpPr>
        <p:spPr>
          <a:xfrm>
            <a:off x="9674731" y="1445531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27206-4C2F-C753-AC35-7047767DF790}"/>
              </a:ext>
            </a:extLst>
          </p:cNvPr>
          <p:cNvSpPr txBox="1"/>
          <p:nvPr/>
        </p:nvSpPr>
        <p:spPr>
          <a:xfrm>
            <a:off x="21209002" y="1994054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(7)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FE809-EB9F-B0A7-27C2-4139EB21F37C}"/>
              </a:ext>
            </a:extLst>
          </p:cNvPr>
          <p:cNvSpPr txBox="1"/>
          <p:nvPr/>
        </p:nvSpPr>
        <p:spPr>
          <a:xfrm>
            <a:off x="23464586" y="1994054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(8)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45934F3-3532-DCF0-CA78-F9BE4F678CB9}"/>
              </a:ext>
            </a:extLst>
          </p:cNvPr>
          <p:cNvCxnSpPr>
            <a:cxnSpLocks/>
          </p:cNvCxnSpPr>
          <p:nvPr/>
        </p:nvCxnSpPr>
        <p:spPr>
          <a:xfrm flipV="1">
            <a:off x="21651757" y="20116750"/>
            <a:ext cx="1712355" cy="2721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35071A0-916C-99FC-BFD6-C9CB0340549B}"/>
              </a:ext>
            </a:extLst>
          </p:cNvPr>
          <p:cNvSpPr txBox="1"/>
          <p:nvPr/>
        </p:nvSpPr>
        <p:spPr>
          <a:xfrm>
            <a:off x="19705513" y="19316593"/>
            <a:ext cx="1296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Women</a:t>
            </a:r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6F5E7D48-D36B-D1D7-7733-20C61CF7F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532102"/>
              </p:ext>
            </p:extLst>
          </p:nvPr>
        </p:nvGraphicFramePr>
        <p:xfrm>
          <a:off x="19501844" y="12402136"/>
          <a:ext cx="657639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771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6145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648478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[race = j])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1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body,k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AD4A7838-C4A9-5659-EEEC-534484567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250424"/>
              </p:ext>
            </p:extLst>
          </p:nvPr>
        </p:nvGraphicFramePr>
        <p:xfrm>
          <a:off x="19323414" y="13177190"/>
          <a:ext cx="700407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468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53858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885747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[race = j])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1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body,k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sunscreen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039D6913-753A-A724-AD41-6F55CB2F0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687440"/>
              </p:ext>
            </p:extLst>
          </p:nvPr>
        </p:nvGraphicFramePr>
        <p:xfrm>
          <a:off x="9883128" y="14480140"/>
          <a:ext cx="9126991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9324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344359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4223308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[race = non-Hispanic Black])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1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body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sunscreen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528DEACC-2438-0C73-5E5E-61A04D22CFDA}"/>
              </a:ext>
            </a:extLst>
          </p:cNvPr>
          <p:cNvSpPr txBox="1"/>
          <p:nvPr/>
        </p:nvSpPr>
        <p:spPr>
          <a:xfrm>
            <a:off x="19080144" y="1238709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(7)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5A6345-71EE-6529-E340-03FB512BBD47}"/>
              </a:ext>
            </a:extLst>
          </p:cNvPr>
          <p:cNvSpPr txBox="1"/>
          <p:nvPr/>
        </p:nvSpPr>
        <p:spPr>
          <a:xfrm>
            <a:off x="19059094" y="1321362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(8)</a:t>
            </a:r>
          </a:p>
        </p:txBody>
      </p:sp>
      <p:sp>
        <p:nvSpPr>
          <p:cNvPr id="128" name="TextBox 51">
            <a:extLst>
              <a:ext uri="{FF2B5EF4-FFF2-40B4-BE49-F238E27FC236}">
                <a16:creationId xmlns:a16="http://schemas.microsoft.com/office/drawing/2014/main" id="{5ED80FC8-B386-967E-664D-15C941039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284" y="10386274"/>
            <a:ext cx="468136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kern="0" dirty="0">
                <a:cs typeface="Arial" panose="020B0604020202020204" pitchFamily="34" charset="0"/>
              </a:rPr>
              <a:t>k ∈ {Mexican American,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kern="0" dirty="0">
                <a:cs typeface="Arial" panose="020B0604020202020204" pitchFamily="34" charset="0"/>
              </a:rPr>
              <a:t>        Other Hispanic,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kern="0" dirty="0">
                <a:cs typeface="Arial" panose="020B0604020202020204" pitchFamily="34" charset="0"/>
              </a:rPr>
              <a:t>        non-Hispanic Asian,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kern="0" dirty="0">
                <a:cs typeface="Arial" panose="020B0604020202020204" pitchFamily="34" charset="0"/>
              </a:rPr>
              <a:t>        non-Hispanic White,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kern="0" dirty="0">
                <a:cs typeface="Arial" panose="020B0604020202020204" pitchFamily="34" charset="0"/>
              </a:rPr>
              <a:t>        Other Race - Including Multi-Racial}</a:t>
            </a:r>
            <a:endParaRPr lang="en-US" altLang="en-US" sz="1900" kern="0" dirty="0">
              <a:cs typeface="Arial" panose="020B0604020202020204" pitchFamily="34" charset="0"/>
            </a:endParaRPr>
          </a:p>
        </p:txBody>
      </p:sp>
      <p:sp>
        <p:nvSpPr>
          <p:cNvPr id="138" name="TextBox 51">
            <a:extLst>
              <a:ext uri="{FF2B5EF4-FFF2-40B4-BE49-F238E27FC236}">
                <a16:creationId xmlns:a16="http://schemas.microsoft.com/office/drawing/2014/main" id="{2B4DB71E-284A-831C-BC41-6EFAFC53B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6640" y="10460595"/>
            <a:ext cx="465215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kern="0" dirty="0">
                <a:cs typeface="Arial" panose="020B0604020202020204" pitchFamily="34" charset="0"/>
              </a:rPr>
              <a:t>j ∈ {Mexican American,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kern="0" dirty="0">
                <a:cs typeface="Arial" panose="020B0604020202020204" pitchFamily="34" charset="0"/>
              </a:rPr>
              <a:t>       Other Hispanic,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kern="0" dirty="0">
                <a:cs typeface="Arial" panose="020B0604020202020204" pitchFamily="34" charset="0"/>
              </a:rPr>
              <a:t>       non-Hispanic Asian,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kern="0" dirty="0">
                <a:cs typeface="Arial" panose="020B0604020202020204" pitchFamily="34" charset="0"/>
              </a:rPr>
              <a:t>       non-Hispanic White,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kern="0" dirty="0">
                <a:cs typeface="Arial" panose="020B0604020202020204" pitchFamily="34" charset="0"/>
              </a:rPr>
              <a:t>       Other Race - Including Multi-Racial,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kern="0" dirty="0">
                <a:cs typeface="Arial" panose="020B0604020202020204" pitchFamily="34" charset="0"/>
              </a:rPr>
              <a:t>       </a:t>
            </a:r>
            <a:r>
              <a:rPr lang="en-US" altLang="en-US" sz="1800" b="1" kern="0" dirty="0">
                <a:cs typeface="Arial" panose="020B0604020202020204" pitchFamily="34" charset="0"/>
              </a:rPr>
              <a:t>non-Hispanic Black</a:t>
            </a:r>
            <a:r>
              <a:rPr lang="en-US" altLang="en-US" sz="1800" kern="0" dirty="0">
                <a:cs typeface="Arial" panose="020B0604020202020204" pitchFamily="34" charset="0"/>
              </a:rPr>
              <a:t>} </a:t>
            </a:r>
            <a:endParaRPr lang="en-US" altLang="en-US" sz="1900" kern="0" dirty="0">
              <a:cs typeface="Arial" panose="020B0604020202020204" pitchFamily="34" charset="0"/>
            </a:endParaRPr>
          </a:p>
        </p:txBody>
      </p:sp>
      <p:sp>
        <p:nvSpPr>
          <p:cNvPr id="139" name="TextBox 51">
            <a:extLst>
              <a:ext uri="{FF2B5EF4-FFF2-40B4-BE49-F238E27FC236}">
                <a16:creationId xmlns:a16="http://schemas.microsoft.com/office/drawing/2014/main" id="{D97280A2-7601-92D3-C5F3-E53ABF93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0373" y="10434715"/>
            <a:ext cx="468136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kern="0" dirty="0">
                <a:cs typeface="Arial" panose="020B0604020202020204" pitchFamily="34" charset="0"/>
              </a:rPr>
              <a:t>k ∈ {Mexican American,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kern="0" dirty="0">
                <a:cs typeface="Arial" panose="020B0604020202020204" pitchFamily="34" charset="0"/>
              </a:rPr>
              <a:t>        Other Hispanic,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kern="0" dirty="0">
                <a:cs typeface="Arial" panose="020B0604020202020204" pitchFamily="34" charset="0"/>
              </a:rPr>
              <a:t>        non-Hispanic Asian,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kern="0" dirty="0">
                <a:cs typeface="Arial" panose="020B0604020202020204" pitchFamily="34" charset="0"/>
              </a:rPr>
              <a:t>        non-Hispanic White,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800" kern="0" dirty="0">
                <a:cs typeface="Arial" panose="020B0604020202020204" pitchFamily="34" charset="0"/>
              </a:rPr>
              <a:t>        Other Race - Including Multi-Racial}</a:t>
            </a:r>
            <a:endParaRPr lang="en-US" altLang="en-US" sz="1900" kern="0" dirty="0">
              <a:cs typeface="Arial" panose="020B0604020202020204" pitchFamily="34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0E21B2CC-BC6F-509B-6337-DAFAC7227BD2}"/>
              </a:ext>
            </a:extLst>
          </p:cNvPr>
          <p:cNvSpPr/>
          <p:nvPr/>
        </p:nvSpPr>
        <p:spPr bwMode="auto">
          <a:xfrm>
            <a:off x="2009615" y="6255328"/>
            <a:ext cx="4114800" cy="36576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200" b="1" kern="0" dirty="0">
                <a:solidFill>
                  <a:srgbClr val="F0A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Question 1</a:t>
            </a: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F8FCDDD4-77E7-FE67-5D95-C5B70589DBCC}"/>
              </a:ext>
            </a:extLst>
          </p:cNvPr>
          <p:cNvSpPr/>
          <p:nvPr/>
        </p:nvSpPr>
        <p:spPr bwMode="auto">
          <a:xfrm>
            <a:off x="11514223" y="6259663"/>
            <a:ext cx="4107618" cy="36576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200" b="1" kern="0" dirty="0">
                <a:solidFill>
                  <a:srgbClr val="F0A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Question 2</a:t>
            </a:r>
          </a:p>
        </p:txBody>
      </p:sp>
      <p:sp>
        <p:nvSpPr>
          <p:cNvPr id="142" name="TextBox 18">
            <a:extLst>
              <a:ext uri="{FF2B5EF4-FFF2-40B4-BE49-F238E27FC236}">
                <a16:creationId xmlns:a16="http://schemas.microsoft.com/office/drawing/2014/main" id="{02E90B04-3EFD-1D9F-E445-472C96F5C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9037" y="6669573"/>
            <a:ext cx="4305106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How does body dissatisfaction impact the racial disparities in biomarker levels of BP3?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248A886A-27A7-4B76-361A-7D1CA9D7C4D4}"/>
              </a:ext>
            </a:extLst>
          </p:cNvPr>
          <p:cNvSpPr/>
          <p:nvPr/>
        </p:nvSpPr>
        <p:spPr bwMode="auto">
          <a:xfrm>
            <a:off x="19909092" y="6246795"/>
            <a:ext cx="4114800" cy="36576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200" b="1" kern="0" dirty="0">
                <a:solidFill>
                  <a:srgbClr val="F0A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Question 3</a:t>
            </a:r>
          </a:p>
        </p:txBody>
      </p:sp>
      <p:sp>
        <p:nvSpPr>
          <p:cNvPr id="150" name="TextBox 18">
            <a:extLst>
              <a:ext uri="{FF2B5EF4-FFF2-40B4-BE49-F238E27FC236}">
                <a16:creationId xmlns:a16="http://schemas.microsoft.com/office/drawing/2014/main" id="{3088D1D4-4E4C-A38A-1936-6C7332E44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8833" y="6688658"/>
            <a:ext cx="4114801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What is the contribution of sunscreen usage in explaining biomarker levels of BP3?</a:t>
            </a:r>
          </a:p>
        </p:txBody>
      </p:sp>
      <p:sp>
        <p:nvSpPr>
          <p:cNvPr id="156" name="TextBox 18">
            <a:extLst>
              <a:ext uri="{FF2B5EF4-FFF2-40B4-BE49-F238E27FC236}">
                <a16:creationId xmlns:a16="http://schemas.microsoft.com/office/drawing/2014/main" id="{80151DC0-B8E3-1AA5-7A4F-6145AF876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5630" y="6561778"/>
            <a:ext cx="4114801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b="1" kern="0" dirty="0">
                <a:cs typeface="Arial" panose="020B0604020202020204" pitchFamily="34" charset="0"/>
              </a:rPr>
              <a:t>How does sunscreen usage affect the differences in BP3 levels by race/ethnicity and body dissatisfaction?</a:t>
            </a:r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4169907C-1CB1-8CD8-8EEE-6889DA97CB29}"/>
              </a:ext>
            </a:extLst>
          </p:cNvPr>
          <p:cNvSpPr/>
          <p:nvPr/>
        </p:nvSpPr>
        <p:spPr>
          <a:xfrm>
            <a:off x="11510633" y="6319601"/>
            <a:ext cx="4126089" cy="1458960"/>
          </a:xfrm>
          <a:custGeom>
            <a:avLst/>
            <a:gdLst>
              <a:gd name="connsiteX0" fmla="*/ 0 w 4114800"/>
              <a:gd name="connsiteY0" fmla="*/ 242321 h 1453896"/>
              <a:gd name="connsiteX1" fmla="*/ 242321 w 4114800"/>
              <a:gd name="connsiteY1" fmla="*/ 0 h 1453896"/>
              <a:gd name="connsiteX2" fmla="*/ 3872479 w 4114800"/>
              <a:gd name="connsiteY2" fmla="*/ 0 h 1453896"/>
              <a:gd name="connsiteX3" fmla="*/ 4114800 w 4114800"/>
              <a:gd name="connsiteY3" fmla="*/ 242321 h 1453896"/>
              <a:gd name="connsiteX4" fmla="*/ 4114800 w 4114800"/>
              <a:gd name="connsiteY4" fmla="*/ 1211575 h 1453896"/>
              <a:gd name="connsiteX5" fmla="*/ 3872479 w 4114800"/>
              <a:gd name="connsiteY5" fmla="*/ 1453896 h 1453896"/>
              <a:gd name="connsiteX6" fmla="*/ 242321 w 4114800"/>
              <a:gd name="connsiteY6" fmla="*/ 1453896 h 1453896"/>
              <a:gd name="connsiteX7" fmla="*/ 0 w 4114800"/>
              <a:gd name="connsiteY7" fmla="*/ 1211575 h 1453896"/>
              <a:gd name="connsiteX8" fmla="*/ 0 w 4114800"/>
              <a:gd name="connsiteY8" fmla="*/ 242321 h 1453896"/>
              <a:gd name="connsiteX0" fmla="*/ 0 w 4126089"/>
              <a:gd name="connsiteY0" fmla="*/ 242321 h 1454066"/>
              <a:gd name="connsiteX1" fmla="*/ 242321 w 4126089"/>
              <a:gd name="connsiteY1" fmla="*/ 0 h 1454066"/>
              <a:gd name="connsiteX2" fmla="*/ 3872479 w 4126089"/>
              <a:gd name="connsiteY2" fmla="*/ 0 h 1454066"/>
              <a:gd name="connsiteX3" fmla="*/ 4114800 w 4126089"/>
              <a:gd name="connsiteY3" fmla="*/ 242321 h 1454066"/>
              <a:gd name="connsiteX4" fmla="*/ 4126089 w 4126089"/>
              <a:gd name="connsiteY4" fmla="*/ 1330108 h 1454066"/>
              <a:gd name="connsiteX5" fmla="*/ 3872479 w 4126089"/>
              <a:gd name="connsiteY5" fmla="*/ 1453896 h 1454066"/>
              <a:gd name="connsiteX6" fmla="*/ 242321 w 4126089"/>
              <a:gd name="connsiteY6" fmla="*/ 1453896 h 1454066"/>
              <a:gd name="connsiteX7" fmla="*/ 0 w 4126089"/>
              <a:gd name="connsiteY7" fmla="*/ 1211575 h 1454066"/>
              <a:gd name="connsiteX8" fmla="*/ 0 w 4126089"/>
              <a:gd name="connsiteY8" fmla="*/ 242321 h 1454066"/>
              <a:gd name="connsiteX0" fmla="*/ 0 w 4126089"/>
              <a:gd name="connsiteY0" fmla="*/ 242321 h 1458960"/>
              <a:gd name="connsiteX1" fmla="*/ 242321 w 4126089"/>
              <a:gd name="connsiteY1" fmla="*/ 0 h 1458960"/>
              <a:gd name="connsiteX2" fmla="*/ 3872479 w 4126089"/>
              <a:gd name="connsiteY2" fmla="*/ 0 h 1458960"/>
              <a:gd name="connsiteX3" fmla="*/ 4114800 w 4126089"/>
              <a:gd name="connsiteY3" fmla="*/ 242321 h 1458960"/>
              <a:gd name="connsiteX4" fmla="*/ 4126089 w 4126089"/>
              <a:gd name="connsiteY4" fmla="*/ 1330108 h 1458960"/>
              <a:gd name="connsiteX5" fmla="*/ 3872479 w 4126089"/>
              <a:gd name="connsiteY5" fmla="*/ 1453896 h 1458960"/>
              <a:gd name="connsiteX6" fmla="*/ 242321 w 4126089"/>
              <a:gd name="connsiteY6" fmla="*/ 1453896 h 1458960"/>
              <a:gd name="connsiteX7" fmla="*/ 0 w 4126089"/>
              <a:gd name="connsiteY7" fmla="*/ 1358330 h 1458960"/>
              <a:gd name="connsiteX8" fmla="*/ 0 w 4126089"/>
              <a:gd name="connsiteY8" fmla="*/ 242321 h 145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6089" h="1458960">
                <a:moveTo>
                  <a:pt x="0" y="242321"/>
                </a:moveTo>
                <a:cubicBezTo>
                  <a:pt x="0" y="108491"/>
                  <a:pt x="108491" y="0"/>
                  <a:pt x="242321" y="0"/>
                </a:cubicBezTo>
                <a:lnTo>
                  <a:pt x="3872479" y="0"/>
                </a:lnTo>
                <a:cubicBezTo>
                  <a:pt x="4006309" y="0"/>
                  <a:pt x="4114800" y="108491"/>
                  <a:pt x="4114800" y="242321"/>
                </a:cubicBezTo>
                <a:cubicBezTo>
                  <a:pt x="4114800" y="565406"/>
                  <a:pt x="4126089" y="1007023"/>
                  <a:pt x="4126089" y="1330108"/>
                </a:cubicBezTo>
                <a:cubicBezTo>
                  <a:pt x="4126089" y="1463938"/>
                  <a:pt x="4006309" y="1453896"/>
                  <a:pt x="3872479" y="1453896"/>
                </a:cubicBezTo>
                <a:lnTo>
                  <a:pt x="242321" y="1453896"/>
                </a:lnTo>
                <a:cubicBezTo>
                  <a:pt x="108491" y="1453896"/>
                  <a:pt x="0" y="1492160"/>
                  <a:pt x="0" y="1358330"/>
                </a:cubicBezTo>
                <a:lnTo>
                  <a:pt x="0" y="242321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FC31AF6-E771-7F16-E97D-A7D1254C3B12}"/>
              </a:ext>
            </a:extLst>
          </p:cNvPr>
          <p:cNvCxnSpPr>
            <a:cxnSpLocks/>
          </p:cNvCxnSpPr>
          <p:nvPr/>
        </p:nvCxnSpPr>
        <p:spPr bwMode="auto">
          <a:xfrm>
            <a:off x="13511359" y="7873956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E658AEC-8BA4-C3CE-2251-DBDCEF64C8C0}"/>
              </a:ext>
            </a:extLst>
          </p:cNvPr>
          <p:cNvCxnSpPr/>
          <p:nvPr/>
        </p:nvCxnSpPr>
        <p:spPr bwMode="auto">
          <a:xfrm>
            <a:off x="21872650" y="7791118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F959D40-09FE-56A4-9DC0-BA06214A9D0F}"/>
              </a:ext>
            </a:extLst>
          </p:cNvPr>
          <p:cNvCxnSpPr/>
          <p:nvPr/>
        </p:nvCxnSpPr>
        <p:spPr bwMode="auto">
          <a:xfrm>
            <a:off x="4103120" y="7815445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83" name="Rounded Rectangle 160">
            <a:extLst>
              <a:ext uri="{FF2B5EF4-FFF2-40B4-BE49-F238E27FC236}">
                <a16:creationId xmlns:a16="http://schemas.microsoft.com/office/drawing/2014/main" id="{526312A4-C920-BF8B-F2D5-A503071705DF}"/>
              </a:ext>
            </a:extLst>
          </p:cNvPr>
          <p:cNvSpPr/>
          <p:nvPr/>
        </p:nvSpPr>
        <p:spPr>
          <a:xfrm>
            <a:off x="2000758" y="6254018"/>
            <a:ext cx="4126089" cy="1458960"/>
          </a:xfrm>
          <a:custGeom>
            <a:avLst/>
            <a:gdLst>
              <a:gd name="connsiteX0" fmla="*/ 0 w 4114800"/>
              <a:gd name="connsiteY0" fmla="*/ 242321 h 1453896"/>
              <a:gd name="connsiteX1" fmla="*/ 242321 w 4114800"/>
              <a:gd name="connsiteY1" fmla="*/ 0 h 1453896"/>
              <a:gd name="connsiteX2" fmla="*/ 3872479 w 4114800"/>
              <a:gd name="connsiteY2" fmla="*/ 0 h 1453896"/>
              <a:gd name="connsiteX3" fmla="*/ 4114800 w 4114800"/>
              <a:gd name="connsiteY3" fmla="*/ 242321 h 1453896"/>
              <a:gd name="connsiteX4" fmla="*/ 4114800 w 4114800"/>
              <a:gd name="connsiteY4" fmla="*/ 1211575 h 1453896"/>
              <a:gd name="connsiteX5" fmla="*/ 3872479 w 4114800"/>
              <a:gd name="connsiteY5" fmla="*/ 1453896 h 1453896"/>
              <a:gd name="connsiteX6" fmla="*/ 242321 w 4114800"/>
              <a:gd name="connsiteY6" fmla="*/ 1453896 h 1453896"/>
              <a:gd name="connsiteX7" fmla="*/ 0 w 4114800"/>
              <a:gd name="connsiteY7" fmla="*/ 1211575 h 1453896"/>
              <a:gd name="connsiteX8" fmla="*/ 0 w 4114800"/>
              <a:gd name="connsiteY8" fmla="*/ 242321 h 1453896"/>
              <a:gd name="connsiteX0" fmla="*/ 0 w 4126089"/>
              <a:gd name="connsiteY0" fmla="*/ 242321 h 1454066"/>
              <a:gd name="connsiteX1" fmla="*/ 242321 w 4126089"/>
              <a:gd name="connsiteY1" fmla="*/ 0 h 1454066"/>
              <a:gd name="connsiteX2" fmla="*/ 3872479 w 4126089"/>
              <a:gd name="connsiteY2" fmla="*/ 0 h 1454066"/>
              <a:gd name="connsiteX3" fmla="*/ 4114800 w 4126089"/>
              <a:gd name="connsiteY3" fmla="*/ 242321 h 1454066"/>
              <a:gd name="connsiteX4" fmla="*/ 4126089 w 4126089"/>
              <a:gd name="connsiteY4" fmla="*/ 1330108 h 1454066"/>
              <a:gd name="connsiteX5" fmla="*/ 3872479 w 4126089"/>
              <a:gd name="connsiteY5" fmla="*/ 1453896 h 1454066"/>
              <a:gd name="connsiteX6" fmla="*/ 242321 w 4126089"/>
              <a:gd name="connsiteY6" fmla="*/ 1453896 h 1454066"/>
              <a:gd name="connsiteX7" fmla="*/ 0 w 4126089"/>
              <a:gd name="connsiteY7" fmla="*/ 1211575 h 1454066"/>
              <a:gd name="connsiteX8" fmla="*/ 0 w 4126089"/>
              <a:gd name="connsiteY8" fmla="*/ 242321 h 1454066"/>
              <a:gd name="connsiteX0" fmla="*/ 0 w 4126089"/>
              <a:gd name="connsiteY0" fmla="*/ 242321 h 1458960"/>
              <a:gd name="connsiteX1" fmla="*/ 242321 w 4126089"/>
              <a:gd name="connsiteY1" fmla="*/ 0 h 1458960"/>
              <a:gd name="connsiteX2" fmla="*/ 3872479 w 4126089"/>
              <a:gd name="connsiteY2" fmla="*/ 0 h 1458960"/>
              <a:gd name="connsiteX3" fmla="*/ 4114800 w 4126089"/>
              <a:gd name="connsiteY3" fmla="*/ 242321 h 1458960"/>
              <a:gd name="connsiteX4" fmla="*/ 4126089 w 4126089"/>
              <a:gd name="connsiteY4" fmla="*/ 1330108 h 1458960"/>
              <a:gd name="connsiteX5" fmla="*/ 3872479 w 4126089"/>
              <a:gd name="connsiteY5" fmla="*/ 1453896 h 1458960"/>
              <a:gd name="connsiteX6" fmla="*/ 242321 w 4126089"/>
              <a:gd name="connsiteY6" fmla="*/ 1453896 h 1458960"/>
              <a:gd name="connsiteX7" fmla="*/ 0 w 4126089"/>
              <a:gd name="connsiteY7" fmla="*/ 1358330 h 1458960"/>
              <a:gd name="connsiteX8" fmla="*/ 0 w 4126089"/>
              <a:gd name="connsiteY8" fmla="*/ 242321 h 145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6089" h="1458960">
                <a:moveTo>
                  <a:pt x="0" y="242321"/>
                </a:moveTo>
                <a:cubicBezTo>
                  <a:pt x="0" y="108491"/>
                  <a:pt x="108491" y="0"/>
                  <a:pt x="242321" y="0"/>
                </a:cubicBezTo>
                <a:lnTo>
                  <a:pt x="3872479" y="0"/>
                </a:lnTo>
                <a:cubicBezTo>
                  <a:pt x="4006309" y="0"/>
                  <a:pt x="4114800" y="108491"/>
                  <a:pt x="4114800" y="242321"/>
                </a:cubicBezTo>
                <a:cubicBezTo>
                  <a:pt x="4114800" y="565406"/>
                  <a:pt x="4126089" y="1007023"/>
                  <a:pt x="4126089" y="1330108"/>
                </a:cubicBezTo>
                <a:cubicBezTo>
                  <a:pt x="4126089" y="1463938"/>
                  <a:pt x="4006309" y="1453896"/>
                  <a:pt x="3872479" y="1453896"/>
                </a:cubicBezTo>
                <a:lnTo>
                  <a:pt x="242321" y="1453896"/>
                </a:lnTo>
                <a:cubicBezTo>
                  <a:pt x="108491" y="1453896"/>
                  <a:pt x="0" y="1492160"/>
                  <a:pt x="0" y="1358330"/>
                </a:cubicBezTo>
                <a:lnTo>
                  <a:pt x="0" y="242321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Rounded Rectangle 160">
            <a:extLst>
              <a:ext uri="{FF2B5EF4-FFF2-40B4-BE49-F238E27FC236}">
                <a16:creationId xmlns:a16="http://schemas.microsoft.com/office/drawing/2014/main" id="{9BA955DD-B064-21AF-CCEE-365A3DC63600}"/>
              </a:ext>
            </a:extLst>
          </p:cNvPr>
          <p:cNvSpPr/>
          <p:nvPr/>
        </p:nvSpPr>
        <p:spPr>
          <a:xfrm>
            <a:off x="19902802" y="6254018"/>
            <a:ext cx="4126089" cy="1458960"/>
          </a:xfrm>
          <a:custGeom>
            <a:avLst/>
            <a:gdLst>
              <a:gd name="connsiteX0" fmla="*/ 0 w 4114800"/>
              <a:gd name="connsiteY0" fmla="*/ 242321 h 1453896"/>
              <a:gd name="connsiteX1" fmla="*/ 242321 w 4114800"/>
              <a:gd name="connsiteY1" fmla="*/ 0 h 1453896"/>
              <a:gd name="connsiteX2" fmla="*/ 3872479 w 4114800"/>
              <a:gd name="connsiteY2" fmla="*/ 0 h 1453896"/>
              <a:gd name="connsiteX3" fmla="*/ 4114800 w 4114800"/>
              <a:gd name="connsiteY3" fmla="*/ 242321 h 1453896"/>
              <a:gd name="connsiteX4" fmla="*/ 4114800 w 4114800"/>
              <a:gd name="connsiteY4" fmla="*/ 1211575 h 1453896"/>
              <a:gd name="connsiteX5" fmla="*/ 3872479 w 4114800"/>
              <a:gd name="connsiteY5" fmla="*/ 1453896 h 1453896"/>
              <a:gd name="connsiteX6" fmla="*/ 242321 w 4114800"/>
              <a:gd name="connsiteY6" fmla="*/ 1453896 h 1453896"/>
              <a:gd name="connsiteX7" fmla="*/ 0 w 4114800"/>
              <a:gd name="connsiteY7" fmla="*/ 1211575 h 1453896"/>
              <a:gd name="connsiteX8" fmla="*/ 0 w 4114800"/>
              <a:gd name="connsiteY8" fmla="*/ 242321 h 1453896"/>
              <a:gd name="connsiteX0" fmla="*/ 0 w 4126089"/>
              <a:gd name="connsiteY0" fmla="*/ 242321 h 1454066"/>
              <a:gd name="connsiteX1" fmla="*/ 242321 w 4126089"/>
              <a:gd name="connsiteY1" fmla="*/ 0 h 1454066"/>
              <a:gd name="connsiteX2" fmla="*/ 3872479 w 4126089"/>
              <a:gd name="connsiteY2" fmla="*/ 0 h 1454066"/>
              <a:gd name="connsiteX3" fmla="*/ 4114800 w 4126089"/>
              <a:gd name="connsiteY3" fmla="*/ 242321 h 1454066"/>
              <a:gd name="connsiteX4" fmla="*/ 4126089 w 4126089"/>
              <a:gd name="connsiteY4" fmla="*/ 1330108 h 1454066"/>
              <a:gd name="connsiteX5" fmla="*/ 3872479 w 4126089"/>
              <a:gd name="connsiteY5" fmla="*/ 1453896 h 1454066"/>
              <a:gd name="connsiteX6" fmla="*/ 242321 w 4126089"/>
              <a:gd name="connsiteY6" fmla="*/ 1453896 h 1454066"/>
              <a:gd name="connsiteX7" fmla="*/ 0 w 4126089"/>
              <a:gd name="connsiteY7" fmla="*/ 1211575 h 1454066"/>
              <a:gd name="connsiteX8" fmla="*/ 0 w 4126089"/>
              <a:gd name="connsiteY8" fmla="*/ 242321 h 1454066"/>
              <a:gd name="connsiteX0" fmla="*/ 0 w 4126089"/>
              <a:gd name="connsiteY0" fmla="*/ 242321 h 1458960"/>
              <a:gd name="connsiteX1" fmla="*/ 242321 w 4126089"/>
              <a:gd name="connsiteY1" fmla="*/ 0 h 1458960"/>
              <a:gd name="connsiteX2" fmla="*/ 3872479 w 4126089"/>
              <a:gd name="connsiteY2" fmla="*/ 0 h 1458960"/>
              <a:gd name="connsiteX3" fmla="*/ 4114800 w 4126089"/>
              <a:gd name="connsiteY3" fmla="*/ 242321 h 1458960"/>
              <a:gd name="connsiteX4" fmla="*/ 4126089 w 4126089"/>
              <a:gd name="connsiteY4" fmla="*/ 1330108 h 1458960"/>
              <a:gd name="connsiteX5" fmla="*/ 3872479 w 4126089"/>
              <a:gd name="connsiteY5" fmla="*/ 1453896 h 1458960"/>
              <a:gd name="connsiteX6" fmla="*/ 242321 w 4126089"/>
              <a:gd name="connsiteY6" fmla="*/ 1453896 h 1458960"/>
              <a:gd name="connsiteX7" fmla="*/ 0 w 4126089"/>
              <a:gd name="connsiteY7" fmla="*/ 1358330 h 1458960"/>
              <a:gd name="connsiteX8" fmla="*/ 0 w 4126089"/>
              <a:gd name="connsiteY8" fmla="*/ 242321 h 145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6089" h="1458960">
                <a:moveTo>
                  <a:pt x="0" y="242321"/>
                </a:moveTo>
                <a:cubicBezTo>
                  <a:pt x="0" y="108491"/>
                  <a:pt x="108491" y="0"/>
                  <a:pt x="242321" y="0"/>
                </a:cubicBezTo>
                <a:lnTo>
                  <a:pt x="3872479" y="0"/>
                </a:lnTo>
                <a:cubicBezTo>
                  <a:pt x="4006309" y="0"/>
                  <a:pt x="4114800" y="108491"/>
                  <a:pt x="4114800" y="242321"/>
                </a:cubicBezTo>
                <a:cubicBezTo>
                  <a:pt x="4114800" y="565406"/>
                  <a:pt x="4126089" y="1007023"/>
                  <a:pt x="4126089" y="1330108"/>
                </a:cubicBezTo>
                <a:cubicBezTo>
                  <a:pt x="4126089" y="1463938"/>
                  <a:pt x="4006309" y="1453896"/>
                  <a:pt x="3872479" y="1453896"/>
                </a:cubicBezTo>
                <a:lnTo>
                  <a:pt x="242321" y="1453896"/>
                </a:lnTo>
                <a:cubicBezTo>
                  <a:pt x="108491" y="1453896"/>
                  <a:pt x="0" y="1492160"/>
                  <a:pt x="0" y="1358330"/>
                </a:cubicBezTo>
                <a:lnTo>
                  <a:pt x="0" y="242321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Rounded Rectangle 160">
            <a:extLst>
              <a:ext uri="{FF2B5EF4-FFF2-40B4-BE49-F238E27FC236}">
                <a16:creationId xmlns:a16="http://schemas.microsoft.com/office/drawing/2014/main" id="{CAA7CB0B-8B92-628B-2C04-F274BD443D40}"/>
              </a:ext>
            </a:extLst>
          </p:cNvPr>
          <p:cNvSpPr/>
          <p:nvPr/>
        </p:nvSpPr>
        <p:spPr>
          <a:xfrm>
            <a:off x="11529933" y="8374755"/>
            <a:ext cx="4126089" cy="1458960"/>
          </a:xfrm>
          <a:custGeom>
            <a:avLst/>
            <a:gdLst>
              <a:gd name="connsiteX0" fmla="*/ 0 w 4114800"/>
              <a:gd name="connsiteY0" fmla="*/ 242321 h 1453896"/>
              <a:gd name="connsiteX1" fmla="*/ 242321 w 4114800"/>
              <a:gd name="connsiteY1" fmla="*/ 0 h 1453896"/>
              <a:gd name="connsiteX2" fmla="*/ 3872479 w 4114800"/>
              <a:gd name="connsiteY2" fmla="*/ 0 h 1453896"/>
              <a:gd name="connsiteX3" fmla="*/ 4114800 w 4114800"/>
              <a:gd name="connsiteY3" fmla="*/ 242321 h 1453896"/>
              <a:gd name="connsiteX4" fmla="*/ 4114800 w 4114800"/>
              <a:gd name="connsiteY4" fmla="*/ 1211575 h 1453896"/>
              <a:gd name="connsiteX5" fmla="*/ 3872479 w 4114800"/>
              <a:gd name="connsiteY5" fmla="*/ 1453896 h 1453896"/>
              <a:gd name="connsiteX6" fmla="*/ 242321 w 4114800"/>
              <a:gd name="connsiteY6" fmla="*/ 1453896 h 1453896"/>
              <a:gd name="connsiteX7" fmla="*/ 0 w 4114800"/>
              <a:gd name="connsiteY7" fmla="*/ 1211575 h 1453896"/>
              <a:gd name="connsiteX8" fmla="*/ 0 w 4114800"/>
              <a:gd name="connsiteY8" fmla="*/ 242321 h 1453896"/>
              <a:gd name="connsiteX0" fmla="*/ 0 w 4126089"/>
              <a:gd name="connsiteY0" fmla="*/ 242321 h 1454066"/>
              <a:gd name="connsiteX1" fmla="*/ 242321 w 4126089"/>
              <a:gd name="connsiteY1" fmla="*/ 0 h 1454066"/>
              <a:gd name="connsiteX2" fmla="*/ 3872479 w 4126089"/>
              <a:gd name="connsiteY2" fmla="*/ 0 h 1454066"/>
              <a:gd name="connsiteX3" fmla="*/ 4114800 w 4126089"/>
              <a:gd name="connsiteY3" fmla="*/ 242321 h 1454066"/>
              <a:gd name="connsiteX4" fmla="*/ 4126089 w 4126089"/>
              <a:gd name="connsiteY4" fmla="*/ 1330108 h 1454066"/>
              <a:gd name="connsiteX5" fmla="*/ 3872479 w 4126089"/>
              <a:gd name="connsiteY5" fmla="*/ 1453896 h 1454066"/>
              <a:gd name="connsiteX6" fmla="*/ 242321 w 4126089"/>
              <a:gd name="connsiteY6" fmla="*/ 1453896 h 1454066"/>
              <a:gd name="connsiteX7" fmla="*/ 0 w 4126089"/>
              <a:gd name="connsiteY7" fmla="*/ 1211575 h 1454066"/>
              <a:gd name="connsiteX8" fmla="*/ 0 w 4126089"/>
              <a:gd name="connsiteY8" fmla="*/ 242321 h 1454066"/>
              <a:gd name="connsiteX0" fmla="*/ 0 w 4126089"/>
              <a:gd name="connsiteY0" fmla="*/ 242321 h 1458960"/>
              <a:gd name="connsiteX1" fmla="*/ 242321 w 4126089"/>
              <a:gd name="connsiteY1" fmla="*/ 0 h 1458960"/>
              <a:gd name="connsiteX2" fmla="*/ 3872479 w 4126089"/>
              <a:gd name="connsiteY2" fmla="*/ 0 h 1458960"/>
              <a:gd name="connsiteX3" fmla="*/ 4114800 w 4126089"/>
              <a:gd name="connsiteY3" fmla="*/ 242321 h 1458960"/>
              <a:gd name="connsiteX4" fmla="*/ 4126089 w 4126089"/>
              <a:gd name="connsiteY4" fmla="*/ 1330108 h 1458960"/>
              <a:gd name="connsiteX5" fmla="*/ 3872479 w 4126089"/>
              <a:gd name="connsiteY5" fmla="*/ 1453896 h 1458960"/>
              <a:gd name="connsiteX6" fmla="*/ 242321 w 4126089"/>
              <a:gd name="connsiteY6" fmla="*/ 1453896 h 1458960"/>
              <a:gd name="connsiteX7" fmla="*/ 0 w 4126089"/>
              <a:gd name="connsiteY7" fmla="*/ 1358330 h 1458960"/>
              <a:gd name="connsiteX8" fmla="*/ 0 w 4126089"/>
              <a:gd name="connsiteY8" fmla="*/ 242321 h 145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6089" h="1458960">
                <a:moveTo>
                  <a:pt x="0" y="242321"/>
                </a:moveTo>
                <a:cubicBezTo>
                  <a:pt x="0" y="108491"/>
                  <a:pt x="108491" y="0"/>
                  <a:pt x="242321" y="0"/>
                </a:cubicBezTo>
                <a:lnTo>
                  <a:pt x="3872479" y="0"/>
                </a:lnTo>
                <a:cubicBezTo>
                  <a:pt x="4006309" y="0"/>
                  <a:pt x="4114800" y="108491"/>
                  <a:pt x="4114800" y="242321"/>
                </a:cubicBezTo>
                <a:cubicBezTo>
                  <a:pt x="4114800" y="565406"/>
                  <a:pt x="4126089" y="1007023"/>
                  <a:pt x="4126089" y="1330108"/>
                </a:cubicBezTo>
                <a:cubicBezTo>
                  <a:pt x="4126089" y="1463938"/>
                  <a:pt x="4006309" y="1453896"/>
                  <a:pt x="3872479" y="1453896"/>
                </a:cubicBezTo>
                <a:lnTo>
                  <a:pt x="242321" y="1453896"/>
                </a:lnTo>
                <a:cubicBezTo>
                  <a:pt x="108491" y="1453896"/>
                  <a:pt x="0" y="1492160"/>
                  <a:pt x="0" y="1358330"/>
                </a:cubicBezTo>
                <a:lnTo>
                  <a:pt x="0" y="242321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Rounded Rectangle 160">
            <a:extLst>
              <a:ext uri="{FF2B5EF4-FFF2-40B4-BE49-F238E27FC236}">
                <a16:creationId xmlns:a16="http://schemas.microsoft.com/office/drawing/2014/main" id="{834854B3-36A5-B5EC-6AF3-CB40E17C13C9}"/>
              </a:ext>
            </a:extLst>
          </p:cNvPr>
          <p:cNvSpPr/>
          <p:nvPr/>
        </p:nvSpPr>
        <p:spPr>
          <a:xfrm>
            <a:off x="2018546" y="8322939"/>
            <a:ext cx="4126089" cy="1458960"/>
          </a:xfrm>
          <a:custGeom>
            <a:avLst/>
            <a:gdLst>
              <a:gd name="connsiteX0" fmla="*/ 0 w 4114800"/>
              <a:gd name="connsiteY0" fmla="*/ 242321 h 1453896"/>
              <a:gd name="connsiteX1" fmla="*/ 242321 w 4114800"/>
              <a:gd name="connsiteY1" fmla="*/ 0 h 1453896"/>
              <a:gd name="connsiteX2" fmla="*/ 3872479 w 4114800"/>
              <a:gd name="connsiteY2" fmla="*/ 0 h 1453896"/>
              <a:gd name="connsiteX3" fmla="*/ 4114800 w 4114800"/>
              <a:gd name="connsiteY3" fmla="*/ 242321 h 1453896"/>
              <a:gd name="connsiteX4" fmla="*/ 4114800 w 4114800"/>
              <a:gd name="connsiteY4" fmla="*/ 1211575 h 1453896"/>
              <a:gd name="connsiteX5" fmla="*/ 3872479 w 4114800"/>
              <a:gd name="connsiteY5" fmla="*/ 1453896 h 1453896"/>
              <a:gd name="connsiteX6" fmla="*/ 242321 w 4114800"/>
              <a:gd name="connsiteY6" fmla="*/ 1453896 h 1453896"/>
              <a:gd name="connsiteX7" fmla="*/ 0 w 4114800"/>
              <a:gd name="connsiteY7" fmla="*/ 1211575 h 1453896"/>
              <a:gd name="connsiteX8" fmla="*/ 0 w 4114800"/>
              <a:gd name="connsiteY8" fmla="*/ 242321 h 1453896"/>
              <a:gd name="connsiteX0" fmla="*/ 0 w 4126089"/>
              <a:gd name="connsiteY0" fmla="*/ 242321 h 1454066"/>
              <a:gd name="connsiteX1" fmla="*/ 242321 w 4126089"/>
              <a:gd name="connsiteY1" fmla="*/ 0 h 1454066"/>
              <a:gd name="connsiteX2" fmla="*/ 3872479 w 4126089"/>
              <a:gd name="connsiteY2" fmla="*/ 0 h 1454066"/>
              <a:gd name="connsiteX3" fmla="*/ 4114800 w 4126089"/>
              <a:gd name="connsiteY3" fmla="*/ 242321 h 1454066"/>
              <a:gd name="connsiteX4" fmla="*/ 4126089 w 4126089"/>
              <a:gd name="connsiteY4" fmla="*/ 1330108 h 1454066"/>
              <a:gd name="connsiteX5" fmla="*/ 3872479 w 4126089"/>
              <a:gd name="connsiteY5" fmla="*/ 1453896 h 1454066"/>
              <a:gd name="connsiteX6" fmla="*/ 242321 w 4126089"/>
              <a:gd name="connsiteY6" fmla="*/ 1453896 h 1454066"/>
              <a:gd name="connsiteX7" fmla="*/ 0 w 4126089"/>
              <a:gd name="connsiteY7" fmla="*/ 1211575 h 1454066"/>
              <a:gd name="connsiteX8" fmla="*/ 0 w 4126089"/>
              <a:gd name="connsiteY8" fmla="*/ 242321 h 1454066"/>
              <a:gd name="connsiteX0" fmla="*/ 0 w 4126089"/>
              <a:gd name="connsiteY0" fmla="*/ 242321 h 1458960"/>
              <a:gd name="connsiteX1" fmla="*/ 242321 w 4126089"/>
              <a:gd name="connsiteY1" fmla="*/ 0 h 1458960"/>
              <a:gd name="connsiteX2" fmla="*/ 3872479 w 4126089"/>
              <a:gd name="connsiteY2" fmla="*/ 0 h 1458960"/>
              <a:gd name="connsiteX3" fmla="*/ 4114800 w 4126089"/>
              <a:gd name="connsiteY3" fmla="*/ 242321 h 1458960"/>
              <a:gd name="connsiteX4" fmla="*/ 4126089 w 4126089"/>
              <a:gd name="connsiteY4" fmla="*/ 1330108 h 1458960"/>
              <a:gd name="connsiteX5" fmla="*/ 3872479 w 4126089"/>
              <a:gd name="connsiteY5" fmla="*/ 1453896 h 1458960"/>
              <a:gd name="connsiteX6" fmla="*/ 242321 w 4126089"/>
              <a:gd name="connsiteY6" fmla="*/ 1453896 h 1458960"/>
              <a:gd name="connsiteX7" fmla="*/ 0 w 4126089"/>
              <a:gd name="connsiteY7" fmla="*/ 1358330 h 1458960"/>
              <a:gd name="connsiteX8" fmla="*/ 0 w 4126089"/>
              <a:gd name="connsiteY8" fmla="*/ 242321 h 145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6089" h="1458960">
                <a:moveTo>
                  <a:pt x="0" y="242321"/>
                </a:moveTo>
                <a:cubicBezTo>
                  <a:pt x="0" y="108491"/>
                  <a:pt x="108491" y="0"/>
                  <a:pt x="242321" y="0"/>
                </a:cubicBezTo>
                <a:lnTo>
                  <a:pt x="3872479" y="0"/>
                </a:lnTo>
                <a:cubicBezTo>
                  <a:pt x="4006309" y="0"/>
                  <a:pt x="4114800" y="108491"/>
                  <a:pt x="4114800" y="242321"/>
                </a:cubicBezTo>
                <a:cubicBezTo>
                  <a:pt x="4114800" y="565406"/>
                  <a:pt x="4126089" y="1007023"/>
                  <a:pt x="4126089" y="1330108"/>
                </a:cubicBezTo>
                <a:cubicBezTo>
                  <a:pt x="4126089" y="1463938"/>
                  <a:pt x="4006309" y="1453896"/>
                  <a:pt x="3872479" y="1453896"/>
                </a:cubicBezTo>
                <a:lnTo>
                  <a:pt x="242321" y="1453896"/>
                </a:lnTo>
                <a:cubicBezTo>
                  <a:pt x="108491" y="1453896"/>
                  <a:pt x="0" y="1492160"/>
                  <a:pt x="0" y="1358330"/>
                </a:cubicBezTo>
                <a:lnTo>
                  <a:pt x="0" y="242321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Rounded Rectangle 160">
            <a:extLst>
              <a:ext uri="{FF2B5EF4-FFF2-40B4-BE49-F238E27FC236}">
                <a16:creationId xmlns:a16="http://schemas.microsoft.com/office/drawing/2014/main" id="{D7214199-E114-B6A3-C3D6-E71ED978B7FF}"/>
              </a:ext>
            </a:extLst>
          </p:cNvPr>
          <p:cNvSpPr/>
          <p:nvPr/>
        </p:nvSpPr>
        <p:spPr>
          <a:xfrm>
            <a:off x="19918662" y="8394506"/>
            <a:ext cx="4126089" cy="1458960"/>
          </a:xfrm>
          <a:custGeom>
            <a:avLst/>
            <a:gdLst>
              <a:gd name="connsiteX0" fmla="*/ 0 w 4114800"/>
              <a:gd name="connsiteY0" fmla="*/ 242321 h 1453896"/>
              <a:gd name="connsiteX1" fmla="*/ 242321 w 4114800"/>
              <a:gd name="connsiteY1" fmla="*/ 0 h 1453896"/>
              <a:gd name="connsiteX2" fmla="*/ 3872479 w 4114800"/>
              <a:gd name="connsiteY2" fmla="*/ 0 h 1453896"/>
              <a:gd name="connsiteX3" fmla="*/ 4114800 w 4114800"/>
              <a:gd name="connsiteY3" fmla="*/ 242321 h 1453896"/>
              <a:gd name="connsiteX4" fmla="*/ 4114800 w 4114800"/>
              <a:gd name="connsiteY4" fmla="*/ 1211575 h 1453896"/>
              <a:gd name="connsiteX5" fmla="*/ 3872479 w 4114800"/>
              <a:gd name="connsiteY5" fmla="*/ 1453896 h 1453896"/>
              <a:gd name="connsiteX6" fmla="*/ 242321 w 4114800"/>
              <a:gd name="connsiteY6" fmla="*/ 1453896 h 1453896"/>
              <a:gd name="connsiteX7" fmla="*/ 0 w 4114800"/>
              <a:gd name="connsiteY7" fmla="*/ 1211575 h 1453896"/>
              <a:gd name="connsiteX8" fmla="*/ 0 w 4114800"/>
              <a:gd name="connsiteY8" fmla="*/ 242321 h 1453896"/>
              <a:gd name="connsiteX0" fmla="*/ 0 w 4126089"/>
              <a:gd name="connsiteY0" fmla="*/ 242321 h 1454066"/>
              <a:gd name="connsiteX1" fmla="*/ 242321 w 4126089"/>
              <a:gd name="connsiteY1" fmla="*/ 0 h 1454066"/>
              <a:gd name="connsiteX2" fmla="*/ 3872479 w 4126089"/>
              <a:gd name="connsiteY2" fmla="*/ 0 h 1454066"/>
              <a:gd name="connsiteX3" fmla="*/ 4114800 w 4126089"/>
              <a:gd name="connsiteY3" fmla="*/ 242321 h 1454066"/>
              <a:gd name="connsiteX4" fmla="*/ 4126089 w 4126089"/>
              <a:gd name="connsiteY4" fmla="*/ 1330108 h 1454066"/>
              <a:gd name="connsiteX5" fmla="*/ 3872479 w 4126089"/>
              <a:gd name="connsiteY5" fmla="*/ 1453896 h 1454066"/>
              <a:gd name="connsiteX6" fmla="*/ 242321 w 4126089"/>
              <a:gd name="connsiteY6" fmla="*/ 1453896 h 1454066"/>
              <a:gd name="connsiteX7" fmla="*/ 0 w 4126089"/>
              <a:gd name="connsiteY7" fmla="*/ 1211575 h 1454066"/>
              <a:gd name="connsiteX8" fmla="*/ 0 w 4126089"/>
              <a:gd name="connsiteY8" fmla="*/ 242321 h 1454066"/>
              <a:gd name="connsiteX0" fmla="*/ 0 w 4126089"/>
              <a:gd name="connsiteY0" fmla="*/ 242321 h 1458960"/>
              <a:gd name="connsiteX1" fmla="*/ 242321 w 4126089"/>
              <a:gd name="connsiteY1" fmla="*/ 0 h 1458960"/>
              <a:gd name="connsiteX2" fmla="*/ 3872479 w 4126089"/>
              <a:gd name="connsiteY2" fmla="*/ 0 h 1458960"/>
              <a:gd name="connsiteX3" fmla="*/ 4114800 w 4126089"/>
              <a:gd name="connsiteY3" fmla="*/ 242321 h 1458960"/>
              <a:gd name="connsiteX4" fmla="*/ 4126089 w 4126089"/>
              <a:gd name="connsiteY4" fmla="*/ 1330108 h 1458960"/>
              <a:gd name="connsiteX5" fmla="*/ 3872479 w 4126089"/>
              <a:gd name="connsiteY5" fmla="*/ 1453896 h 1458960"/>
              <a:gd name="connsiteX6" fmla="*/ 242321 w 4126089"/>
              <a:gd name="connsiteY6" fmla="*/ 1453896 h 1458960"/>
              <a:gd name="connsiteX7" fmla="*/ 0 w 4126089"/>
              <a:gd name="connsiteY7" fmla="*/ 1358330 h 1458960"/>
              <a:gd name="connsiteX8" fmla="*/ 0 w 4126089"/>
              <a:gd name="connsiteY8" fmla="*/ 242321 h 145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6089" h="1458960">
                <a:moveTo>
                  <a:pt x="0" y="242321"/>
                </a:moveTo>
                <a:cubicBezTo>
                  <a:pt x="0" y="108491"/>
                  <a:pt x="108491" y="0"/>
                  <a:pt x="242321" y="0"/>
                </a:cubicBezTo>
                <a:lnTo>
                  <a:pt x="3872479" y="0"/>
                </a:lnTo>
                <a:cubicBezTo>
                  <a:pt x="4006309" y="0"/>
                  <a:pt x="4114800" y="108491"/>
                  <a:pt x="4114800" y="242321"/>
                </a:cubicBezTo>
                <a:cubicBezTo>
                  <a:pt x="4114800" y="565406"/>
                  <a:pt x="4126089" y="1007023"/>
                  <a:pt x="4126089" y="1330108"/>
                </a:cubicBezTo>
                <a:cubicBezTo>
                  <a:pt x="4126089" y="1463938"/>
                  <a:pt x="4006309" y="1453896"/>
                  <a:pt x="3872479" y="1453896"/>
                </a:cubicBezTo>
                <a:lnTo>
                  <a:pt x="242321" y="1453896"/>
                </a:lnTo>
                <a:cubicBezTo>
                  <a:pt x="108491" y="1453896"/>
                  <a:pt x="0" y="1492160"/>
                  <a:pt x="0" y="1358330"/>
                </a:cubicBezTo>
                <a:lnTo>
                  <a:pt x="0" y="242321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Up Arrow 207">
            <a:extLst>
              <a:ext uri="{FF2B5EF4-FFF2-40B4-BE49-F238E27FC236}">
                <a16:creationId xmlns:a16="http://schemas.microsoft.com/office/drawing/2014/main" id="{C133BC1A-7F96-4F8E-68CC-282AA0073CA1}"/>
              </a:ext>
            </a:extLst>
          </p:cNvPr>
          <p:cNvSpPr/>
          <p:nvPr/>
        </p:nvSpPr>
        <p:spPr>
          <a:xfrm flipH="1">
            <a:off x="7740602" y="20024828"/>
            <a:ext cx="199099" cy="43637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009F49A4-F90A-FE7F-E3DC-CD7BF233EBB6}"/>
              </a:ext>
            </a:extLst>
          </p:cNvPr>
          <p:cNvSpPr/>
          <p:nvPr/>
        </p:nvSpPr>
        <p:spPr>
          <a:xfrm>
            <a:off x="7752921" y="20471367"/>
            <a:ext cx="199098" cy="183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Up Arrow 209">
            <a:extLst>
              <a:ext uri="{FF2B5EF4-FFF2-40B4-BE49-F238E27FC236}">
                <a16:creationId xmlns:a16="http://schemas.microsoft.com/office/drawing/2014/main" id="{6FCAC555-5F86-9531-7721-9A89C6DA30A3}"/>
              </a:ext>
            </a:extLst>
          </p:cNvPr>
          <p:cNvSpPr/>
          <p:nvPr/>
        </p:nvSpPr>
        <p:spPr>
          <a:xfrm rot="10800000" flipH="1">
            <a:off x="7746406" y="20669008"/>
            <a:ext cx="199099" cy="436374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D9CCE61-B09E-C41B-6A9A-4FCCAD169AFC}"/>
              </a:ext>
            </a:extLst>
          </p:cNvPr>
          <p:cNvSpPr txBox="1"/>
          <p:nvPr/>
        </p:nvSpPr>
        <p:spPr>
          <a:xfrm>
            <a:off x="7944027" y="19809167"/>
            <a:ext cx="1346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altLang="en-US" b="1" kern="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reference,body</a:t>
            </a:r>
            <a:r>
              <a:rPr lang="en-US" altLang="en-US" b="1" kern="0" baseline="-25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5B2EFEE-33EB-2B6D-3022-C58D4497BA5E}"/>
              </a:ext>
            </a:extLst>
          </p:cNvPr>
          <p:cNvSpPr txBox="1"/>
          <p:nvPr/>
        </p:nvSpPr>
        <p:spPr>
          <a:xfrm>
            <a:off x="7943733" y="20817423"/>
            <a:ext cx="137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altLang="en-US" b="1" kern="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reference,body</a:t>
            </a:r>
            <a:r>
              <a:rPr lang="en-US" altLang="en-US" b="1" kern="0" baseline="-25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F910C63-E607-5E6E-3DD2-D8860B151DB6}"/>
              </a:ext>
            </a:extLst>
          </p:cNvPr>
          <p:cNvSpPr txBox="1"/>
          <p:nvPr/>
        </p:nvSpPr>
        <p:spPr>
          <a:xfrm>
            <a:off x="7938894" y="20231519"/>
            <a:ext cx="938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altLang="en-US" b="1" kern="0" baseline="-25000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2B143C3-126E-22DA-E085-8CBCD4AF760E}"/>
              </a:ext>
            </a:extLst>
          </p:cNvPr>
          <p:cNvSpPr txBox="1"/>
          <p:nvPr/>
        </p:nvSpPr>
        <p:spPr>
          <a:xfrm>
            <a:off x="9213443" y="19869761"/>
            <a:ext cx="44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9A91D3B6-B5C5-CA05-889D-05E3FB858E06}"/>
              </a:ext>
            </a:extLst>
          </p:cNvPr>
          <p:cNvSpPr txBox="1"/>
          <p:nvPr/>
        </p:nvSpPr>
        <p:spPr>
          <a:xfrm>
            <a:off x="9213443" y="20876543"/>
            <a:ext cx="44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3A6F9929-4B59-17B2-B762-12D0E2813A94}"/>
              </a:ext>
            </a:extLst>
          </p:cNvPr>
          <p:cNvSpPr txBox="1"/>
          <p:nvPr/>
        </p:nvSpPr>
        <p:spPr>
          <a:xfrm>
            <a:off x="9212797" y="20360281"/>
            <a:ext cx="44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5C79188-A2CE-E8D3-F3FE-0E8893376D03}"/>
              </a:ext>
            </a:extLst>
          </p:cNvPr>
          <p:cNvSpPr txBox="1"/>
          <p:nvPr/>
        </p:nvSpPr>
        <p:spPr>
          <a:xfrm>
            <a:off x="5640913" y="21195158"/>
            <a:ext cx="26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Race/ethnicity = k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5F481A78-5499-6A05-4C73-44B03A5BF839}"/>
              </a:ext>
            </a:extLst>
          </p:cNvPr>
          <p:cNvSpPr txBox="1"/>
          <p:nvPr/>
        </p:nvSpPr>
        <p:spPr>
          <a:xfrm>
            <a:off x="7693543" y="21186366"/>
            <a:ext cx="1955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non-Hispanic Black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CAF1860-1FB9-A9CF-BC9A-AB98930C9D8B}"/>
              </a:ext>
            </a:extLst>
          </p:cNvPr>
          <p:cNvSpPr txBox="1"/>
          <p:nvPr/>
        </p:nvSpPr>
        <p:spPr>
          <a:xfrm>
            <a:off x="11118735" y="19356329"/>
            <a:ext cx="123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Difference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BP3</a:t>
            </a:r>
          </a:p>
        </p:txBody>
      </p:sp>
      <p:sp>
        <p:nvSpPr>
          <p:cNvPr id="226" name="Up Arrow 225">
            <a:extLst>
              <a:ext uri="{FF2B5EF4-FFF2-40B4-BE49-F238E27FC236}">
                <a16:creationId xmlns:a16="http://schemas.microsoft.com/office/drawing/2014/main" id="{369C93B4-06C1-DCA5-4943-B4C66D620337}"/>
              </a:ext>
            </a:extLst>
          </p:cNvPr>
          <p:cNvSpPr/>
          <p:nvPr/>
        </p:nvSpPr>
        <p:spPr>
          <a:xfrm flipH="1">
            <a:off x="12562749" y="19183320"/>
            <a:ext cx="199099" cy="43637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994DAAF5-9926-542C-07F1-A2FE375887D2}"/>
              </a:ext>
            </a:extLst>
          </p:cNvPr>
          <p:cNvSpPr/>
          <p:nvPr/>
        </p:nvSpPr>
        <p:spPr>
          <a:xfrm>
            <a:off x="12575068" y="19629859"/>
            <a:ext cx="199098" cy="183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Up Arrow 227">
            <a:extLst>
              <a:ext uri="{FF2B5EF4-FFF2-40B4-BE49-F238E27FC236}">
                <a16:creationId xmlns:a16="http://schemas.microsoft.com/office/drawing/2014/main" id="{F268134C-B950-5BC1-1F5A-115D7FD82B90}"/>
              </a:ext>
            </a:extLst>
          </p:cNvPr>
          <p:cNvSpPr/>
          <p:nvPr/>
        </p:nvSpPr>
        <p:spPr>
          <a:xfrm rot="10800000" flipH="1">
            <a:off x="12568553" y="19827500"/>
            <a:ext cx="199099" cy="436374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77926F79-10E5-B0A5-B410-5D4378D961CA}"/>
              </a:ext>
            </a:extLst>
          </p:cNvPr>
          <p:cNvCxnSpPr>
            <a:cxnSpLocks/>
          </p:cNvCxnSpPr>
          <p:nvPr/>
        </p:nvCxnSpPr>
        <p:spPr bwMode="auto">
          <a:xfrm>
            <a:off x="12399666" y="20545809"/>
            <a:ext cx="356616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212460BE-B3E5-1CF3-2606-9D30EF8D48F3}"/>
              </a:ext>
            </a:extLst>
          </p:cNvPr>
          <p:cNvCxnSpPr>
            <a:cxnSpLocks/>
          </p:cNvCxnSpPr>
          <p:nvPr/>
        </p:nvCxnSpPr>
        <p:spPr bwMode="auto">
          <a:xfrm flipV="1">
            <a:off x="12399661" y="19142583"/>
            <a:ext cx="0" cy="1423077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DFB36888-DEE1-F190-49F7-AC50EB73E45A}"/>
              </a:ext>
            </a:extLst>
          </p:cNvPr>
          <p:cNvSpPr txBox="1"/>
          <p:nvPr/>
        </p:nvSpPr>
        <p:spPr>
          <a:xfrm>
            <a:off x="12766174" y="18967659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altLang="en-US" b="1" kern="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race,k_body</a:t>
            </a:r>
            <a:r>
              <a:rPr lang="en-US" altLang="en-US" b="1" kern="0" baseline="-25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CDAF833B-2D03-73B8-512B-BA60B0096E0B}"/>
              </a:ext>
            </a:extLst>
          </p:cNvPr>
          <p:cNvSpPr txBox="1"/>
          <p:nvPr/>
        </p:nvSpPr>
        <p:spPr>
          <a:xfrm>
            <a:off x="12765880" y="19975915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altLang="en-US" b="1" kern="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race,k_body</a:t>
            </a:r>
            <a:r>
              <a:rPr lang="en-US" altLang="en-US" b="1" kern="0" baseline="-25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6C26BEA-62FD-B4C5-1E00-FD5F82117319}"/>
              </a:ext>
            </a:extLst>
          </p:cNvPr>
          <p:cNvSpPr txBox="1"/>
          <p:nvPr/>
        </p:nvSpPr>
        <p:spPr>
          <a:xfrm>
            <a:off x="12777854" y="1950544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altLang="en-US" b="1" kern="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race,k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E9CEBD82-7B51-9CD3-BED3-64D5C7EE5142}"/>
              </a:ext>
            </a:extLst>
          </p:cNvPr>
          <p:cNvSpPr txBox="1"/>
          <p:nvPr/>
        </p:nvSpPr>
        <p:spPr>
          <a:xfrm>
            <a:off x="13756729" y="1904824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B744E778-4856-8662-C6A7-9F1D8DAD1367}"/>
              </a:ext>
            </a:extLst>
          </p:cNvPr>
          <p:cNvSpPr txBox="1"/>
          <p:nvPr/>
        </p:nvSpPr>
        <p:spPr>
          <a:xfrm>
            <a:off x="13756729" y="2005502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8D6D6357-B38C-9A4F-38E7-FBE2C0DFAE17}"/>
              </a:ext>
            </a:extLst>
          </p:cNvPr>
          <p:cNvSpPr txBox="1"/>
          <p:nvPr/>
        </p:nvSpPr>
        <p:spPr>
          <a:xfrm>
            <a:off x="13756083" y="1953876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</a:p>
        </p:txBody>
      </p:sp>
      <p:sp>
        <p:nvSpPr>
          <p:cNvPr id="239" name="Up Arrow 238">
            <a:extLst>
              <a:ext uri="{FF2B5EF4-FFF2-40B4-BE49-F238E27FC236}">
                <a16:creationId xmlns:a16="http://schemas.microsoft.com/office/drawing/2014/main" id="{A94EEA9C-C0C0-F7C8-443E-70DCA6214626}"/>
              </a:ext>
            </a:extLst>
          </p:cNvPr>
          <p:cNvSpPr/>
          <p:nvPr/>
        </p:nvSpPr>
        <p:spPr>
          <a:xfrm flipH="1">
            <a:off x="14478229" y="20013195"/>
            <a:ext cx="199099" cy="43637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95F83E07-680E-C07D-3066-49CE4FD5369B}"/>
              </a:ext>
            </a:extLst>
          </p:cNvPr>
          <p:cNvSpPr/>
          <p:nvPr/>
        </p:nvSpPr>
        <p:spPr>
          <a:xfrm>
            <a:off x="14490548" y="20459734"/>
            <a:ext cx="199098" cy="183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Up Arrow 240">
            <a:extLst>
              <a:ext uri="{FF2B5EF4-FFF2-40B4-BE49-F238E27FC236}">
                <a16:creationId xmlns:a16="http://schemas.microsoft.com/office/drawing/2014/main" id="{487B59A7-D661-4B9C-F777-2EB8A339F1E1}"/>
              </a:ext>
            </a:extLst>
          </p:cNvPr>
          <p:cNvSpPr/>
          <p:nvPr/>
        </p:nvSpPr>
        <p:spPr>
          <a:xfrm rot="10800000" flipH="1">
            <a:off x="14484033" y="20657375"/>
            <a:ext cx="199099" cy="436374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D3DB6B81-87C7-370F-CE9E-0ECD62E9455C}"/>
              </a:ext>
            </a:extLst>
          </p:cNvPr>
          <p:cNvSpPr txBox="1"/>
          <p:nvPr/>
        </p:nvSpPr>
        <p:spPr>
          <a:xfrm>
            <a:off x="14681654" y="19797534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altLang="en-US" b="1" kern="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reference,body</a:t>
            </a:r>
            <a:r>
              <a:rPr lang="en-US" altLang="en-US" b="1" kern="0" baseline="-25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4B2FD06-45EA-46C4-3600-071E8B379020}"/>
              </a:ext>
            </a:extLst>
          </p:cNvPr>
          <p:cNvSpPr txBox="1"/>
          <p:nvPr/>
        </p:nvSpPr>
        <p:spPr>
          <a:xfrm>
            <a:off x="14681360" y="20805790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altLang="en-US" b="1" kern="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reference,body</a:t>
            </a:r>
            <a:r>
              <a:rPr lang="en-US" altLang="en-US" b="1" kern="0" baseline="-25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1C96128B-A6A3-1263-6FD0-A481F2149FE8}"/>
              </a:ext>
            </a:extLst>
          </p:cNvPr>
          <p:cNvSpPr txBox="1"/>
          <p:nvPr/>
        </p:nvSpPr>
        <p:spPr>
          <a:xfrm>
            <a:off x="14676521" y="20219886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altLang="en-US" b="1" kern="0" baseline="-25000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34145FCB-09C8-0A15-9836-52F69D8A5C4F}"/>
              </a:ext>
            </a:extLst>
          </p:cNvPr>
          <p:cNvSpPr txBox="1"/>
          <p:nvPr/>
        </p:nvSpPr>
        <p:spPr>
          <a:xfrm>
            <a:off x="15951070" y="198581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2B6FC71A-AC69-550B-4B11-E521EC7316A7}"/>
              </a:ext>
            </a:extLst>
          </p:cNvPr>
          <p:cNvSpPr txBox="1"/>
          <p:nvPr/>
        </p:nvSpPr>
        <p:spPr>
          <a:xfrm>
            <a:off x="15951070" y="2086491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0679055B-833D-FCE2-08E0-B9998DBC6A3A}"/>
              </a:ext>
            </a:extLst>
          </p:cNvPr>
          <p:cNvSpPr txBox="1"/>
          <p:nvPr/>
        </p:nvSpPr>
        <p:spPr>
          <a:xfrm>
            <a:off x="15950424" y="2034864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5D297FC-29B6-48CD-D7CC-2D19A6C2A65A}"/>
              </a:ext>
            </a:extLst>
          </p:cNvPr>
          <p:cNvSpPr txBox="1"/>
          <p:nvPr/>
        </p:nvSpPr>
        <p:spPr>
          <a:xfrm>
            <a:off x="12365662" y="21183525"/>
            <a:ext cx="26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Race/ethnicity = k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533F16BF-5C61-A426-A989-0B3191F2D4FC}"/>
              </a:ext>
            </a:extLst>
          </p:cNvPr>
          <p:cNvSpPr txBox="1"/>
          <p:nvPr/>
        </p:nvSpPr>
        <p:spPr>
          <a:xfrm>
            <a:off x="14485655" y="21175122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non-Hispanic Black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D0B72D5-15E8-97A1-ED93-E82989499829}"/>
              </a:ext>
            </a:extLst>
          </p:cNvPr>
          <p:cNvSpPr txBox="1"/>
          <p:nvPr/>
        </p:nvSpPr>
        <p:spPr>
          <a:xfrm>
            <a:off x="12804513" y="18265673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Adjusted for sunscreen usage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95F9A6E-8AB3-8B1C-DD93-99374E0CD10C}"/>
              </a:ext>
            </a:extLst>
          </p:cNvPr>
          <p:cNvSpPr txBox="1"/>
          <p:nvPr/>
        </p:nvSpPr>
        <p:spPr>
          <a:xfrm>
            <a:off x="12706234" y="17954951"/>
            <a:ext cx="383528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Figure 4. Arrow divergence plot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510C1DA4-EA11-E33B-A99A-A8A76A3B3F6C}"/>
              </a:ext>
            </a:extLst>
          </p:cNvPr>
          <p:cNvSpPr txBox="1"/>
          <p:nvPr/>
        </p:nvSpPr>
        <p:spPr>
          <a:xfrm>
            <a:off x="5794521" y="18038920"/>
            <a:ext cx="383528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Figure 3. Arrow divergence plot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8EAD350B-6D79-9258-CCFB-0E2828B6B53A}"/>
              </a:ext>
            </a:extLst>
          </p:cNvPr>
          <p:cNvSpPr txBox="1"/>
          <p:nvPr/>
        </p:nvSpPr>
        <p:spPr>
          <a:xfrm>
            <a:off x="20675397" y="17965468"/>
            <a:ext cx="34697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Figure 5. Alphabet soup plot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C1A26CE3-4BF0-E137-B716-C28F3594F951}"/>
              </a:ext>
            </a:extLst>
          </p:cNvPr>
          <p:cNvSpPr txBox="1"/>
          <p:nvPr/>
        </p:nvSpPr>
        <p:spPr>
          <a:xfrm>
            <a:off x="1437725" y="18037827"/>
            <a:ext cx="24404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Figure 2. Violin plot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88985B8E-5099-8875-7A48-E49A02DF8C2A}"/>
              </a:ext>
            </a:extLst>
          </p:cNvPr>
          <p:cNvSpPr txBox="1"/>
          <p:nvPr/>
        </p:nvSpPr>
        <p:spPr>
          <a:xfrm>
            <a:off x="243052" y="19339676"/>
            <a:ext cx="1236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Biomarker levels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BP3</a:t>
            </a:r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26D65354-A388-2B90-6BF1-6AA78EFDD21C}"/>
              </a:ext>
            </a:extLst>
          </p:cNvPr>
          <p:cNvCxnSpPr>
            <a:cxnSpLocks/>
          </p:cNvCxnSpPr>
          <p:nvPr/>
        </p:nvCxnSpPr>
        <p:spPr bwMode="auto">
          <a:xfrm>
            <a:off x="1527493" y="20580929"/>
            <a:ext cx="256032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E1485691-AE54-7A61-8F78-3C7CD6AC042B}"/>
              </a:ext>
            </a:extLst>
          </p:cNvPr>
          <p:cNvCxnSpPr>
            <a:cxnSpLocks/>
          </p:cNvCxnSpPr>
          <p:nvPr/>
        </p:nvCxnSpPr>
        <p:spPr bwMode="auto">
          <a:xfrm flipV="1">
            <a:off x="1527488" y="19177703"/>
            <a:ext cx="0" cy="1423077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AEC0C995-70AD-89EB-8FDF-B7EC0AC7ABFB}"/>
              </a:ext>
            </a:extLst>
          </p:cNvPr>
          <p:cNvSpPr txBox="1"/>
          <p:nvPr/>
        </p:nvSpPr>
        <p:spPr>
          <a:xfrm>
            <a:off x="2515327" y="20716200"/>
            <a:ext cx="26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Race/ethnicity = k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DB6BEEAB-36F9-CD33-730E-E2D56B1A2643}"/>
              </a:ext>
            </a:extLst>
          </p:cNvPr>
          <p:cNvSpPr txBox="1"/>
          <p:nvPr/>
        </p:nvSpPr>
        <p:spPr>
          <a:xfrm>
            <a:off x="1215294" y="20732184"/>
            <a:ext cx="1296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Women</a:t>
            </a:r>
          </a:p>
        </p:txBody>
      </p:sp>
      <p:sp>
        <p:nvSpPr>
          <p:cNvPr id="277" name="Teardrop 276">
            <a:extLst>
              <a:ext uri="{FF2B5EF4-FFF2-40B4-BE49-F238E27FC236}">
                <a16:creationId xmlns:a16="http://schemas.microsoft.com/office/drawing/2014/main" id="{4A2B45A4-70CE-3255-1E13-EAAE465F4501}"/>
              </a:ext>
            </a:extLst>
          </p:cNvPr>
          <p:cNvSpPr/>
          <p:nvPr/>
        </p:nvSpPr>
        <p:spPr>
          <a:xfrm rot="18839780">
            <a:off x="1616836" y="19598345"/>
            <a:ext cx="457200" cy="457200"/>
          </a:xfrm>
          <a:prstGeom prst="teardrop">
            <a:avLst>
              <a:gd name="adj" fmla="val 19987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8" name="Teardrop 277">
            <a:extLst>
              <a:ext uri="{FF2B5EF4-FFF2-40B4-BE49-F238E27FC236}">
                <a16:creationId xmlns:a16="http://schemas.microsoft.com/office/drawing/2014/main" id="{1EB3D2BC-2414-F57E-696A-83C78C318C38}"/>
              </a:ext>
            </a:extLst>
          </p:cNvPr>
          <p:cNvSpPr/>
          <p:nvPr/>
        </p:nvSpPr>
        <p:spPr>
          <a:xfrm rot="8104611">
            <a:off x="1616814" y="19671841"/>
            <a:ext cx="457200" cy="457200"/>
          </a:xfrm>
          <a:prstGeom prst="teardrop">
            <a:avLst>
              <a:gd name="adj" fmla="val 19987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9" name="Teardrop 278">
            <a:extLst>
              <a:ext uri="{FF2B5EF4-FFF2-40B4-BE49-F238E27FC236}">
                <a16:creationId xmlns:a16="http://schemas.microsoft.com/office/drawing/2014/main" id="{779B8E75-78A4-7BC9-B205-9BC2979E013C}"/>
              </a:ext>
            </a:extLst>
          </p:cNvPr>
          <p:cNvSpPr/>
          <p:nvPr/>
        </p:nvSpPr>
        <p:spPr>
          <a:xfrm rot="18839598">
            <a:off x="2139337" y="19447091"/>
            <a:ext cx="457200" cy="457200"/>
          </a:xfrm>
          <a:prstGeom prst="teardrop">
            <a:avLst>
              <a:gd name="adj" fmla="val 1998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Teardrop 279">
            <a:extLst>
              <a:ext uri="{FF2B5EF4-FFF2-40B4-BE49-F238E27FC236}">
                <a16:creationId xmlns:a16="http://schemas.microsoft.com/office/drawing/2014/main" id="{9B617EB3-C866-0A01-9B02-59E36A494164}"/>
              </a:ext>
            </a:extLst>
          </p:cNvPr>
          <p:cNvSpPr/>
          <p:nvPr/>
        </p:nvSpPr>
        <p:spPr>
          <a:xfrm rot="8104611">
            <a:off x="2139315" y="19520587"/>
            <a:ext cx="457200" cy="457200"/>
          </a:xfrm>
          <a:prstGeom prst="teardrop">
            <a:avLst>
              <a:gd name="adj" fmla="val 1998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Teardrop 281">
            <a:extLst>
              <a:ext uri="{FF2B5EF4-FFF2-40B4-BE49-F238E27FC236}">
                <a16:creationId xmlns:a16="http://schemas.microsoft.com/office/drawing/2014/main" id="{945DB1C6-E282-91E9-09A2-0F1BC33A06A1}"/>
              </a:ext>
            </a:extLst>
          </p:cNvPr>
          <p:cNvSpPr/>
          <p:nvPr/>
        </p:nvSpPr>
        <p:spPr>
          <a:xfrm rot="18864886">
            <a:off x="2986680" y="19314692"/>
            <a:ext cx="457200" cy="457200"/>
          </a:xfrm>
          <a:prstGeom prst="teardrop">
            <a:avLst>
              <a:gd name="adj" fmla="val 19987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3" name="Teardrop 282">
            <a:extLst>
              <a:ext uri="{FF2B5EF4-FFF2-40B4-BE49-F238E27FC236}">
                <a16:creationId xmlns:a16="http://schemas.microsoft.com/office/drawing/2014/main" id="{0CC283AB-C17C-D873-3FD3-1726BB4D3420}"/>
              </a:ext>
            </a:extLst>
          </p:cNvPr>
          <p:cNvSpPr/>
          <p:nvPr/>
        </p:nvSpPr>
        <p:spPr>
          <a:xfrm rot="8104611">
            <a:off x="2986658" y="19388188"/>
            <a:ext cx="457200" cy="457200"/>
          </a:xfrm>
          <a:prstGeom prst="teardrop">
            <a:avLst>
              <a:gd name="adj" fmla="val 19987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Teardrop 283">
            <a:extLst>
              <a:ext uri="{FF2B5EF4-FFF2-40B4-BE49-F238E27FC236}">
                <a16:creationId xmlns:a16="http://schemas.microsoft.com/office/drawing/2014/main" id="{4FA77CE6-DB71-1C79-5F91-A8C419F0768C}"/>
              </a:ext>
            </a:extLst>
          </p:cNvPr>
          <p:cNvSpPr/>
          <p:nvPr/>
        </p:nvSpPr>
        <p:spPr>
          <a:xfrm rot="18942236">
            <a:off x="3515307" y="19564462"/>
            <a:ext cx="457200" cy="457200"/>
          </a:xfrm>
          <a:prstGeom prst="teardrop">
            <a:avLst>
              <a:gd name="adj" fmla="val 1998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Teardrop 284">
            <a:extLst>
              <a:ext uri="{FF2B5EF4-FFF2-40B4-BE49-F238E27FC236}">
                <a16:creationId xmlns:a16="http://schemas.microsoft.com/office/drawing/2014/main" id="{86E1861D-FBAA-B721-09F9-6026667E4BB2}"/>
              </a:ext>
            </a:extLst>
          </p:cNvPr>
          <p:cNvSpPr/>
          <p:nvPr/>
        </p:nvSpPr>
        <p:spPr>
          <a:xfrm rot="8104611">
            <a:off x="3515285" y="19637958"/>
            <a:ext cx="457200" cy="457200"/>
          </a:xfrm>
          <a:prstGeom prst="teardrop">
            <a:avLst>
              <a:gd name="adj" fmla="val 1998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85AC765F-D28D-6D99-45A8-AD52CABD38EA}"/>
              </a:ext>
            </a:extLst>
          </p:cNvPr>
          <p:cNvSpPr/>
          <p:nvPr/>
        </p:nvSpPr>
        <p:spPr>
          <a:xfrm>
            <a:off x="1792200" y="19687007"/>
            <a:ext cx="9144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0D4ECD8C-1907-E3F8-EFE4-65DBF931A149}"/>
              </a:ext>
            </a:extLst>
          </p:cNvPr>
          <p:cNvSpPr/>
          <p:nvPr/>
        </p:nvSpPr>
        <p:spPr>
          <a:xfrm>
            <a:off x="1792200" y="19874772"/>
            <a:ext cx="9144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23C474B3-2863-FDE5-3FBE-C70F6042AE80}"/>
              </a:ext>
            </a:extLst>
          </p:cNvPr>
          <p:cNvCxnSpPr>
            <a:cxnSpLocks/>
          </p:cNvCxnSpPr>
          <p:nvPr/>
        </p:nvCxnSpPr>
        <p:spPr>
          <a:xfrm>
            <a:off x="1833505" y="19376285"/>
            <a:ext cx="0" cy="310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1D164D80-31A5-1728-C7AD-5C3F4F86C1F4}"/>
              </a:ext>
            </a:extLst>
          </p:cNvPr>
          <p:cNvCxnSpPr>
            <a:cxnSpLocks/>
          </p:cNvCxnSpPr>
          <p:nvPr/>
        </p:nvCxnSpPr>
        <p:spPr>
          <a:xfrm>
            <a:off x="1839115" y="20056340"/>
            <a:ext cx="0" cy="310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>
            <a:extLst>
              <a:ext uri="{FF2B5EF4-FFF2-40B4-BE49-F238E27FC236}">
                <a16:creationId xmlns:a16="http://schemas.microsoft.com/office/drawing/2014/main" id="{0BBF3419-7DD6-E7DB-DBA9-37EB027F46DC}"/>
              </a:ext>
            </a:extLst>
          </p:cNvPr>
          <p:cNvSpPr/>
          <p:nvPr/>
        </p:nvSpPr>
        <p:spPr>
          <a:xfrm>
            <a:off x="2313969" y="19541140"/>
            <a:ext cx="9144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888B1492-3825-5FFD-ABBA-53388B0DED97}"/>
              </a:ext>
            </a:extLst>
          </p:cNvPr>
          <p:cNvSpPr/>
          <p:nvPr/>
        </p:nvSpPr>
        <p:spPr>
          <a:xfrm>
            <a:off x="2313969" y="19728905"/>
            <a:ext cx="9144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D6CCD22C-3F79-8718-1D7A-C4DFF1A0FBA4}"/>
              </a:ext>
            </a:extLst>
          </p:cNvPr>
          <p:cNvCxnSpPr>
            <a:cxnSpLocks/>
          </p:cNvCxnSpPr>
          <p:nvPr/>
        </p:nvCxnSpPr>
        <p:spPr>
          <a:xfrm>
            <a:off x="2355274" y="19230418"/>
            <a:ext cx="0" cy="310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B6C3C13E-DF6A-0EAF-298F-6997A6C77791}"/>
              </a:ext>
            </a:extLst>
          </p:cNvPr>
          <p:cNvCxnSpPr>
            <a:cxnSpLocks/>
          </p:cNvCxnSpPr>
          <p:nvPr/>
        </p:nvCxnSpPr>
        <p:spPr>
          <a:xfrm>
            <a:off x="2360884" y="19910473"/>
            <a:ext cx="0" cy="310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9C33A67-780F-61A2-0196-35F719AE6D36}"/>
              </a:ext>
            </a:extLst>
          </p:cNvPr>
          <p:cNvSpPr/>
          <p:nvPr/>
        </p:nvSpPr>
        <p:spPr>
          <a:xfrm>
            <a:off x="3167143" y="19389864"/>
            <a:ext cx="9144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E67FBACB-D075-5A7D-9017-BFCE7EE5A30E}"/>
              </a:ext>
            </a:extLst>
          </p:cNvPr>
          <p:cNvSpPr/>
          <p:nvPr/>
        </p:nvSpPr>
        <p:spPr>
          <a:xfrm>
            <a:off x="3167143" y="19577629"/>
            <a:ext cx="9144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41390312-B8EC-C5DD-2B5E-7148BEA3F85F}"/>
              </a:ext>
            </a:extLst>
          </p:cNvPr>
          <p:cNvCxnSpPr>
            <a:cxnSpLocks/>
          </p:cNvCxnSpPr>
          <p:nvPr/>
        </p:nvCxnSpPr>
        <p:spPr>
          <a:xfrm>
            <a:off x="3208448" y="19079142"/>
            <a:ext cx="0" cy="310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31E0CEDC-C0F6-E638-4838-188180340A86}"/>
              </a:ext>
            </a:extLst>
          </p:cNvPr>
          <p:cNvCxnSpPr>
            <a:cxnSpLocks/>
          </p:cNvCxnSpPr>
          <p:nvPr/>
        </p:nvCxnSpPr>
        <p:spPr>
          <a:xfrm>
            <a:off x="3214058" y="19759197"/>
            <a:ext cx="0" cy="310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angle 303">
            <a:extLst>
              <a:ext uri="{FF2B5EF4-FFF2-40B4-BE49-F238E27FC236}">
                <a16:creationId xmlns:a16="http://schemas.microsoft.com/office/drawing/2014/main" id="{4FADBFF6-3CD2-E50F-FE32-70D9C68C576C}"/>
              </a:ext>
            </a:extLst>
          </p:cNvPr>
          <p:cNvSpPr/>
          <p:nvPr/>
        </p:nvSpPr>
        <p:spPr>
          <a:xfrm>
            <a:off x="3700099" y="19620550"/>
            <a:ext cx="9144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90838E97-76F3-F63A-930F-F203E98C09B2}"/>
              </a:ext>
            </a:extLst>
          </p:cNvPr>
          <p:cNvSpPr/>
          <p:nvPr/>
        </p:nvSpPr>
        <p:spPr>
          <a:xfrm>
            <a:off x="3700099" y="19808315"/>
            <a:ext cx="9144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277B6945-F018-DFE8-BA97-EDB388259057}"/>
              </a:ext>
            </a:extLst>
          </p:cNvPr>
          <p:cNvCxnSpPr>
            <a:cxnSpLocks/>
          </p:cNvCxnSpPr>
          <p:nvPr/>
        </p:nvCxnSpPr>
        <p:spPr>
          <a:xfrm>
            <a:off x="3741404" y="19309828"/>
            <a:ext cx="0" cy="310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27FAFE4B-0BEC-1F45-C492-4D5698AA19AD}"/>
              </a:ext>
            </a:extLst>
          </p:cNvPr>
          <p:cNvCxnSpPr>
            <a:cxnSpLocks/>
          </p:cNvCxnSpPr>
          <p:nvPr/>
        </p:nvCxnSpPr>
        <p:spPr>
          <a:xfrm>
            <a:off x="3747014" y="19989883"/>
            <a:ext cx="0" cy="310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C851C5A2-66D6-94E2-DDC9-C33E10E79EB2}"/>
              </a:ext>
            </a:extLst>
          </p:cNvPr>
          <p:cNvCxnSpPr>
            <a:cxnSpLocks/>
          </p:cNvCxnSpPr>
          <p:nvPr/>
        </p:nvCxnSpPr>
        <p:spPr bwMode="auto">
          <a:xfrm flipH="1">
            <a:off x="13541104" y="17340620"/>
            <a:ext cx="0" cy="54864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4F5E15C8-D7D6-03E1-F0D7-BAB0978DF6B8}"/>
              </a:ext>
            </a:extLst>
          </p:cNvPr>
          <p:cNvCxnSpPr>
            <a:cxnSpLocks/>
          </p:cNvCxnSpPr>
          <p:nvPr/>
        </p:nvCxnSpPr>
        <p:spPr bwMode="auto">
          <a:xfrm>
            <a:off x="4052856" y="17217545"/>
            <a:ext cx="1783080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BE04860C-C066-482D-1942-E29784D396CD}"/>
              </a:ext>
            </a:extLst>
          </p:cNvPr>
          <p:cNvCxnSpPr>
            <a:cxnSpLocks/>
          </p:cNvCxnSpPr>
          <p:nvPr/>
        </p:nvCxnSpPr>
        <p:spPr bwMode="auto">
          <a:xfrm flipH="1">
            <a:off x="13525820" y="16329370"/>
            <a:ext cx="0" cy="73152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313" name="Straight Connector 63">
            <a:extLst>
              <a:ext uri="{FF2B5EF4-FFF2-40B4-BE49-F238E27FC236}">
                <a16:creationId xmlns:a16="http://schemas.microsoft.com/office/drawing/2014/main" id="{4316B1FB-60D6-B3D0-DDE7-CEAA5824A7D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271352" y="16930722"/>
            <a:ext cx="777875" cy="77946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314" name="Rounded Rectangle 313">
            <a:extLst>
              <a:ext uri="{FF2B5EF4-FFF2-40B4-BE49-F238E27FC236}">
                <a16:creationId xmlns:a16="http://schemas.microsoft.com/office/drawing/2014/main" id="{58FF8889-3CC4-AC55-4C2A-0349F9F118AB}"/>
              </a:ext>
            </a:extLst>
          </p:cNvPr>
          <p:cNvSpPr/>
          <p:nvPr/>
        </p:nvSpPr>
        <p:spPr bwMode="auto">
          <a:xfrm>
            <a:off x="10208402" y="17069466"/>
            <a:ext cx="6691310" cy="43815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600" b="1" kern="0" dirty="0">
                <a:solidFill>
                  <a:srgbClr val="F0A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</p:txBody>
      </p: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7DC4FB93-3806-7009-28D1-F9F29F876585}"/>
              </a:ext>
            </a:extLst>
          </p:cNvPr>
          <p:cNvCxnSpPr/>
          <p:nvPr/>
        </p:nvCxnSpPr>
        <p:spPr bwMode="auto">
          <a:xfrm>
            <a:off x="4075072" y="17217545"/>
            <a:ext cx="0" cy="64008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2F6905F4-4632-AC84-94E6-EFEBB6F1BEF5}"/>
              </a:ext>
            </a:extLst>
          </p:cNvPr>
          <p:cNvCxnSpPr/>
          <p:nvPr/>
        </p:nvCxnSpPr>
        <p:spPr bwMode="auto">
          <a:xfrm>
            <a:off x="21846238" y="17232725"/>
            <a:ext cx="0" cy="64008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37DFE757-6DBF-A674-3AB0-AE0A03A1572E}"/>
              </a:ext>
            </a:extLst>
          </p:cNvPr>
          <p:cNvCxnSpPr>
            <a:cxnSpLocks/>
          </p:cNvCxnSpPr>
          <p:nvPr/>
        </p:nvCxnSpPr>
        <p:spPr bwMode="auto">
          <a:xfrm>
            <a:off x="4062749" y="16412497"/>
            <a:ext cx="1783080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742B314-6BD5-9B98-4EFB-873EC061F855}"/>
              </a:ext>
            </a:extLst>
          </p:cNvPr>
          <p:cNvCxnSpPr/>
          <p:nvPr/>
        </p:nvCxnSpPr>
        <p:spPr bwMode="auto">
          <a:xfrm flipH="1">
            <a:off x="21871503" y="15945150"/>
            <a:ext cx="0" cy="45720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9339B3BF-1A05-2843-F9FC-FFF5A33DF11D}"/>
              </a:ext>
            </a:extLst>
          </p:cNvPr>
          <p:cNvCxnSpPr/>
          <p:nvPr/>
        </p:nvCxnSpPr>
        <p:spPr bwMode="auto">
          <a:xfrm flipH="1">
            <a:off x="13527125" y="15945150"/>
            <a:ext cx="0" cy="45720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553F2AFA-B339-3351-8319-44E806014320}"/>
              </a:ext>
            </a:extLst>
          </p:cNvPr>
          <p:cNvCxnSpPr/>
          <p:nvPr/>
        </p:nvCxnSpPr>
        <p:spPr bwMode="auto">
          <a:xfrm flipH="1">
            <a:off x="4105719" y="15955297"/>
            <a:ext cx="0" cy="45720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24" name="TextBox 51">
            <a:extLst>
              <a:ext uri="{FF2B5EF4-FFF2-40B4-BE49-F238E27FC236}">
                <a16:creationId xmlns:a16="http://schemas.microsoft.com/office/drawing/2014/main" id="{8B95FEB0-3CBB-1579-32E8-D6E14E919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3500" y="4851531"/>
            <a:ext cx="149793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>
                <a:cs typeface="Arial" panose="020B0604020202020204" pitchFamily="34" charset="0"/>
              </a:rPr>
              <a:t>2003-2016</a:t>
            </a:r>
          </a:p>
        </p:txBody>
      </p:sp>
    </p:spTree>
    <p:extLst>
      <p:ext uri="{BB962C8B-B14F-4D97-AF65-F5344CB8AC3E}">
        <p14:creationId xmlns:p14="http://schemas.microsoft.com/office/powerpoint/2010/main" val="276511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37310</TotalTime>
  <Words>692</Words>
  <Application>Microsoft Macintosh PowerPoint</Application>
  <PresentationFormat>Custom</PresentationFormat>
  <Paragraphs>152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Vy</dc:creator>
  <cp:lastModifiedBy>Nguyen, Vy Kim</cp:lastModifiedBy>
  <cp:revision>127</cp:revision>
  <dcterms:created xsi:type="dcterms:W3CDTF">2020-07-17T16:29:03Z</dcterms:created>
  <dcterms:modified xsi:type="dcterms:W3CDTF">2024-03-14T14:44:25Z</dcterms:modified>
</cp:coreProperties>
</file>