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96"/>
    <p:restoredTop sz="94629"/>
  </p:normalViewPr>
  <p:slideViewPr>
    <p:cSldViewPr snapToGrid="0">
      <p:cViewPr varScale="1">
        <p:scale>
          <a:sx n="65" d="100"/>
          <a:sy n="65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06D0A-1D31-A34A-BF12-E54DA012D754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1FE35-6E55-CA40-9259-4712BAE0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1FE35-6E55-CA40-9259-4712BAE01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5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CDD-FA93-D049-A1CE-A053C0B221AE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2C6F-A390-F545-AC9C-6FE08B1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40E5BFCC-5C73-26A6-3D30-97FABC61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49" y="6377580"/>
            <a:ext cx="7772399" cy="4996543"/>
          </a:xfrm>
          <a:prstGeom prst="rect">
            <a:avLst/>
          </a:prstGeom>
        </p:spPr>
      </p:pic>
      <p:pic>
        <p:nvPicPr>
          <p:cNvPr id="7" name="Picture 6" descr="A graph with red and blue arrows&#10;&#10;Description automatically generated">
            <a:extLst>
              <a:ext uri="{FF2B5EF4-FFF2-40B4-BE49-F238E27FC236}">
                <a16:creationId xmlns:a16="http://schemas.microsoft.com/office/drawing/2014/main" id="{5CE3095B-1449-7F54-C595-98420902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49" y="1518920"/>
            <a:ext cx="7772400" cy="466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B1D0E-A25A-A3CA-3643-6C8F954927C4}"/>
              </a:ext>
            </a:extLst>
          </p:cNvPr>
          <p:cNvSpPr txBox="1"/>
          <p:nvPr/>
        </p:nvSpPr>
        <p:spPr>
          <a:xfrm>
            <a:off x="576015" y="1518920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58216-1A9C-FE57-6B0A-1F21D2DD6A38}"/>
              </a:ext>
            </a:extLst>
          </p:cNvPr>
          <p:cNvSpPr txBox="1"/>
          <p:nvPr/>
        </p:nvSpPr>
        <p:spPr>
          <a:xfrm>
            <a:off x="567830" y="6377580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9434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blue arrows&#10;&#10;Description automatically generated">
            <a:extLst>
              <a:ext uri="{FF2B5EF4-FFF2-40B4-BE49-F238E27FC236}">
                <a16:creationId xmlns:a16="http://schemas.microsoft.com/office/drawing/2014/main" id="{344E9271-C2DF-2BBE-AA35-F44B8CB8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5" y="1518920"/>
            <a:ext cx="7772400" cy="4663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3CF377-41B5-30B8-3E22-A5C9146A838A}"/>
              </a:ext>
            </a:extLst>
          </p:cNvPr>
          <p:cNvSpPr txBox="1"/>
          <p:nvPr/>
        </p:nvSpPr>
        <p:spPr>
          <a:xfrm>
            <a:off x="576015" y="1537675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9D738-8120-A6D7-6D91-3B590C105EF6}"/>
              </a:ext>
            </a:extLst>
          </p:cNvPr>
          <p:cNvSpPr txBox="1"/>
          <p:nvPr/>
        </p:nvSpPr>
        <p:spPr>
          <a:xfrm>
            <a:off x="567830" y="6396335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0A6A28D0-944D-E336-728C-A8A526DDD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82" y="6627167"/>
            <a:ext cx="7772400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5</Words>
  <Application>Microsoft Macintosh PowerPoint</Application>
  <PresentationFormat>Custom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Vy Kim</dc:creator>
  <cp:lastModifiedBy>Nguyen, Vy Kim</cp:lastModifiedBy>
  <cp:revision>2</cp:revision>
  <dcterms:created xsi:type="dcterms:W3CDTF">2024-08-14T19:04:42Z</dcterms:created>
  <dcterms:modified xsi:type="dcterms:W3CDTF">2024-08-14T20:02:06Z</dcterms:modified>
</cp:coreProperties>
</file>