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5" r:id="rId8"/>
    <p:sldId id="264" r:id="rId9"/>
    <p:sldId id="260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nicius Morais Pontes" userId="f5e33e43d5fe0611" providerId="LiveId" clId="{8B70C915-C773-490E-835F-833AE85E9419}"/>
    <pc:docChg chg="undo custSel addSld modSld sldOrd">
      <pc:chgData name="Vynicius Morais Pontes" userId="f5e33e43d5fe0611" providerId="LiveId" clId="{8B70C915-C773-490E-835F-833AE85E9419}" dt="2018-05-14T17:59:02.555" v="140" actId="20577"/>
      <pc:docMkLst>
        <pc:docMk/>
      </pc:docMkLst>
      <pc:sldChg chg="modSp">
        <pc:chgData name="Vynicius Morais Pontes" userId="f5e33e43d5fe0611" providerId="LiveId" clId="{8B70C915-C773-490E-835F-833AE85E9419}" dt="2018-05-14T17:59:02.555" v="140" actId="20577"/>
        <pc:sldMkLst>
          <pc:docMk/>
          <pc:sldMk cId="3143773161" sldId="257"/>
        </pc:sldMkLst>
        <pc:spChg chg="mod">
          <ac:chgData name="Vynicius Morais Pontes" userId="f5e33e43d5fe0611" providerId="LiveId" clId="{8B70C915-C773-490E-835F-833AE85E9419}" dt="2018-05-14T17:59:02.555" v="140" actId="20577"/>
          <ac:spMkLst>
            <pc:docMk/>
            <pc:sldMk cId="3143773161" sldId="257"/>
            <ac:spMk id="3" creationId="{4D41330C-F3EC-4277-9A3B-DE25C765F7DC}"/>
          </ac:spMkLst>
        </pc:spChg>
      </pc:sldChg>
      <pc:sldChg chg="addSp delSp modSp add">
        <pc:chgData name="Vynicius Morais Pontes" userId="f5e33e43d5fe0611" providerId="LiveId" clId="{8B70C915-C773-490E-835F-833AE85E9419}" dt="2018-05-14T12:41:39.865" v="41" actId="478"/>
        <pc:sldMkLst>
          <pc:docMk/>
          <pc:sldMk cId="2476655609" sldId="263"/>
        </pc:sldMkLst>
        <pc:spChg chg="mod">
          <ac:chgData name="Vynicius Morais Pontes" userId="f5e33e43d5fe0611" providerId="LiveId" clId="{8B70C915-C773-490E-835F-833AE85E9419}" dt="2018-05-14T12:41:17.406" v="28" actId="20577"/>
          <ac:spMkLst>
            <pc:docMk/>
            <pc:sldMk cId="2476655609" sldId="263"/>
            <ac:spMk id="2" creationId="{7081EDCE-D128-43E8-9838-7BB7B74F8B90}"/>
          </ac:spMkLst>
        </pc:spChg>
        <pc:spChg chg="add del">
          <ac:chgData name="Vynicius Morais Pontes" userId="f5e33e43d5fe0611" providerId="LiveId" clId="{8B70C915-C773-490E-835F-833AE85E9419}" dt="2018-05-14T12:41:27.738" v="36" actId="478"/>
          <ac:spMkLst>
            <pc:docMk/>
            <pc:sldMk cId="2476655609" sldId="263"/>
            <ac:spMk id="3" creationId="{E5BA8531-7871-461D-A4A9-C9E709F40C9C}"/>
          </ac:spMkLst>
        </pc:spChg>
        <pc:spChg chg="add mod">
          <ac:chgData name="Vynicius Morais Pontes" userId="f5e33e43d5fe0611" providerId="LiveId" clId="{8B70C915-C773-490E-835F-833AE85E9419}" dt="2018-05-14T12:41:39.865" v="41" actId="478"/>
          <ac:spMkLst>
            <pc:docMk/>
            <pc:sldMk cId="2476655609" sldId="263"/>
            <ac:spMk id="11" creationId="{09F45A47-8146-476D-93CF-9EBFCF933A5D}"/>
          </ac:spMkLst>
        </pc:spChg>
        <pc:picChg chg="add del mod">
          <ac:chgData name="Vynicius Morais Pontes" userId="f5e33e43d5fe0611" providerId="LiveId" clId="{8B70C915-C773-490E-835F-833AE85E9419}" dt="2018-05-14T12:41:23.567" v="35" actId="478"/>
          <ac:picMkLst>
            <pc:docMk/>
            <pc:sldMk cId="2476655609" sldId="263"/>
            <ac:picMk id="5" creationId="{257173FD-3332-45F7-ACCA-213C4CFF1F60}"/>
          </ac:picMkLst>
        </pc:picChg>
        <pc:picChg chg="add del mod">
          <ac:chgData name="Vynicius Morais Pontes" userId="f5e33e43d5fe0611" providerId="LiveId" clId="{8B70C915-C773-490E-835F-833AE85E9419}" dt="2018-05-14T12:41:23.567" v="35" actId="478"/>
          <ac:picMkLst>
            <pc:docMk/>
            <pc:sldMk cId="2476655609" sldId="263"/>
            <ac:picMk id="7" creationId="{7A0456C3-3FBD-48B1-9B2B-D189FEF1E415}"/>
          </ac:picMkLst>
        </pc:picChg>
        <pc:picChg chg="add del mod">
          <ac:chgData name="Vynicius Morais Pontes" userId="f5e33e43d5fe0611" providerId="LiveId" clId="{8B70C915-C773-490E-835F-833AE85E9419}" dt="2018-05-14T12:41:39.865" v="41" actId="478"/>
          <ac:picMkLst>
            <pc:docMk/>
            <pc:sldMk cId="2476655609" sldId="263"/>
            <ac:picMk id="9" creationId="{731FF8E9-D1A9-4642-8140-790E1B68F09E}"/>
          </ac:picMkLst>
        </pc:picChg>
      </pc:sldChg>
      <pc:sldChg chg="addSp delSp modSp add">
        <pc:chgData name="Vynicius Morais Pontes" userId="f5e33e43d5fe0611" providerId="LiveId" clId="{8B70C915-C773-490E-835F-833AE85E9419}" dt="2018-05-14T12:43:04.730" v="62" actId="14100"/>
        <pc:sldMkLst>
          <pc:docMk/>
          <pc:sldMk cId="2274682294" sldId="264"/>
        </pc:sldMkLst>
        <pc:spChg chg="del">
          <ac:chgData name="Vynicius Morais Pontes" userId="f5e33e43d5fe0611" providerId="LiveId" clId="{8B70C915-C773-490E-835F-833AE85E9419}" dt="2018-05-14T12:41:51.518" v="49" actId="478"/>
          <ac:spMkLst>
            <pc:docMk/>
            <pc:sldMk cId="2274682294" sldId="264"/>
            <ac:spMk id="2" creationId="{E7B7F00D-5613-4582-8DA6-80F05C6AB254}"/>
          </ac:spMkLst>
        </pc:spChg>
        <pc:spChg chg="del">
          <ac:chgData name="Vynicius Morais Pontes" userId="f5e33e43d5fe0611" providerId="LiveId" clId="{8B70C915-C773-490E-835F-833AE85E9419}" dt="2018-05-14T12:41:44.567" v="43" actId="14100"/>
          <ac:spMkLst>
            <pc:docMk/>
            <pc:sldMk cId="2274682294" sldId="264"/>
            <ac:spMk id="3" creationId="{667D29CA-B426-48FE-B8CB-C3062746DC4A}"/>
          </ac:spMkLst>
        </pc:spChg>
        <pc:picChg chg="add mod">
          <ac:chgData name="Vynicius Morais Pontes" userId="f5e33e43d5fe0611" providerId="LiveId" clId="{8B70C915-C773-490E-835F-833AE85E9419}" dt="2018-05-14T12:43:04.730" v="62" actId="14100"/>
          <ac:picMkLst>
            <pc:docMk/>
            <pc:sldMk cId="2274682294" sldId="264"/>
            <ac:picMk id="5" creationId="{D2298E87-FD3A-484E-AFAA-1C4EE2126D95}"/>
          </ac:picMkLst>
        </pc:picChg>
      </pc:sldChg>
      <pc:sldChg chg="addSp delSp modSp add ord">
        <pc:chgData name="Vynicius Morais Pontes" userId="f5e33e43d5fe0611" providerId="LiveId" clId="{8B70C915-C773-490E-835F-833AE85E9419}" dt="2018-05-14T12:42:57.085" v="60" actId="27614"/>
        <pc:sldMkLst>
          <pc:docMk/>
          <pc:sldMk cId="2362337715" sldId="265"/>
        </pc:sldMkLst>
        <pc:spChg chg="del">
          <ac:chgData name="Vynicius Morais Pontes" userId="f5e33e43d5fe0611" providerId="LiveId" clId="{8B70C915-C773-490E-835F-833AE85E9419}" dt="2018-05-14T12:42:50.924" v="56" actId="478"/>
          <ac:spMkLst>
            <pc:docMk/>
            <pc:sldMk cId="2362337715" sldId="265"/>
            <ac:spMk id="2" creationId="{23D08FFB-F814-4FD7-9631-8A968F5408C2}"/>
          </ac:spMkLst>
        </pc:spChg>
        <pc:spChg chg="del">
          <ac:chgData name="Vynicius Morais Pontes" userId="f5e33e43d5fe0611" providerId="LiveId" clId="{8B70C915-C773-490E-835F-833AE85E9419}" dt="2018-05-14T12:42:53.714" v="57" actId="478"/>
          <ac:spMkLst>
            <pc:docMk/>
            <pc:sldMk cId="2362337715" sldId="265"/>
            <ac:spMk id="3" creationId="{D3BF0386-4671-40E3-9C8C-8032C4E05868}"/>
          </ac:spMkLst>
        </pc:spChg>
        <pc:picChg chg="add mod">
          <ac:chgData name="Vynicius Morais Pontes" userId="f5e33e43d5fe0611" providerId="LiveId" clId="{8B70C915-C773-490E-835F-833AE85E9419}" dt="2018-05-14T12:42:57.085" v="60" actId="27614"/>
          <ac:picMkLst>
            <pc:docMk/>
            <pc:sldMk cId="2362337715" sldId="265"/>
            <ac:picMk id="5" creationId="{FCAA5D71-6592-4F03-934A-F815045BD1D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85822-05E6-481F-A4DE-CB2F34957734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A78CBA97-D0D0-4ADE-A38D-FD0A906E642E}">
      <dgm:prSet phldrT="[Texto]"/>
      <dgm:spPr/>
      <dgm:t>
        <a:bodyPr/>
        <a:lstStyle/>
        <a:p>
          <a:r>
            <a:rPr lang="pt-BR" dirty="0" err="1"/>
            <a:t>Thymeleaf</a:t>
          </a:r>
          <a:endParaRPr lang="pt-BR" dirty="0"/>
        </a:p>
      </dgm:t>
    </dgm:pt>
    <dgm:pt modelId="{2F5CB485-7084-43EC-A52E-B3D2F5A80855}" type="parTrans" cxnId="{DC7B44C9-3D87-49B2-8007-45187708A52A}">
      <dgm:prSet/>
      <dgm:spPr/>
      <dgm:t>
        <a:bodyPr/>
        <a:lstStyle/>
        <a:p>
          <a:endParaRPr lang="pt-BR"/>
        </a:p>
      </dgm:t>
    </dgm:pt>
    <dgm:pt modelId="{ABE3609D-B78A-43F2-A17A-F1E3803F7121}" type="sibTrans" cxnId="{DC7B44C9-3D87-49B2-8007-45187708A52A}">
      <dgm:prSet/>
      <dgm:spPr/>
      <dgm:t>
        <a:bodyPr/>
        <a:lstStyle/>
        <a:p>
          <a:endParaRPr lang="pt-BR"/>
        </a:p>
      </dgm:t>
    </dgm:pt>
    <dgm:pt modelId="{EF658976-F663-4AFF-AAB4-15B2310C75AE}">
      <dgm:prSet phldrT="[Texto]"/>
      <dgm:spPr/>
      <dgm:t>
        <a:bodyPr/>
        <a:lstStyle/>
        <a:p>
          <a:r>
            <a:rPr lang="pt-BR" dirty="0" err="1"/>
            <a:t>Bootstrap</a:t>
          </a:r>
          <a:endParaRPr lang="pt-BR" dirty="0"/>
        </a:p>
      </dgm:t>
    </dgm:pt>
    <dgm:pt modelId="{9CB8D1AA-E3EC-43AD-A1A8-A88EB21A71CD}" type="parTrans" cxnId="{BE455F03-E124-4F3F-94C6-5F151B52B15B}">
      <dgm:prSet/>
      <dgm:spPr/>
      <dgm:t>
        <a:bodyPr/>
        <a:lstStyle/>
        <a:p>
          <a:endParaRPr lang="pt-BR"/>
        </a:p>
      </dgm:t>
    </dgm:pt>
    <dgm:pt modelId="{7D049542-0969-437F-96BF-E236850E06B7}" type="sibTrans" cxnId="{BE455F03-E124-4F3F-94C6-5F151B52B15B}">
      <dgm:prSet/>
      <dgm:spPr/>
      <dgm:t>
        <a:bodyPr/>
        <a:lstStyle/>
        <a:p>
          <a:endParaRPr lang="pt-BR"/>
        </a:p>
      </dgm:t>
    </dgm:pt>
    <dgm:pt modelId="{0588A193-EA82-40CB-9397-DF6F88CA6CAB}">
      <dgm:prSet phldrT="[Texto]"/>
      <dgm:spPr/>
      <dgm:t>
        <a:bodyPr/>
        <a:lstStyle/>
        <a:p>
          <a:r>
            <a:rPr lang="pt-BR" dirty="0" err="1"/>
            <a:t>Controller</a:t>
          </a:r>
          <a:endParaRPr lang="pt-BR" dirty="0"/>
        </a:p>
      </dgm:t>
    </dgm:pt>
    <dgm:pt modelId="{16B305B0-9F75-41C0-9B0F-C0619464C78F}" type="parTrans" cxnId="{5A64289F-4446-4C86-A163-2BF92739660A}">
      <dgm:prSet/>
      <dgm:spPr/>
      <dgm:t>
        <a:bodyPr/>
        <a:lstStyle/>
        <a:p>
          <a:endParaRPr lang="pt-BR"/>
        </a:p>
      </dgm:t>
    </dgm:pt>
    <dgm:pt modelId="{C1624C2C-44BA-4C97-B250-802BB452E8A4}" type="sibTrans" cxnId="{5A64289F-4446-4C86-A163-2BF92739660A}">
      <dgm:prSet/>
      <dgm:spPr/>
      <dgm:t>
        <a:bodyPr/>
        <a:lstStyle/>
        <a:p>
          <a:endParaRPr lang="pt-BR"/>
        </a:p>
      </dgm:t>
    </dgm:pt>
    <dgm:pt modelId="{A93520CF-B29E-4F9C-8CE9-13E1F5E6BAE2}">
      <dgm:prSet phldrT="[Texto]"/>
      <dgm:spPr/>
      <dgm:t>
        <a:bodyPr/>
        <a:lstStyle/>
        <a:p>
          <a:r>
            <a:rPr lang="pt-BR" dirty="0"/>
            <a:t>@</a:t>
          </a:r>
          <a:r>
            <a:rPr lang="pt-BR" dirty="0" err="1"/>
            <a:t>Controller</a:t>
          </a:r>
          <a:endParaRPr lang="pt-BR" dirty="0"/>
        </a:p>
      </dgm:t>
    </dgm:pt>
    <dgm:pt modelId="{75A0F7B4-07FE-4A0D-92D9-5F3D1DAC045B}" type="parTrans" cxnId="{316284F4-1F70-4AFB-81C8-124B734CC45D}">
      <dgm:prSet/>
      <dgm:spPr/>
      <dgm:t>
        <a:bodyPr/>
        <a:lstStyle/>
        <a:p>
          <a:endParaRPr lang="pt-BR"/>
        </a:p>
      </dgm:t>
    </dgm:pt>
    <dgm:pt modelId="{DBCB6656-56D4-45E7-BE1E-3CF1CA2049D3}" type="sibTrans" cxnId="{316284F4-1F70-4AFB-81C8-124B734CC45D}">
      <dgm:prSet/>
      <dgm:spPr/>
      <dgm:t>
        <a:bodyPr/>
        <a:lstStyle/>
        <a:p>
          <a:endParaRPr lang="pt-BR"/>
        </a:p>
      </dgm:t>
    </dgm:pt>
    <dgm:pt modelId="{048D2F79-E017-427F-8653-67D92E66748F}">
      <dgm:prSet phldrT="[Texto]"/>
      <dgm:spPr/>
      <dgm:t>
        <a:bodyPr/>
        <a:lstStyle/>
        <a:p>
          <a:r>
            <a:rPr lang="pt-BR" dirty="0" err="1"/>
            <a:t>Bean</a:t>
          </a:r>
          <a:r>
            <a:rPr lang="pt-BR" dirty="0"/>
            <a:t> </a:t>
          </a:r>
          <a:r>
            <a:rPr lang="pt-BR" dirty="0" err="1"/>
            <a:t>Validation</a:t>
          </a:r>
          <a:endParaRPr lang="pt-BR" dirty="0"/>
        </a:p>
      </dgm:t>
    </dgm:pt>
    <dgm:pt modelId="{DCB2414A-527C-4E85-9285-5E6A0AF292A1}" type="parTrans" cxnId="{97C3A316-73DC-49F9-817E-B311BA8DFA52}">
      <dgm:prSet/>
      <dgm:spPr/>
      <dgm:t>
        <a:bodyPr/>
        <a:lstStyle/>
        <a:p>
          <a:endParaRPr lang="pt-BR"/>
        </a:p>
      </dgm:t>
    </dgm:pt>
    <dgm:pt modelId="{EA2EA24F-2312-49DE-AA36-0001D76D1C12}" type="sibTrans" cxnId="{97C3A316-73DC-49F9-817E-B311BA8DFA52}">
      <dgm:prSet/>
      <dgm:spPr/>
      <dgm:t>
        <a:bodyPr/>
        <a:lstStyle/>
        <a:p>
          <a:endParaRPr lang="pt-BR"/>
        </a:p>
      </dgm:t>
    </dgm:pt>
    <dgm:pt modelId="{6D7131D0-6D5A-4B76-9192-BC1AD0C3A144}">
      <dgm:prSet phldrT="[Texto]"/>
      <dgm:spPr/>
      <dgm:t>
        <a:bodyPr/>
        <a:lstStyle/>
        <a:p>
          <a:r>
            <a:rPr lang="pt-BR" dirty="0"/>
            <a:t>Service</a:t>
          </a:r>
        </a:p>
      </dgm:t>
    </dgm:pt>
    <dgm:pt modelId="{254E50B9-919B-4A1F-96C9-54099BB84F77}" type="parTrans" cxnId="{5B6A267B-8912-4EA7-A8A8-56E6EE69146D}">
      <dgm:prSet/>
      <dgm:spPr/>
      <dgm:t>
        <a:bodyPr/>
        <a:lstStyle/>
        <a:p>
          <a:endParaRPr lang="pt-BR"/>
        </a:p>
      </dgm:t>
    </dgm:pt>
    <dgm:pt modelId="{4A04F306-93B4-438D-87A3-181F818EA9DC}" type="sibTrans" cxnId="{5B6A267B-8912-4EA7-A8A8-56E6EE69146D}">
      <dgm:prSet/>
      <dgm:spPr/>
      <dgm:t>
        <a:bodyPr/>
        <a:lstStyle/>
        <a:p>
          <a:endParaRPr lang="pt-BR"/>
        </a:p>
      </dgm:t>
    </dgm:pt>
    <dgm:pt modelId="{48CA62EF-96DB-4B27-BC76-728E424A329D}">
      <dgm:prSet phldrT="[Texto]"/>
      <dgm:spPr/>
      <dgm:t>
        <a:bodyPr/>
        <a:lstStyle/>
        <a:p>
          <a:r>
            <a:rPr lang="pt-BR" dirty="0"/>
            <a:t>JPA</a:t>
          </a:r>
        </a:p>
      </dgm:t>
    </dgm:pt>
    <dgm:pt modelId="{9974FAD6-CF20-4A97-8206-036025B0E89A}" type="parTrans" cxnId="{8DEC4C42-AE83-41CE-B7D1-7AE1C57EAB10}">
      <dgm:prSet/>
      <dgm:spPr/>
      <dgm:t>
        <a:bodyPr/>
        <a:lstStyle/>
        <a:p>
          <a:endParaRPr lang="pt-BR"/>
        </a:p>
      </dgm:t>
    </dgm:pt>
    <dgm:pt modelId="{477C1055-9B5A-4A79-A7D5-BCA71A3452A0}" type="sibTrans" cxnId="{8DEC4C42-AE83-41CE-B7D1-7AE1C57EAB10}">
      <dgm:prSet/>
      <dgm:spPr/>
      <dgm:t>
        <a:bodyPr/>
        <a:lstStyle/>
        <a:p>
          <a:endParaRPr lang="pt-BR"/>
        </a:p>
      </dgm:t>
    </dgm:pt>
    <dgm:pt modelId="{3E578628-553B-4792-B2C6-4C1C3AB10524}">
      <dgm:prSet phldrT="[Texto]"/>
      <dgm:spPr/>
      <dgm:t>
        <a:bodyPr/>
        <a:lstStyle/>
        <a:p>
          <a:r>
            <a:rPr lang="pt-BR" dirty="0" err="1"/>
            <a:t>Repository</a:t>
          </a:r>
          <a:endParaRPr lang="pt-BR" dirty="0"/>
        </a:p>
      </dgm:t>
    </dgm:pt>
    <dgm:pt modelId="{A02B1618-455D-4F56-9EBB-3AA80F22C4EA}" type="parTrans" cxnId="{A86B3358-3D5C-4EA3-857D-4C1D1970A87A}">
      <dgm:prSet/>
      <dgm:spPr/>
      <dgm:t>
        <a:bodyPr/>
        <a:lstStyle/>
        <a:p>
          <a:endParaRPr lang="pt-BR"/>
        </a:p>
      </dgm:t>
    </dgm:pt>
    <dgm:pt modelId="{2C992A4A-6ADF-43E4-963D-3ACD3E3234D5}" type="sibTrans" cxnId="{A86B3358-3D5C-4EA3-857D-4C1D1970A87A}">
      <dgm:prSet/>
      <dgm:spPr/>
      <dgm:t>
        <a:bodyPr/>
        <a:lstStyle/>
        <a:p>
          <a:endParaRPr lang="pt-BR"/>
        </a:p>
      </dgm:t>
    </dgm:pt>
    <dgm:pt modelId="{22552F61-BC90-4C14-9906-890A0DF4BD24}">
      <dgm:prSet phldrT="[Texto]"/>
      <dgm:spPr/>
      <dgm:t>
        <a:bodyPr/>
        <a:lstStyle/>
        <a:p>
          <a:r>
            <a:rPr lang="pt-BR" dirty="0"/>
            <a:t>@</a:t>
          </a:r>
          <a:r>
            <a:rPr lang="pt-BR" dirty="0" err="1"/>
            <a:t>Transactional</a:t>
          </a:r>
          <a:endParaRPr lang="pt-BR" dirty="0"/>
        </a:p>
      </dgm:t>
    </dgm:pt>
    <dgm:pt modelId="{1A8E7631-5FAB-4F99-8451-0BCB9794D177}" type="parTrans" cxnId="{3542D2C9-F60E-4B0C-8104-602D2D4EFD8F}">
      <dgm:prSet/>
      <dgm:spPr/>
      <dgm:t>
        <a:bodyPr/>
        <a:lstStyle/>
        <a:p>
          <a:endParaRPr lang="pt-BR"/>
        </a:p>
      </dgm:t>
    </dgm:pt>
    <dgm:pt modelId="{FED810D4-F761-4A4C-9019-E94D6A5F83CA}" type="sibTrans" cxnId="{3542D2C9-F60E-4B0C-8104-602D2D4EFD8F}">
      <dgm:prSet/>
      <dgm:spPr/>
      <dgm:t>
        <a:bodyPr/>
        <a:lstStyle/>
        <a:p>
          <a:endParaRPr lang="pt-BR"/>
        </a:p>
      </dgm:t>
    </dgm:pt>
    <dgm:pt modelId="{15497DCD-BE45-486F-90FC-BF3986C50971}">
      <dgm:prSet phldrT="[Texto]"/>
      <dgm:spPr/>
      <dgm:t>
        <a:bodyPr/>
        <a:lstStyle/>
        <a:p>
          <a:r>
            <a:rPr lang="pt-BR" dirty="0"/>
            <a:t>@</a:t>
          </a:r>
          <a:r>
            <a:rPr lang="pt-BR" dirty="0" err="1"/>
            <a:t>Cachable</a:t>
          </a:r>
          <a:endParaRPr lang="pt-BR" dirty="0"/>
        </a:p>
      </dgm:t>
    </dgm:pt>
    <dgm:pt modelId="{D6041D80-A5C8-40A0-9D7E-152D2A446A59}" type="parTrans" cxnId="{38CC5BCE-DF3B-4AE7-B5BC-A84B3EB5860F}">
      <dgm:prSet/>
      <dgm:spPr/>
      <dgm:t>
        <a:bodyPr/>
        <a:lstStyle/>
        <a:p>
          <a:endParaRPr lang="pt-BR"/>
        </a:p>
      </dgm:t>
    </dgm:pt>
    <dgm:pt modelId="{B9A6132F-5336-4626-A899-FB1CBC2D0E8A}" type="sibTrans" cxnId="{38CC5BCE-DF3B-4AE7-B5BC-A84B3EB5860F}">
      <dgm:prSet/>
      <dgm:spPr/>
      <dgm:t>
        <a:bodyPr/>
        <a:lstStyle/>
        <a:p>
          <a:endParaRPr lang="pt-BR"/>
        </a:p>
      </dgm:t>
    </dgm:pt>
    <dgm:pt modelId="{22ADA084-EAFB-44F4-893E-9FAF6E8CD291}">
      <dgm:prSet phldrT="[Texto]"/>
      <dgm:spPr/>
      <dgm:t>
        <a:bodyPr/>
        <a:lstStyle/>
        <a:p>
          <a:r>
            <a:rPr lang="pt-BR" dirty="0" err="1"/>
            <a:t>Bussiness</a:t>
          </a:r>
          <a:endParaRPr lang="pt-BR" dirty="0"/>
        </a:p>
      </dgm:t>
    </dgm:pt>
    <dgm:pt modelId="{E305898F-F92C-4AD4-BF1F-0CA38930DBFB}" type="parTrans" cxnId="{A8379305-A47F-4B5A-A847-E62A42A42780}">
      <dgm:prSet/>
      <dgm:spPr/>
      <dgm:t>
        <a:bodyPr/>
        <a:lstStyle/>
        <a:p>
          <a:endParaRPr lang="pt-BR"/>
        </a:p>
      </dgm:t>
    </dgm:pt>
    <dgm:pt modelId="{218602B5-D614-4366-B1DD-A110532D87A4}" type="sibTrans" cxnId="{A8379305-A47F-4B5A-A847-E62A42A42780}">
      <dgm:prSet/>
      <dgm:spPr/>
      <dgm:t>
        <a:bodyPr/>
        <a:lstStyle/>
        <a:p>
          <a:endParaRPr lang="pt-BR"/>
        </a:p>
      </dgm:t>
    </dgm:pt>
    <dgm:pt modelId="{4117BAEB-90A8-471B-BED5-F7FF34CEFDA6}">
      <dgm:prSet phldrT="[Texto]"/>
      <dgm:spPr/>
      <dgm:t>
        <a:bodyPr/>
        <a:lstStyle/>
        <a:p>
          <a:r>
            <a:rPr lang="pt-BR" dirty="0" err="1"/>
            <a:t>View</a:t>
          </a:r>
          <a:endParaRPr lang="pt-BR" dirty="0"/>
        </a:p>
      </dgm:t>
    </dgm:pt>
    <dgm:pt modelId="{2167DAD4-7A4F-4635-B776-E8C83A31F4AD}" type="sibTrans" cxnId="{CD114CFA-5473-4AE9-879E-E8CDF19DF9D4}">
      <dgm:prSet/>
      <dgm:spPr/>
      <dgm:t>
        <a:bodyPr/>
        <a:lstStyle/>
        <a:p>
          <a:endParaRPr lang="pt-BR"/>
        </a:p>
      </dgm:t>
    </dgm:pt>
    <dgm:pt modelId="{D2C10C6A-08FE-499D-8F4D-FAD749526747}" type="parTrans" cxnId="{CD114CFA-5473-4AE9-879E-E8CDF19DF9D4}">
      <dgm:prSet/>
      <dgm:spPr/>
      <dgm:t>
        <a:bodyPr/>
        <a:lstStyle/>
        <a:p>
          <a:endParaRPr lang="pt-BR"/>
        </a:p>
      </dgm:t>
    </dgm:pt>
    <dgm:pt modelId="{A3564BF0-2FF0-41B4-92F1-6D7C3ED4D28D}" type="pres">
      <dgm:prSet presAssocID="{CA485822-05E6-481F-A4DE-CB2F34957734}" presName="Name0" presStyleCnt="0">
        <dgm:presLayoutVars>
          <dgm:dir/>
          <dgm:animLvl val="lvl"/>
          <dgm:resizeHandles val="exact"/>
        </dgm:presLayoutVars>
      </dgm:prSet>
      <dgm:spPr/>
    </dgm:pt>
    <dgm:pt modelId="{C1E13BC4-B197-41B8-84DA-3939E827E27C}" type="pres">
      <dgm:prSet presAssocID="{3E578628-553B-4792-B2C6-4C1C3AB10524}" presName="boxAndChildren" presStyleCnt="0"/>
      <dgm:spPr/>
    </dgm:pt>
    <dgm:pt modelId="{7FFB5573-3800-42D7-A69E-5908F03AF73B}" type="pres">
      <dgm:prSet presAssocID="{3E578628-553B-4792-B2C6-4C1C3AB10524}" presName="parentTextBox" presStyleLbl="node1" presStyleIdx="0" presStyleCnt="4"/>
      <dgm:spPr/>
    </dgm:pt>
    <dgm:pt modelId="{53B9D260-BB8D-4C76-BAA6-20B87895C061}" type="pres">
      <dgm:prSet presAssocID="{3E578628-553B-4792-B2C6-4C1C3AB10524}" presName="entireBox" presStyleLbl="node1" presStyleIdx="0" presStyleCnt="4"/>
      <dgm:spPr/>
    </dgm:pt>
    <dgm:pt modelId="{213FE70E-1F0E-429F-A700-517B889FA211}" type="pres">
      <dgm:prSet presAssocID="{3E578628-553B-4792-B2C6-4C1C3AB10524}" presName="descendantBox" presStyleCnt="0"/>
      <dgm:spPr/>
    </dgm:pt>
    <dgm:pt modelId="{2DA11E77-C971-4729-84F0-A59C2C8CA093}" type="pres">
      <dgm:prSet presAssocID="{48CA62EF-96DB-4B27-BC76-728E424A329D}" presName="childTextBox" presStyleLbl="fgAccFollowNode1" presStyleIdx="0" presStyleCnt="8">
        <dgm:presLayoutVars>
          <dgm:bulletEnabled val="1"/>
        </dgm:presLayoutVars>
      </dgm:prSet>
      <dgm:spPr/>
    </dgm:pt>
    <dgm:pt modelId="{91C960D2-E0C5-4EED-B8CA-CB293BF8FFE5}" type="pres">
      <dgm:prSet presAssocID="{4A04F306-93B4-438D-87A3-181F818EA9DC}" presName="sp" presStyleCnt="0"/>
      <dgm:spPr/>
    </dgm:pt>
    <dgm:pt modelId="{8889E381-D5F9-4F10-AB42-A407346A95EB}" type="pres">
      <dgm:prSet presAssocID="{6D7131D0-6D5A-4B76-9192-BC1AD0C3A144}" presName="arrowAndChildren" presStyleCnt="0"/>
      <dgm:spPr/>
    </dgm:pt>
    <dgm:pt modelId="{0DE4A5D8-1A0E-4BF0-8AD5-AD2ABA9B26D1}" type="pres">
      <dgm:prSet presAssocID="{6D7131D0-6D5A-4B76-9192-BC1AD0C3A144}" presName="parentTextArrow" presStyleLbl="node1" presStyleIdx="0" presStyleCnt="4"/>
      <dgm:spPr/>
    </dgm:pt>
    <dgm:pt modelId="{84EECFBF-38AC-4B00-99F1-D02256E5E4A2}" type="pres">
      <dgm:prSet presAssocID="{6D7131D0-6D5A-4B76-9192-BC1AD0C3A144}" presName="arrow" presStyleLbl="node1" presStyleIdx="1" presStyleCnt="4"/>
      <dgm:spPr/>
    </dgm:pt>
    <dgm:pt modelId="{B1645A89-4A5E-4DF3-859D-89312E5ACD83}" type="pres">
      <dgm:prSet presAssocID="{6D7131D0-6D5A-4B76-9192-BC1AD0C3A144}" presName="descendantArrow" presStyleCnt="0"/>
      <dgm:spPr/>
    </dgm:pt>
    <dgm:pt modelId="{49AFC8D9-661B-46A1-9A7D-95286472D93E}" type="pres">
      <dgm:prSet presAssocID="{22552F61-BC90-4C14-9906-890A0DF4BD24}" presName="childTextArrow" presStyleLbl="fgAccFollowNode1" presStyleIdx="1" presStyleCnt="8">
        <dgm:presLayoutVars>
          <dgm:bulletEnabled val="1"/>
        </dgm:presLayoutVars>
      </dgm:prSet>
      <dgm:spPr/>
    </dgm:pt>
    <dgm:pt modelId="{ADDDEE23-4A21-4132-8E69-9E6EEAD9DD1A}" type="pres">
      <dgm:prSet presAssocID="{15497DCD-BE45-486F-90FC-BF3986C50971}" presName="childTextArrow" presStyleLbl="fgAccFollowNode1" presStyleIdx="2" presStyleCnt="8">
        <dgm:presLayoutVars>
          <dgm:bulletEnabled val="1"/>
        </dgm:presLayoutVars>
      </dgm:prSet>
      <dgm:spPr/>
    </dgm:pt>
    <dgm:pt modelId="{AED5B424-EFCF-4C9C-BEFF-51C0BA1047AC}" type="pres">
      <dgm:prSet presAssocID="{22ADA084-EAFB-44F4-893E-9FAF6E8CD291}" presName="childTextArrow" presStyleLbl="fgAccFollowNode1" presStyleIdx="3" presStyleCnt="8">
        <dgm:presLayoutVars>
          <dgm:bulletEnabled val="1"/>
        </dgm:presLayoutVars>
      </dgm:prSet>
      <dgm:spPr/>
    </dgm:pt>
    <dgm:pt modelId="{ECBFB60D-409E-4D04-8E93-2F3DFA54B896}" type="pres">
      <dgm:prSet presAssocID="{C1624C2C-44BA-4C97-B250-802BB452E8A4}" presName="sp" presStyleCnt="0"/>
      <dgm:spPr/>
    </dgm:pt>
    <dgm:pt modelId="{E3E771DF-E99B-4FD9-B265-F1A9EFD5EAC6}" type="pres">
      <dgm:prSet presAssocID="{0588A193-EA82-40CB-9397-DF6F88CA6CAB}" presName="arrowAndChildren" presStyleCnt="0"/>
      <dgm:spPr/>
    </dgm:pt>
    <dgm:pt modelId="{47D8FCA2-D937-4AC6-9B4B-954475128F20}" type="pres">
      <dgm:prSet presAssocID="{0588A193-EA82-40CB-9397-DF6F88CA6CAB}" presName="parentTextArrow" presStyleLbl="node1" presStyleIdx="1" presStyleCnt="4"/>
      <dgm:spPr/>
    </dgm:pt>
    <dgm:pt modelId="{84CF9B54-CA99-4C34-A8B0-11989D1BB295}" type="pres">
      <dgm:prSet presAssocID="{0588A193-EA82-40CB-9397-DF6F88CA6CAB}" presName="arrow" presStyleLbl="node1" presStyleIdx="2" presStyleCnt="4"/>
      <dgm:spPr/>
    </dgm:pt>
    <dgm:pt modelId="{C02E265B-8465-4F1E-8636-7DE2E2E8828D}" type="pres">
      <dgm:prSet presAssocID="{0588A193-EA82-40CB-9397-DF6F88CA6CAB}" presName="descendantArrow" presStyleCnt="0"/>
      <dgm:spPr/>
    </dgm:pt>
    <dgm:pt modelId="{F0571804-4C23-4D38-A958-FE62005236F9}" type="pres">
      <dgm:prSet presAssocID="{A93520CF-B29E-4F9C-8CE9-13E1F5E6BAE2}" presName="childTextArrow" presStyleLbl="fgAccFollowNode1" presStyleIdx="4" presStyleCnt="8">
        <dgm:presLayoutVars>
          <dgm:bulletEnabled val="1"/>
        </dgm:presLayoutVars>
      </dgm:prSet>
      <dgm:spPr/>
    </dgm:pt>
    <dgm:pt modelId="{9B64243F-BA81-498B-B395-45CC558F78F0}" type="pres">
      <dgm:prSet presAssocID="{048D2F79-E017-427F-8653-67D92E66748F}" presName="childTextArrow" presStyleLbl="fgAccFollowNode1" presStyleIdx="5" presStyleCnt="8">
        <dgm:presLayoutVars>
          <dgm:bulletEnabled val="1"/>
        </dgm:presLayoutVars>
      </dgm:prSet>
      <dgm:spPr/>
    </dgm:pt>
    <dgm:pt modelId="{01E47145-67FF-4CFF-BBE4-4A2E59177C55}" type="pres">
      <dgm:prSet presAssocID="{2167DAD4-7A4F-4635-B776-E8C83A31F4AD}" presName="sp" presStyleCnt="0"/>
      <dgm:spPr/>
    </dgm:pt>
    <dgm:pt modelId="{2575F862-08CD-4853-A487-8DFDB65EE307}" type="pres">
      <dgm:prSet presAssocID="{4117BAEB-90A8-471B-BED5-F7FF34CEFDA6}" presName="arrowAndChildren" presStyleCnt="0"/>
      <dgm:spPr/>
    </dgm:pt>
    <dgm:pt modelId="{6D59EC78-3DFA-4151-BB94-0B258CA50E18}" type="pres">
      <dgm:prSet presAssocID="{4117BAEB-90A8-471B-BED5-F7FF34CEFDA6}" presName="parentTextArrow" presStyleLbl="node1" presStyleIdx="2" presStyleCnt="4"/>
      <dgm:spPr/>
    </dgm:pt>
    <dgm:pt modelId="{509CC13C-C4F4-4685-8398-30A65FB7C9C4}" type="pres">
      <dgm:prSet presAssocID="{4117BAEB-90A8-471B-BED5-F7FF34CEFDA6}" presName="arrow" presStyleLbl="node1" presStyleIdx="3" presStyleCnt="4"/>
      <dgm:spPr/>
    </dgm:pt>
    <dgm:pt modelId="{D0E18440-F9A3-4425-B8EE-862B0A8277EE}" type="pres">
      <dgm:prSet presAssocID="{4117BAEB-90A8-471B-BED5-F7FF34CEFDA6}" presName="descendantArrow" presStyleCnt="0"/>
      <dgm:spPr/>
    </dgm:pt>
    <dgm:pt modelId="{86C4F787-26C6-4583-B4AC-68AAC6F473CB}" type="pres">
      <dgm:prSet presAssocID="{A78CBA97-D0D0-4ADE-A38D-FD0A906E642E}" presName="childTextArrow" presStyleLbl="fgAccFollowNode1" presStyleIdx="6" presStyleCnt="8">
        <dgm:presLayoutVars>
          <dgm:bulletEnabled val="1"/>
        </dgm:presLayoutVars>
      </dgm:prSet>
      <dgm:spPr/>
    </dgm:pt>
    <dgm:pt modelId="{9712AD33-2090-4B56-B3D3-4897AA9AF8D4}" type="pres">
      <dgm:prSet presAssocID="{EF658976-F663-4AFF-AAB4-15B2310C75AE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BE455F03-E124-4F3F-94C6-5F151B52B15B}" srcId="{4117BAEB-90A8-471B-BED5-F7FF34CEFDA6}" destId="{EF658976-F663-4AFF-AAB4-15B2310C75AE}" srcOrd="1" destOrd="0" parTransId="{9CB8D1AA-E3EC-43AD-A1A8-A88EB21A71CD}" sibTransId="{7D049542-0969-437F-96BF-E236850E06B7}"/>
    <dgm:cxn modelId="{A8379305-A47F-4B5A-A847-E62A42A42780}" srcId="{6D7131D0-6D5A-4B76-9192-BC1AD0C3A144}" destId="{22ADA084-EAFB-44F4-893E-9FAF6E8CD291}" srcOrd="2" destOrd="0" parTransId="{E305898F-F92C-4AD4-BF1F-0CA38930DBFB}" sibTransId="{218602B5-D614-4366-B1DD-A110532D87A4}"/>
    <dgm:cxn modelId="{97C3A316-73DC-49F9-817E-B311BA8DFA52}" srcId="{0588A193-EA82-40CB-9397-DF6F88CA6CAB}" destId="{048D2F79-E017-427F-8653-67D92E66748F}" srcOrd="1" destOrd="0" parTransId="{DCB2414A-527C-4E85-9285-5E6A0AF292A1}" sibTransId="{EA2EA24F-2312-49DE-AA36-0001D76D1C12}"/>
    <dgm:cxn modelId="{C7EBDD1B-6750-48D6-B4F2-0ECD2B38FA2F}" type="presOf" srcId="{3E578628-553B-4792-B2C6-4C1C3AB10524}" destId="{7FFB5573-3800-42D7-A69E-5908F03AF73B}" srcOrd="0" destOrd="0" presId="urn:microsoft.com/office/officeart/2005/8/layout/process4"/>
    <dgm:cxn modelId="{E1BE7C24-B617-40CA-8F9F-ECFA72072ACD}" type="presOf" srcId="{0588A193-EA82-40CB-9397-DF6F88CA6CAB}" destId="{47D8FCA2-D937-4AC6-9B4B-954475128F20}" srcOrd="0" destOrd="0" presId="urn:microsoft.com/office/officeart/2005/8/layout/process4"/>
    <dgm:cxn modelId="{551BD360-7BCF-4747-A427-A9793ACF001A}" type="presOf" srcId="{6D7131D0-6D5A-4B76-9192-BC1AD0C3A144}" destId="{0DE4A5D8-1A0E-4BF0-8AD5-AD2ABA9B26D1}" srcOrd="0" destOrd="0" presId="urn:microsoft.com/office/officeart/2005/8/layout/process4"/>
    <dgm:cxn modelId="{8DEC4C42-AE83-41CE-B7D1-7AE1C57EAB10}" srcId="{3E578628-553B-4792-B2C6-4C1C3AB10524}" destId="{48CA62EF-96DB-4B27-BC76-728E424A329D}" srcOrd="0" destOrd="0" parTransId="{9974FAD6-CF20-4A97-8206-036025B0E89A}" sibTransId="{477C1055-9B5A-4A79-A7D5-BCA71A3452A0}"/>
    <dgm:cxn modelId="{B444B645-6300-4888-9DB3-6F30BA98DAE4}" type="presOf" srcId="{6D7131D0-6D5A-4B76-9192-BC1AD0C3A144}" destId="{84EECFBF-38AC-4B00-99F1-D02256E5E4A2}" srcOrd="1" destOrd="0" presId="urn:microsoft.com/office/officeart/2005/8/layout/process4"/>
    <dgm:cxn modelId="{04843B46-9273-406F-85E9-EE00D31F09B6}" type="presOf" srcId="{0588A193-EA82-40CB-9397-DF6F88CA6CAB}" destId="{84CF9B54-CA99-4C34-A8B0-11989D1BB295}" srcOrd="1" destOrd="0" presId="urn:microsoft.com/office/officeart/2005/8/layout/process4"/>
    <dgm:cxn modelId="{A65F7E6E-3E8F-4900-AAD1-E454EACB71F3}" type="presOf" srcId="{A93520CF-B29E-4F9C-8CE9-13E1F5E6BAE2}" destId="{F0571804-4C23-4D38-A958-FE62005236F9}" srcOrd="0" destOrd="0" presId="urn:microsoft.com/office/officeart/2005/8/layout/process4"/>
    <dgm:cxn modelId="{9F41AF6E-5660-4313-B56E-7834C1DB3F97}" type="presOf" srcId="{22552F61-BC90-4C14-9906-890A0DF4BD24}" destId="{49AFC8D9-661B-46A1-9A7D-95286472D93E}" srcOrd="0" destOrd="0" presId="urn:microsoft.com/office/officeart/2005/8/layout/process4"/>
    <dgm:cxn modelId="{F2EB8F53-12AE-4686-A50F-F529285BC089}" type="presOf" srcId="{3E578628-553B-4792-B2C6-4C1C3AB10524}" destId="{53B9D260-BB8D-4C76-BAA6-20B87895C061}" srcOrd="1" destOrd="0" presId="urn:microsoft.com/office/officeart/2005/8/layout/process4"/>
    <dgm:cxn modelId="{BD0C5274-FC7E-4CCE-9A84-AB1E0F7668F8}" type="presOf" srcId="{48CA62EF-96DB-4B27-BC76-728E424A329D}" destId="{2DA11E77-C971-4729-84F0-A59C2C8CA093}" srcOrd="0" destOrd="0" presId="urn:microsoft.com/office/officeart/2005/8/layout/process4"/>
    <dgm:cxn modelId="{65BB7555-10DB-4DA4-8D99-320D95F39D22}" type="presOf" srcId="{A78CBA97-D0D0-4ADE-A38D-FD0A906E642E}" destId="{86C4F787-26C6-4583-B4AC-68AAC6F473CB}" srcOrd="0" destOrd="0" presId="urn:microsoft.com/office/officeart/2005/8/layout/process4"/>
    <dgm:cxn modelId="{A86B3358-3D5C-4EA3-857D-4C1D1970A87A}" srcId="{CA485822-05E6-481F-A4DE-CB2F34957734}" destId="{3E578628-553B-4792-B2C6-4C1C3AB10524}" srcOrd="3" destOrd="0" parTransId="{A02B1618-455D-4F56-9EBB-3AA80F22C4EA}" sibTransId="{2C992A4A-6ADF-43E4-963D-3ACD3E3234D5}"/>
    <dgm:cxn modelId="{5B6A267B-8912-4EA7-A8A8-56E6EE69146D}" srcId="{CA485822-05E6-481F-A4DE-CB2F34957734}" destId="{6D7131D0-6D5A-4B76-9192-BC1AD0C3A144}" srcOrd="2" destOrd="0" parTransId="{254E50B9-919B-4A1F-96C9-54099BB84F77}" sibTransId="{4A04F306-93B4-438D-87A3-181F818EA9DC}"/>
    <dgm:cxn modelId="{5A8C5C94-F465-48E3-938D-840A54F2B98A}" type="presOf" srcId="{EF658976-F663-4AFF-AAB4-15B2310C75AE}" destId="{9712AD33-2090-4B56-B3D3-4897AA9AF8D4}" srcOrd="0" destOrd="0" presId="urn:microsoft.com/office/officeart/2005/8/layout/process4"/>
    <dgm:cxn modelId="{B2E91F99-4645-4AF1-9AF5-08C51F369453}" type="presOf" srcId="{CA485822-05E6-481F-A4DE-CB2F34957734}" destId="{A3564BF0-2FF0-41B4-92F1-6D7C3ED4D28D}" srcOrd="0" destOrd="0" presId="urn:microsoft.com/office/officeart/2005/8/layout/process4"/>
    <dgm:cxn modelId="{EBFB169F-F126-4A1F-BDF6-D15EA2B5AAAC}" type="presOf" srcId="{15497DCD-BE45-486F-90FC-BF3986C50971}" destId="{ADDDEE23-4A21-4132-8E69-9E6EEAD9DD1A}" srcOrd="0" destOrd="0" presId="urn:microsoft.com/office/officeart/2005/8/layout/process4"/>
    <dgm:cxn modelId="{5A64289F-4446-4C86-A163-2BF92739660A}" srcId="{CA485822-05E6-481F-A4DE-CB2F34957734}" destId="{0588A193-EA82-40CB-9397-DF6F88CA6CAB}" srcOrd="1" destOrd="0" parTransId="{16B305B0-9F75-41C0-9B0F-C0619464C78F}" sibTransId="{C1624C2C-44BA-4C97-B250-802BB452E8A4}"/>
    <dgm:cxn modelId="{128651A5-6D70-4DF2-8FC7-8C0BA9C0B20C}" type="presOf" srcId="{4117BAEB-90A8-471B-BED5-F7FF34CEFDA6}" destId="{6D59EC78-3DFA-4151-BB94-0B258CA50E18}" srcOrd="0" destOrd="0" presId="urn:microsoft.com/office/officeart/2005/8/layout/process4"/>
    <dgm:cxn modelId="{256E05AA-E187-45AC-A162-C57E9F73F636}" type="presOf" srcId="{4117BAEB-90A8-471B-BED5-F7FF34CEFDA6}" destId="{509CC13C-C4F4-4685-8398-30A65FB7C9C4}" srcOrd="1" destOrd="0" presId="urn:microsoft.com/office/officeart/2005/8/layout/process4"/>
    <dgm:cxn modelId="{DC7B44C9-3D87-49B2-8007-45187708A52A}" srcId="{4117BAEB-90A8-471B-BED5-F7FF34CEFDA6}" destId="{A78CBA97-D0D0-4ADE-A38D-FD0A906E642E}" srcOrd="0" destOrd="0" parTransId="{2F5CB485-7084-43EC-A52E-B3D2F5A80855}" sibTransId="{ABE3609D-B78A-43F2-A17A-F1E3803F7121}"/>
    <dgm:cxn modelId="{3542D2C9-F60E-4B0C-8104-602D2D4EFD8F}" srcId="{6D7131D0-6D5A-4B76-9192-BC1AD0C3A144}" destId="{22552F61-BC90-4C14-9906-890A0DF4BD24}" srcOrd="0" destOrd="0" parTransId="{1A8E7631-5FAB-4F99-8451-0BCB9794D177}" sibTransId="{FED810D4-F761-4A4C-9019-E94D6A5F83CA}"/>
    <dgm:cxn modelId="{38CC5BCE-DF3B-4AE7-B5BC-A84B3EB5860F}" srcId="{6D7131D0-6D5A-4B76-9192-BC1AD0C3A144}" destId="{15497DCD-BE45-486F-90FC-BF3986C50971}" srcOrd="1" destOrd="0" parTransId="{D6041D80-A5C8-40A0-9D7E-152D2A446A59}" sibTransId="{B9A6132F-5336-4626-A899-FB1CBC2D0E8A}"/>
    <dgm:cxn modelId="{1D8961D3-9FA5-4F3C-9147-8EEFCFFE0CCA}" type="presOf" srcId="{22ADA084-EAFB-44F4-893E-9FAF6E8CD291}" destId="{AED5B424-EFCF-4C9C-BEFF-51C0BA1047AC}" srcOrd="0" destOrd="0" presId="urn:microsoft.com/office/officeart/2005/8/layout/process4"/>
    <dgm:cxn modelId="{A39C2BED-CF5B-4047-A7B3-999AF3106571}" type="presOf" srcId="{048D2F79-E017-427F-8653-67D92E66748F}" destId="{9B64243F-BA81-498B-B395-45CC558F78F0}" srcOrd="0" destOrd="0" presId="urn:microsoft.com/office/officeart/2005/8/layout/process4"/>
    <dgm:cxn modelId="{316284F4-1F70-4AFB-81C8-124B734CC45D}" srcId="{0588A193-EA82-40CB-9397-DF6F88CA6CAB}" destId="{A93520CF-B29E-4F9C-8CE9-13E1F5E6BAE2}" srcOrd="0" destOrd="0" parTransId="{75A0F7B4-07FE-4A0D-92D9-5F3D1DAC045B}" sibTransId="{DBCB6656-56D4-45E7-BE1E-3CF1CA2049D3}"/>
    <dgm:cxn modelId="{CD114CFA-5473-4AE9-879E-E8CDF19DF9D4}" srcId="{CA485822-05E6-481F-A4DE-CB2F34957734}" destId="{4117BAEB-90A8-471B-BED5-F7FF34CEFDA6}" srcOrd="0" destOrd="0" parTransId="{D2C10C6A-08FE-499D-8F4D-FAD749526747}" sibTransId="{2167DAD4-7A4F-4635-B776-E8C83A31F4AD}"/>
    <dgm:cxn modelId="{822F1B8F-EC9D-44BC-B4C3-2BD5D794A7DB}" type="presParOf" srcId="{A3564BF0-2FF0-41B4-92F1-6D7C3ED4D28D}" destId="{C1E13BC4-B197-41B8-84DA-3939E827E27C}" srcOrd="0" destOrd="0" presId="urn:microsoft.com/office/officeart/2005/8/layout/process4"/>
    <dgm:cxn modelId="{81BA3D4D-773D-4880-A073-B0FAAEF48B33}" type="presParOf" srcId="{C1E13BC4-B197-41B8-84DA-3939E827E27C}" destId="{7FFB5573-3800-42D7-A69E-5908F03AF73B}" srcOrd="0" destOrd="0" presId="urn:microsoft.com/office/officeart/2005/8/layout/process4"/>
    <dgm:cxn modelId="{3A7B5BC0-3ACA-414B-A2F2-E51EF0826227}" type="presParOf" srcId="{C1E13BC4-B197-41B8-84DA-3939E827E27C}" destId="{53B9D260-BB8D-4C76-BAA6-20B87895C061}" srcOrd="1" destOrd="0" presId="urn:microsoft.com/office/officeart/2005/8/layout/process4"/>
    <dgm:cxn modelId="{7CD51968-E31F-4756-A874-DB81C38FA5DC}" type="presParOf" srcId="{C1E13BC4-B197-41B8-84DA-3939E827E27C}" destId="{213FE70E-1F0E-429F-A700-517B889FA211}" srcOrd="2" destOrd="0" presId="urn:microsoft.com/office/officeart/2005/8/layout/process4"/>
    <dgm:cxn modelId="{A9224081-F7F0-46CF-A180-168808663356}" type="presParOf" srcId="{213FE70E-1F0E-429F-A700-517B889FA211}" destId="{2DA11E77-C971-4729-84F0-A59C2C8CA093}" srcOrd="0" destOrd="0" presId="urn:microsoft.com/office/officeart/2005/8/layout/process4"/>
    <dgm:cxn modelId="{3BC87C57-D2F9-4801-A068-B4B4A65295A3}" type="presParOf" srcId="{A3564BF0-2FF0-41B4-92F1-6D7C3ED4D28D}" destId="{91C960D2-E0C5-4EED-B8CA-CB293BF8FFE5}" srcOrd="1" destOrd="0" presId="urn:microsoft.com/office/officeart/2005/8/layout/process4"/>
    <dgm:cxn modelId="{1525B68E-CCA6-4BA3-8A13-8880B4DF3BE7}" type="presParOf" srcId="{A3564BF0-2FF0-41B4-92F1-6D7C3ED4D28D}" destId="{8889E381-D5F9-4F10-AB42-A407346A95EB}" srcOrd="2" destOrd="0" presId="urn:microsoft.com/office/officeart/2005/8/layout/process4"/>
    <dgm:cxn modelId="{DBF8B434-C072-4427-9F41-81001D578702}" type="presParOf" srcId="{8889E381-D5F9-4F10-AB42-A407346A95EB}" destId="{0DE4A5D8-1A0E-4BF0-8AD5-AD2ABA9B26D1}" srcOrd="0" destOrd="0" presId="urn:microsoft.com/office/officeart/2005/8/layout/process4"/>
    <dgm:cxn modelId="{FF0A9D20-A0F8-4C81-BD70-C22FCD53B4CA}" type="presParOf" srcId="{8889E381-D5F9-4F10-AB42-A407346A95EB}" destId="{84EECFBF-38AC-4B00-99F1-D02256E5E4A2}" srcOrd="1" destOrd="0" presId="urn:microsoft.com/office/officeart/2005/8/layout/process4"/>
    <dgm:cxn modelId="{1526B178-59C6-47AB-B3DD-CD85C8DBA600}" type="presParOf" srcId="{8889E381-D5F9-4F10-AB42-A407346A95EB}" destId="{B1645A89-4A5E-4DF3-859D-89312E5ACD83}" srcOrd="2" destOrd="0" presId="urn:microsoft.com/office/officeart/2005/8/layout/process4"/>
    <dgm:cxn modelId="{AC043844-50B1-447A-BA2F-748973A676C2}" type="presParOf" srcId="{B1645A89-4A5E-4DF3-859D-89312E5ACD83}" destId="{49AFC8D9-661B-46A1-9A7D-95286472D93E}" srcOrd="0" destOrd="0" presId="urn:microsoft.com/office/officeart/2005/8/layout/process4"/>
    <dgm:cxn modelId="{B4A299D3-8AFF-42D9-8756-E185CE1924D4}" type="presParOf" srcId="{B1645A89-4A5E-4DF3-859D-89312E5ACD83}" destId="{ADDDEE23-4A21-4132-8E69-9E6EEAD9DD1A}" srcOrd="1" destOrd="0" presId="urn:microsoft.com/office/officeart/2005/8/layout/process4"/>
    <dgm:cxn modelId="{B3C80410-4766-4FEB-9F02-0BB84182EAEC}" type="presParOf" srcId="{B1645A89-4A5E-4DF3-859D-89312E5ACD83}" destId="{AED5B424-EFCF-4C9C-BEFF-51C0BA1047AC}" srcOrd="2" destOrd="0" presId="urn:microsoft.com/office/officeart/2005/8/layout/process4"/>
    <dgm:cxn modelId="{4838527C-39A4-4D9A-906F-2E06CD2AFBBD}" type="presParOf" srcId="{A3564BF0-2FF0-41B4-92F1-6D7C3ED4D28D}" destId="{ECBFB60D-409E-4D04-8E93-2F3DFA54B896}" srcOrd="3" destOrd="0" presId="urn:microsoft.com/office/officeart/2005/8/layout/process4"/>
    <dgm:cxn modelId="{ABD42EEB-F065-4D3F-A5D5-C90C1C3FE581}" type="presParOf" srcId="{A3564BF0-2FF0-41B4-92F1-6D7C3ED4D28D}" destId="{E3E771DF-E99B-4FD9-B265-F1A9EFD5EAC6}" srcOrd="4" destOrd="0" presId="urn:microsoft.com/office/officeart/2005/8/layout/process4"/>
    <dgm:cxn modelId="{42965CA6-8122-4DD8-8E15-E4180B7705F6}" type="presParOf" srcId="{E3E771DF-E99B-4FD9-B265-F1A9EFD5EAC6}" destId="{47D8FCA2-D937-4AC6-9B4B-954475128F20}" srcOrd="0" destOrd="0" presId="urn:microsoft.com/office/officeart/2005/8/layout/process4"/>
    <dgm:cxn modelId="{8C54C1DE-AFD4-4EEE-AA93-115AF4C2D4D2}" type="presParOf" srcId="{E3E771DF-E99B-4FD9-B265-F1A9EFD5EAC6}" destId="{84CF9B54-CA99-4C34-A8B0-11989D1BB295}" srcOrd="1" destOrd="0" presId="urn:microsoft.com/office/officeart/2005/8/layout/process4"/>
    <dgm:cxn modelId="{DD64133C-4981-43CF-9CB9-54625A06657A}" type="presParOf" srcId="{E3E771DF-E99B-4FD9-B265-F1A9EFD5EAC6}" destId="{C02E265B-8465-4F1E-8636-7DE2E2E8828D}" srcOrd="2" destOrd="0" presId="urn:microsoft.com/office/officeart/2005/8/layout/process4"/>
    <dgm:cxn modelId="{5900CDB2-3639-4700-AA80-A3611D0DB761}" type="presParOf" srcId="{C02E265B-8465-4F1E-8636-7DE2E2E8828D}" destId="{F0571804-4C23-4D38-A958-FE62005236F9}" srcOrd="0" destOrd="0" presId="urn:microsoft.com/office/officeart/2005/8/layout/process4"/>
    <dgm:cxn modelId="{B13DD57D-32D8-4492-A222-B78B9BCD8CBB}" type="presParOf" srcId="{C02E265B-8465-4F1E-8636-7DE2E2E8828D}" destId="{9B64243F-BA81-498B-B395-45CC558F78F0}" srcOrd="1" destOrd="0" presId="urn:microsoft.com/office/officeart/2005/8/layout/process4"/>
    <dgm:cxn modelId="{B7DB0926-B3D9-41B5-8677-948ECA950BA4}" type="presParOf" srcId="{A3564BF0-2FF0-41B4-92F1-6D7C3ED4D28D}" destId="{01E47145-67FF-4CFF-BBE4-4A2E59177C55}" srcOrd="5" destOrd="0" presId="urn:microsoft.com/office/officeart/2005/8/layout/process4"/>
    <dgm:cxn modelId="{FFB0154D-9623-46BB-A4DE-227B190602E3}" type="presParOf" srcId="{A3564BF0-2FF0-41B4-92F1-6D7C3ED4D28D}" destId="{2575F862-08CD-4853-A487-8DFDB65EE307}" srcOrd="6" destOrd="0" presId="urn:microsoft.com/office/officeart/2005/8/layout/process4"/>
    <dgm:cxn modelId="{28A926A7-4AC8-4B6F-B037-FF84282195EB}" type="presParOf" srcId="{2575F862-08CD-4853-A487-8DFDB65EE307}" destId="{6D59EC78-3DFA-4151-BB94-0B258CA50E18}" srcOrd="0" destOrd="0" presId="urn:microsoft.com/office/officeart/2005/8/layout/process4"/>
    <dgm:cxn modelId="{61484B22-CA52-4E05-9315-A79B44464E3A}" type="presParOf" srcId="{2575F862-08CD-4853-A487-8DFDB65EE307}" destId="{509CC13C-C4F4-4685-8398-30A65FB7C9C4}" srcOrd="1" destOrd="0" presId="urn:microsoft.com/office/officeart/2005/8/layout/process4"/>
    <dgm:cxn modelId="{BC561154-76AB-4BD9-8667-C34B6E81C9F2}" type="presParOf" srcId="{2575F862-08CD-4853-A487-8DFDB65EE307}" destId="{D0E18440-F9A3-4425-B8EE-862B0A8277EE}" srcOrd="2" destOrd="0" presId="urn:microsoft.com/office/officeart/2005/8/layout/process4"/>
    <dgm:cxn modelId="{A9588A81-A6C7-4D4C-B1DD-502BBDAE9D83}" type="presParOf" srcId="{D0E18440-F9A3-4425-B8EE-862B0A8277EE}" destId="{86C4F787-26C6-4583-B4AC-68AAC6F473CB}" srcOrd="0" destOrd="0" presId="urn:microsoft.com/office/officeart/2005/8/layout/process4"/>
    <dgm:cxn modelId="{4680F949-3D86-44B0-A394-CA95E2693CC5}" type="presParOf" srcId="{D0E18440-F9A3-4425-B8EE-862B0A8277EE}" destId="{9712AD33-2090-4B56-B3D3-4897AA9AF8D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9D260-BB8D-4C76-BAA6-20B87895C061}">
      <dsp:nvSpPr>
        <dsp:cNvPr id="0" name=""/>
        <dsp:cNvSpPr/>
      </dsp:nvSpPr>
      <dsp:spPr>
        <a:xfrm>
          <a:off x="0" y="3190710"/>
          <a:ext cx="5835124" cy="698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Repository</a:t>
          </a:r>
          <a:endParaRPr lang="pt-BR" sz="1300" kern="1200" dirty="0"/>
        </a:p>
      </dsp:txBody>
      <dsp:txXfrm>
        <a:off x="0" y="3190710"/>
        <a:ext cx="5835124" cy="376946"/>
      </dsp:txXfrm>
    </dsp:sp>
    <dsp:sp modelId="{2DA11E77-C971-4729-84F0-A59C2C8CA093}">
      <dsp:nvSpPr>
        <dsp:cNvPr id="0" name=""/>
        <dsp:cNvSpPr/>
      </dsp:nvSpPr>
      <dsp:spPr>
        <a:xfrm>
          <a:off x="0" y="3553696"/>
          <a:ext cx="5835124" cy="32110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JPA</a:t>
          </a:r>
        </a:p>
      </dsp:txBody>
      <dsp:txXfrm>
        <a:off x="0" y="3553696"/>
        <a:ext cx="5835124" cy="321102"/>
      </dsp:txXfrm>
    </dsp:sp>
    <dsp:sp modelId="{84EECFBF-38AC-4B00-99F1-D02256E5E4A2}">
      <dsp:nvSpPr>
        <dsp:cNvPr id="0" name=""/>
        <dsp:cNvSpPr/>
      </dsp:nvSpPr>
      <dsp:spPr>
        <a:xfrm rot="10800000">
          <a:off x="0" y="2127581"/>
          <a:ext cx="5835124" cy="107360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Service</a:t>
          </a:r>
        </a:p>
      </dsp:txBody>
      <dsp:txXfrm rot="-10800000">
        <a:off x="0" y="2127581"/>
        <a:ext cx="5835124" cy="376833"/>
      </dsp:txXfrm>
    </dsp:sp>
    <dsp:sp modelId="{49AFC8D9-661B-46A1-9A7D-95286472D93E}">
      <dsp:nvSpPr>
        <dsp:cNvPr id="0" name=""/>
        <dsp:cNvSpPr/>
      </dsp:nvSpPr>
      <dsp:spPr>
        <a:xfrm>
          <a:off x="2849" y="2504415"/>
          <a:ext cx="1943141" cy="3210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@</a:t>
          </a:r>
          <a:r>
            <a:rPr lang="pt-BR" sz="1800" kern="1200" dirty="0" err="1"/>
            <a:t>Transactional</a:t>
          </a:r>
          <a:endParaRPr lang="pt-BR" sz="1800" kern="1200" dirty="0"/>
        </a:p>
      </dsp:txBody>
      <dsp:txXfrm>
        <a:off x="2849" y="2504415"/>
        <a:ext cx="1943141" cy="321006"/>
      </dsp:txXfrm>
    </dsp:sp>
    <dsp:sp modelId="{ADDDEE23-4A21-4132-8E69-9E6EEAD9DD1A}">
      <dsp:nvSpPr>
        <dsp:cNvPr id="0" name=""/>
        <dsp:cNvSpPr/>
      </dsp:nvSpPr>
      <dsp:spPr>
        <a:xfrm>
          <a:off x="1945991" y="2504415"/>
          <a:ext cx="1943141" cy="3210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@</a:t>
          </a:r>
          <a:r>
            <a:rPr lang="pt-BR" sz="1800" kern="1200" dirty="0" err="1"/>
            <a:t>Cachable</a:t>
          </a:r>
          <a:endParaRPr lang="pt-BR" sz="1800" kern="1200" dirty="0"/>
        </a:p>
      </dsp:txBody>
      <dsp:txXfrm>
        <a:off x="1945991" y="2504415"/>
        <a:ext cx="1943141" cy="321006"/>
      </dsp:txXfrm>
    </dsp:sp>
    <dsp:sp modelId="{AED5B424-EFCF-4C9C-BEFF-51C0BA1047AC}">
      <dsp:nvSpPr>
        <dsp:cNvPr id="0" name=""/>
        <dsp:cNvSpPr/>
      </dsp:nvSpPr>
      <dsp:spPr>
        <a:xfrm>
          <a:off x="3889132" y="2504415"/>
          <a:ext cx="1943141" cy="3210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Bussiness</a:t>
          </a:r>
          <a:endParaRPr lang="pt-BR" sz="1800" kern="1200" dirty="0"/>
        </a:p>
      </dsp:txBody>
      <dsp:txXfrm>
        <a:off x="3889132" y="2504415"/>
        <a:ext cx="1943141" cy="321006"/>
      </dsp:txXfrm>
    </dsp:sp>
    <dsp:sp modelId="{84CF9B54-CA99-4C34-A8B0-11989D1BB295}">
      <dsp:nvSpPr>
        <dsp:cNvPr id="0" name=""/>
        <dsp:cNvSpPr/>
      </dsp:nvSpPr>
      <dsp:spPr>
        <a:xfrm rot="10800000">
          <a:off x="0" y="1064451"/>
          <a:ext cx="5835124" cy="107360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Controller</a:t>
          </a:r>
          <a:endParaRPr lang="pt-BR" sz="1300" kern="1200" dirty="0"/>
        </a:p>
      </dsp:txBody>
      <dsp:txXfrm rot="-10800000">
        <a:off x="0" y="1064451"/>
        <a:ext cx="5835124" cy="376833"/>
      </dsp:txXfrm>
    </dsp:sp>
    <dsp:sp modelId="{F0571804-4C23-4D38-A958-FE62005236F9}">
      <dsp:nvSpPr>
        <dsp:cNvPr id="0" name=""/>
        <dsp:cNvSpPr/>
      </dsp:nvSpPr>
      <dsp:spPr>
        <a:xfrm>
          <a:off x="0" y="1441285"/>
          <a:ext cx="2917562" cy="3210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@</a:t>
          </a:r>
          <a:r>
            <a:rPr lang="pt-BR" sz="1800" kern="1200" dirty="0" err="1"/>
            <a:t>Controller</a:t>
          </a:r>
          <a:endParaRPr lang="pt-BR" sz="1800" kern="1200" dirty="0"/>
        </a:p>
      </dsp:txBody>
      <dsp:txXfrm>
        <a:off x="0" y="1441285"/>
        <a:ext cx="2917562" cy="321006"/>
      </dsp:txXfrm>
    </dsp:sp>
    <dsp:sp modelId="{9B64243F-BA81-498B-B395-45CC558F78F0}">
      <dsp:nvSpPr>
        <dsp:cNvPr id="0" name=""/>
        <dsp:cNvSpPr/>
      </dsp:nvSpPr>
      <dsp:spPr>
        <a:xfrm>
          <a:off x="2917562" y="1441285"/>
          <a:ext cx="2917562" cy="3210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Bean</a:t>
          </a:r>
          <a:r>
            <a:rPr lang="pt-BR" sz="1800" kern="1200" dirty="0"/>
            <a:t> </a:t>
          </a:r>
          <a:r>
            <a:rPr lang="pt-BR" sz="1800" kern="1200" dirty="0" err="1"/>
            <a:t>Validation</a:t>
          </a:r>
          <a:endParaRPr lang="pt-BR" sz="1800" kern="1200" dirty="0"/>
        </a:p>
      </dsp:txBody>
      <dsp:txXfrm>
        <a:off x="2917562" y="1441285"/>
        <a:ext cx="2917562" cy="321006"/>
      </dsp:txXfrm>
    </dsp:sp>
    <dsp:sp modelId="{509CC13C-C4F4-4685-8398-30A65FB7C9C4}">
      <dsp:nvSpPr>
        <dsp:cNvPr id="0" name=""/>
        <dsp:cNvSpPr/>
      </dsp:nvSpPr>
      <dsp:spPr>
        <a:xfrm rot="10800000">
          <a:off x="0" y="1322"/>
          <a:ext cx="5835124" cy="107360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View</a:t>
          </a:r>
          <a:endParaRPr lang="pt-BR" sz="1300" kern="1200" dirty="0"/>
        </a:p>
      </dsp:txBody>
      <dsp:txXfrm rot="-10800000">
        <a:off x="0" y="1322"/>
        <a:ext cx="5835124" cy="376833"/>
      </dsp:txXfrm>
    </dsp:sp>
    <dsp:sp modelId="{86C4F787-26C6-4583-B4AC-68AAC6F473CB}">
      <dsp:nvSpPr>
        <dsp:cNvPr id="0" name=""/>
        <dsp:cNvSpPr/>
      </dsp:nvSpPr>
      <dsp:spPr>
        <a:xfrm>
          <a:off x="0" y="378156"/>
          <a:ext cx="2917562" cy="3210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Thymeleaf</a:t>
          </a:r>
          <a:endParaRPr lang="pt-BR" sz="1800" kern="1200" dirty="0"/>
        </a:p>
      </dsp:txBody>
      <dsp:txXfrm>
        <a:off x="0" y="378156"/>
        <a:ext cx="2917562" cy="321006"/>
      </dsp:txXfrm>
    </dsp:sp>
    <dsp:sp modelId="{9712AD33-2090-4B56-B3D3-4897AA9AF8D4}">
      <dsp:nvSpPr>
        <dsp:cNvPr id="0" name=""/>
        <dsp:cNvSpPr/>
      </dsp:nvSpPr>
      <dsp:spPr>
        <a:xfrm>
          <a:off x="2917562" y="378156"/>
          <a:ext cx="2917562" cy="3210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Bootstrap</a:t>
          </a:r>
          <a:endParaRPr lang="pt-BR" sz="1800" kern="1200" dirty="0"/>
        </a:p>
      </dsp:txBody>
      <dsp:txXfrm>
        <a:off x="2917562" y="378156"/>
        <a:ext cx="2917562" cy="32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54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93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56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7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9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21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2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3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E15BF7-EAF3-4FC7-A468-B6A924F09E79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2A7437-E161-4A02-8FB7-9730533B5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797D-750B-4629-B694-9E0BC63E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IC UFF ESTÁGIOS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1330C-F3EC-4277-9A3B-DE25C765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Vynicius Pontes</a:t>
            </a:r>
          </a:p>
          <a:p>
            <a:r>
              <a:rPr lang="pt-BR" dirty="0"/>
              <a:t>João Gabriel Melo</a:t>
            </a:r>
          </a:p>
          <a:p>
            <a:r>
              <a:rPr lang="pt-BR" dirty="0"/>
              <a:t>Otávio Vargas</a:t>
            </a:r>
          </a:p>
          <a:p>
            <a:r>
              <a:rPr lang="pt-BR" dirty="0" err="1"/>
              <a:t>Maico</a:t>
            </a:r>
            <a:r>
              <a:rPr lang="pt-BR" dirty="0"/>
              <a:t> Borges</a:t>
            </a:r>
          </a:p>
        </p:txBody>
      </p:sp>
    </p:spTree>
    <p:extLst>
      <p:ext uri="{BB962C8B-B14F-4D97-AF65-F5344CB8AC3E}">
        <p14:creationId xmlns:p14="http://schemas.microsoft.com/office/powerpoint/2010/main" val="314377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70">
            <a:extLst>
              <a:ext uri="{FF2B5EF4-FFF2-40B4-BE49-F238E27FC236}">
                <a16:creationId xmlns:a16="http://schemas.microsoft.com/office/drawing/2014/main" id="{B317CFBF-8AB7-45BD-9E93-D54430450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B3A8ECB-5AA7-4CCB-89F6-29E203FA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4C44A3B-9DEA-41D8-A5B4-1D45E8997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4" name="Rectangle 78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solidFill>
              <a:srgbClr val="85E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Imagem 4">
            <a:extLst>
              <a:ext uri="{FF2B5EF4-FFF2-40B4-BE49-F238E27FC236}">
                <a16:creationId xmlns:a16="http://schemas.microsoft.com/office/drawing/2014/main" id="{BD9574E9-D05F-4E4F-B86B-EA4187E6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20" y="801792"/>
            <a:ext cx="7864168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53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FBFF1-5A3A-40B4-B50E-C0938B05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705D8-658F-43B7-943E-E8319B9B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Simplificado</a:t>
            </a:r>
          </a:p>
          <a:p>
            <a:r>
              <a:rPr lang="pt-BR" dirty="0"/>
              <a:t>Foco no aprendizado do processo e na ferramenta</a:t>
            </a:r>
          </a:p>
          <a:p>
            <a:r>
              <a:rPr lang="pt-BR" dirty="0"/>
              <a:t>Menos é Mais</a:t>
            </a:r>
          </a:p>
        </p:txBody>
      </p:sp>
    </p:spTree>
    <p:extLst>
      <p:ext uri="{BB962C8B-B14F-4D97-AF65-F5344CB8AC3E}">
        <p14:creationId xmlns:p14="http://schemas.microsoft.com/office/powerpoint/2010/main" val="165066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3E50F-2C5E-4DC7-AC6B-2C8C96E4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4BEB49-B8BF-4784-86DD-E49582D4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24220"/>
            <a:ext cx="8986936" cy="4966000"/>
          </a:xfrm>
        </p:spPr>
      </p:pic>
    </p:spTree>
    <p:extLst>
      <p:ext uri="{BB962C8B-B14F-4D97-AF65-F5344CB8AC3E}">
        <p14:creationId xmlns:p14="http://schemas.microsoft.com/office/powerpoint/2010/main" val="33168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D7DD5-5A15-4BE2-8F57-FDF535D6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Candidatura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40BB8D-690C-431E-8C8A-C86678598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9879571" cy="4252468"/>
          </a:xfrm>
        </p:spPr>
      </p:pic>
    </p:spTree>
    <p:extLst>
      <p:ext uri="{BB962C8B-B14F-4D97-AF65-F5344CB8AC3E}">
        <p14:creationId xmlns:p14="http://schemas.microsoft.com/office/powerpoint/2010/main" val="30673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71EE-780E-4F0C-88AF-54AC7676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pt-BR"/>
              <a:t>Entidade Relacionamento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81F903-5CAD-4914-B308-01B65A21E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51" y="1696788"/>
            <a:ext cx="6956317" cy="4676580"/>
          </a:xfrm>
        </p:spPr>
      </p:pic>
    </p:spTree>
    <p:extLst>
      <p:ext uri="{BB962C8B-B14F-4D97-AF65-F5344CB8AC3E}">
        <p14:creationId xmlns:p14="http://schemas.microsoft.com/office/powerpoint/2010/main" val="146149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1EDCE-D128-43E8-9838-7BB7B74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Interação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09F45A47-8146-476D-93CF-9EBFCF93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65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AA5D71-6592-4F03-934A-F815045BD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637"/>
            <a:ext cx="112776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2298E87-FD3A-484E-AFAA-1C4EE2126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2" y="258526"/>
            <a:ext cx="10870871" cy="6335221"/>
          </a:xfrm>
        </p:spPr>
      </p:pic>
    </p:spTree>
    <p:extLst>
      <p:ext uri="{BB962C8B-B14F-4D97-AF65-F5344CB8AC3E}">
        <p14:creationId xmlns:p14="http://schemas.microsoft.com/office/powerpoint/2010/main" val="227468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0D44-655B-4CC3-BAF6-8BB3C631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68EAE-429B-4E7C-8C13-9269E43C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4134" cy="4351338"/>
          </a:xfrm>
        </p:spPr>
        <p:txBody>
          <a:bodyPr/>
          <a:lstStyle/>
          <a:p>
            <a:r>
              <a:rPr lang="pt-BR" dirty="0" err="1"/>
              <a:t>Springframework</a:t>
            </a:r>
            <a:endParaRPr lang="pt-BR" dirty="0"/>
          </a:p>
          <a:p>
            <a:r>
              <a:rPr lang="pt-BR" dirty="0" err="1"/>
              <a:t>JavaEE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Spring</a:t>
            </a:r>
          </a:p>
          <a:p>
            <a:r>
              <a:rPr lang="pt-BR" dirty="0"/>
              <a:t>Spring MVC</a:t>
            </a:r>
          </a:p>
          <a:p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554A2FF-3DE8-400D-82CA-F24FB4EA2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941891"/>
              </p:ext>
            </p:extLst>
          </p:nvPr>
        </p:nvGraphicFramePr>
        <p:xfrm>
          <a:off x="5549436" y="1690688"/>
          <a:ext cx="5835124" cy="3890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8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135</TotalTime>
  <Words>57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Tipo de Madeira</vt:lpstr>
      <vt:lpstr>IC UFF ESTÁGIOS</vt:lpstr>
      <vt:lpstr>Escopo</vt:lpstr>
      <vt:lpstr>Requisitos</vt:lpstr>
      <vt:lpstr>Estado da Candidatura</vt:lpstr>
      <vt:lpstr>Entidade Relacionamento</vt:lpstr>
      <vt:lpstr>Modelo de Interação</vt:lpstr>
      <vt:lpstr>Apresentação do PowerPoint</vt:lpstr>
      <vt:lpstr>Apresentação do PowerPoint</vt:lpstr>
      <vt:lpstr>Arquitetura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Vynicius Morais Pontes</dc:creator>
  <cp:lastModifiedBy>Vynicius Morais Pontes</cp:lastModifiedBy>
  <cp:revision>7</cp:revision>
  <dcterms:created xsi:type="dcterms:W3CDTF">2018-05-14T10:22:54Z</dcterms:created>
  <dcterms:modified xsi:type="dcterms:W3CDTF">2018-05-14T17:59:05Z</dcterms:modified>
</cp:coreProperties>
</file>