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59" r:id="rId13"/>
    <p:sldId id="260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18E25-14F9-4CEF-B6B0-ADD9B2BBAE1B}" v="2" dt="2023-11-13T20:05:34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36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5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4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3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5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4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5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4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3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5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4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36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5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4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3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5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4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36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5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4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3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5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4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36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5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4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3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5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4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36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36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5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4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3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5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4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36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5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4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3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5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4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36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5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4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3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5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4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36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36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704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36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704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56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4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3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56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4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s://icons8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illustrations/author/5ec7b0e101d0360016f3d1b3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Group 60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Oval 61"/>
              <p:cNvSpPr/>
              <p:nvPr/>
            </p:nvSpPr>
            <p:spPr>
              <a:xfrm rot="21598800" flipV="1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 rot="21598800" flipV="1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21598800" flipV="1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 rot="21598800" flipV="1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 rot="21598800" flipV="1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 rot="21598800" flipV="1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 rot="21598800" flipV="1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 rot="21598800" flipV="1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rot="21598800" flipV="1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 rot="21598800" flipV="1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 rot="21598800" flipV="1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 rot="21598800" flipV="1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IN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4" name="Oval 73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15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TextBox 77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IN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lang="en-IN" sz="1000" b="0" strike="noStrike" spc="-1">
                <a:solidFill>
                  <a:srgbClr val="000000"/>
                </a:solidFill>
                <a:latin typeface="Lato"/>
                <a:ea typeface="Noto Sans CJK SC"/>
                <a:hlinkClick r:id="rId16"/>
              </a:rPr>
              <a:t>Pixeltrue</a:t>
            </a:r>
            <a:r>
              <a:rPr lang="en-IN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lang="en-IN" sz="1000" b="0" strike="noStrike" spc="-1">
                <a:solidFill>
                  <a:srgbClr val="000000"/>
                </a:solidFill>
                <a:latin typeface="Lato"/>
                <a:hlinkClick r:id="rId17"/>
              </a:rPr>
              <a:t>icons8</a:t>
            </a:r>
            <a:endParaRPr lang="en-IN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Rectangle 117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Rectangle 124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Rectangle 125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Rectangle 126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Rectangle 127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Rectangle 128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14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9" name="Oval 168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Free-form: Shape 171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Free-form: Shape 172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Free-form: Shape 173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6" name="Oval 215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Parallelogram 220"/>
            <p:cNvSpPr/>
            <p:nvPr/>
          </p:nvSpPr>
          <p:spPr>
            <a:xfrm rot="5330400" flipH="1" flipV="1">
              <a:off x="4853880" y="337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Parallelogram 221"/>
            <p:cNvSpPr/>
            <p:nvPr/>
          </p:nvSpPr>
          <p:spPr>
            <a:xfrm rot="5330400" flipH="1" flipV="1">
              <a:off x="4023360" y="234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Parallelogram 222"/>
            <p:cNvSpPr/>
            <p:nvPr/>
          </p:nvSpPr>
          <p:spPr>
            <a:xfrm rot="5330400" flipH="1" flipV="1">
              <a:off x="4920480" y="207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Parallelogram 223"/>
            <p:cNvSpPr/>
            <p:nvPr/>
          </p:nvSpPr>
          <p:spPr>
            <a:xfrm rot="5330400" flipH="1" flipV="1">
              <a:off x="3977280" y="98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Parallelogram 224"/>
            <p:cNvSpPr/>
            <p:nvPr/>
          </p:nvSpPr>
          <p:spPr>
            <a:xfrm rot="5330400" flipH="1" flipV="1">
              <a:off x="4911480" y="74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Parallelogram 225"/>
            <p:cNvSpPr/>
            <p:nvPr/>
          </p:nvSpPr>
          <p:spPr>
            <a:xfrm rot="5330400" flipH="1" flipV="1">
              <a:off x="4032000" y="368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Free-form: Shape 269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Free-form: Shape 270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Free-form: Shape 271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313" name="Group 312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Rectangle 313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Free-form: Shape 316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Free-form: Shape 317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Free-form: Shape 318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Free-form: Shape 319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Free-form: Shape 320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Free-form: Shape 321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Free-form: Shape 322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Free-form: Shape 323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Free-form: Shape 324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Free-form: Shape 325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Free-form: Shape 326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Free-form: Shape 327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Free-form: Shape 328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Free-form: Shape 329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Free-form: Shape 330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Free-form: Shape 331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Free-form: Shape 332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Free-form: Shape 333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Free-form: Shape 334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Free-form: Shape 335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Free-form: Shape 336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Free-form: Shape 337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Free-form: Shape 338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Free-form: Shape 339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Free-form: Shape 340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Free-form: Shape 341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Free-form: Shape 342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Free-form: Shape 343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Free-form: Shape 344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Free-form: Shape 345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Free-form: Shape 346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Free-form: Shape 347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Free-form: Shape 348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Free-form: Shape 349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TextBox 350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8000" b="0" strike="noStrike" spc="-1">
                <a:solidFill>
                  <a:srgbClr val="000000"/>
                </a:solidFill>
                <a:latin typeface="Arial"/>
              </a:rPr>
              <a:t>“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7200" b="0" strike="noStrike" spc="-1">
                <a:solidFill>
                  <a:srgbClr val="000000"/>
                </a:solidFill>
                <a:latin typeface="Arial"/>
              </a:rPr>
              <a:t>”</a:t>
            </a:r>
          </a:p>
        </p:txBody>
      </p:sp>
      <p:sp>
        <p:nvSpPr>
          <p:cNvPr id="353" name="Free-form: Shape 352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Oval 353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Oval 354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95" name="Oval 394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Oval 395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7" name="Group 396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Oval 397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Oval 410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Oval 411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Oval 413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Oval 414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Oval 416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Oval 417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Oval 419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Oval 420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Oval 422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62" name="Rectangle 461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Rectangle 462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Rectangle 463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ctangle 464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Rectangle 465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Rectangle 466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Rectangle 467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Box 504"/>
          <p:cNvSpPr txBox="1"/>
          <p:nvPr/>
        </p:nvSpPr>
        <p:spPr>
          <a:xfrm>
            <a:off x="1566000" y="4140000"/>
            <a:ext cx="5454000" cy="237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en-IN" sz="2800" b="1" strike="noStrike" spc="-1">
                <a:solidFill>
                  <a:srgbClr val="000000"/>
                </a:solidFill>
                <a:latin typeface="Noto Sans"/>
              </a:rPr>
              <a:t>Thiruvalla Highlights: Exploring Essence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en-IN" sz="2000" b="0" strike="noStrike" spc="-1">
                <a:solidFill>
                  <a:srgbClr val="000000"/>
                </a:solidFill>
                <a:latin typeface="Noto Sans"/>
              </a:rPr>
              <a:t>Website Project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7315200" y="4500000"/>
            <a:ext cx="2377440" cy="76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0" strike="noStrike" spc="-1">
                <a:solidFill>
                  <a:srgbClr val="000000"/>
                </a:solidFill>
                <a:latin typeface="Noto Sans"/>
              </a:rPr>
              <a:t>Vasudevan Nampoothiri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IN" sz="1300" b="0" strike="noStrike" spc="-1">
                <a:solidFill>
                  <a:srgbClr val="000000"/>
                </a:solidFill>
                <a:latin typeface="Noto Sans"/>
              </a:rPr>
              <a:t>MCA S1-A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IN" sz="1300" b="0" strike="noStrike" spc="-1">
                <a:solidFill>
                  <a:srgbClr val="000000"/>
                </a:solidFill>
                <a:latin typeface="Noto Sans"/>
              </a:rPr>
              <a:t>Roll No: 54</a:t>
            </a:r>
            <a:endParaRPr lang="en-IN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Straight Connector 506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08" name="Picture 507"/>
          <p:cNvPicPr/>
          <p:nvPr/>
        </p:nvPicPr>
        <p:blipFill>
          <a:blip r:embed="rId2"/>
          <a:stretch/>
        </p:blipFill>
        <p:spPr>
          <a:xfrm>
            <a:off x="180000" y="4556880"/>
            <a:ext cx="2520000" cy="69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Elephant"/>
              </a:rPr>
              <a:t>Screenshots</a:t>
            </a:r>
          </a:p>
        </p:txBody>
      </p:sp>
      <p:pic>
        <p:nvPicPr>
          <p:cNvPr id="510" name="Picture 509"/>
          <p:cNvPicPr/>
          <p:nvPr/>
        </p:nvPicPr>
        <p:blipFill>
          <a:blip r:embed="rId2"/>
          <a:stretch/>
        </p:blipFill>
        <p:spPr>
          <a:xfrm>
            <a:off x="0" y="900000"/>
            <a:ext cx="9958320" cy="43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Elephant"/>
              </a:rPr>
              <a:t>About Project</a:t>
            </a: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This website shows the essence of Thiruvalla, encorporating important places situated in Thiruvalla.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This website may act as a form of preliminary knowledge about prominent places before visiting Thiruvalla.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Box 512"/>
          <p:cNvSpPr txBox="1"/>
          <p:nvPr/>
        </p:nvSpPr>
        <p:spPr>
          <a:xfrm>
            <a:off x="360000" y="360000"/>
            <a:ext cx="2880000" cy="468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4200" b="0" strike="noStrike" spc="-1">
                <a:solidFill>
                  <a:srgbClr val="000000"/>
                </a:solidFill>
                <a:latin typeface="Elephant"/>
              </a:rPr>
              <a:t>About Images</a:t>
            </a:r>
          </a:p>
        </p:txBody>
      </p:sp>
      <p:sp>
        <p:nvSpPr>
          <p:cNvPr id="514" name="Straight Connector 513"/>
          <p:cNvSpPr/>
          <p:nvPr/>
        </p:nvSpPr>
        <p:spPr>
          <a:xfrm>
            <a:off x="3420000" y="1260000"/>
            <a:ext cx="0" cy="3060000"/>
          </a:xfrm>
          <a:prstGeom prst="line">
            <a:avLst/>
          </a:prstGeom>
          <a:ln w="0">
            <a:solidFill>
              <a:srgbClr val="47270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IN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3960000" y="1620000"/>
            <a:ext cx="5220000" cy="23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The project contains 3 images sourced locally as well as from internet.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The images shown are the places mentioned in the project.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ubTitle"/>
          </p:nvPr>
        </p:nvSpPr>
        <p:spPr>
          <a:xfrm>
            <a:off x="46836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0" indent="0" algn="ctr">
              <a:buNone/>
            </a:pPr>
            <a:r>
              <a:rPr lang="hi-IN" sz="6600" b="0" strike="noStrike" spc="-1" err="1">
                <a:solidFill>
                  <a:srgbClr val="000000"/>
                </a:solidFill>
                <a:latin typeface="Nirmala UI"/>
                <a:cs typeface="Nirmala UI"/>
              </a:rPr>
              <a:t>നന്ദി</a:t>
            </a:r>
            <a:r>
              <a:rPr lang="hi-IN" sz="6600" b="0" strike="noStrike" spc="-1">
                <a:solidFill>
                  <a:srgbClr val="000000"/>
                </a:solidFill>
                <a:latin typeface="Nirmala UI"/>
                <a:cs typeface="Nirmala UI"/>
              </a:rPr>
              <a:t> </a:t>
            </a:r>
            <a:r>
              <a:rPr lang="hi-IN" sz="6600" b="0" strike="noStrike" spc="-1" err="1">
                <a:solidFill>
                  <a:srgbClr val="000000"/>
                </a:solidFill>
                <a:latin typeface="Nirmala UI"/>
                <a:cs typeface="Nirmala UI"/>
              </a:rPr>
              <a:t>നമസ്കാരം</a:t>
            </a:r>
            <a:endParaRPr lang="en-IN" sz="6600" b="0" strike="noStrike" spc="-1" err="1">
              <a:solidFill>
                <a:srgbClr val="000000"/>
              </a:solidFill>
              <a:latin typeface="Nirmala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Screenshots</vt:lpstr>
      <vt:lpstr>About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/>
  <cp:lastModifiedBy/>
  <cp:revision>5</cp:revision>
  <dcterms:created xsi:type="dcterms:W3CDTF">2023-11-14T01:03:33Z</dcterms:created>
  <dcterms:modified xsi:type="dcterms:W3CDTF">2023-11-13T20:05:51Z</dcterms:modified>
  <dc:language>en-IN</dc:language>
</cp:coreProperties>
</file>