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D77C-DC0B-7C59-E26E-9BDD3638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387547" y="2174379"/>
            <a:ext cx="9637715" cy="2509242"/>
          </a:xfrm>
        </p:spPr>
        <p:txBody>
          <a:bodyPr anchor="t">
            <a:noAutofit/>
          </a:bodyPr>
          <a:lstStyle/>
          <a:p>
            <a:pPr algn="l" rtl="1"/>
            <a:r>
              <a:rPr lang="en-GB" sz="4000" baseline="30000" dirty="0"/>
              <a:t>Student </a:t>
            </a:r>
            <a:r>
              <a:rPr lang="en-GB" sz="4000" baseline="30000" dirty="0" err="1"/>
              <a:t>name:v.yokesh</a:t>
            </a:r>
            <a:br>
              <a:rPr lang="en-GB" sz="4000" baseline="30000" dirty="0"/>
            </a:br>
            <a:r>
              <a:rPr lang="en-GB" sz="4000" baseline="30000" dirty="0"/>
              <a:t>REGISTER NO : 222403568</a:t>
            </a:r>
            <a:br>
              <a:rPr lang="en-GB" sz="4000" baseline="30000" dirty="0"/>
            </a:br>
            <a:r>
              <a:rPr lang="en-GB" sz="4000" baseline="30000" dirty="0"/>
              <a:t>NM ID:c965f9f6cc06a59a719486ec5</a:t>
            </a:r>
            <a:br>
              <a:rPr lang="en-GB" sz="4000" baseline="30000" dirty="0"/>
            </a:br>
            <a:r>
              <a:rPr lang="en-GB" sz="4000" baseline="30000" dirty="0"/>
              <a:t>DEPARTMENT:BSC COMPUTER SCIENCE</a:t>
            </a:r>
            <a:br>
              <a:rPr lang="en-GB" sz="4000" baseline="30000" dirty="0"/>
            </a:br>
            <a:r>
              <a:rPr lang="en-GB" sz="4000" baseline="30000" dirty="0"/>
              <a:t>COLLEGE:SRI DEVI ARTS AND SCIENCE COLLEGE –PONNERI</a:t>
            </a:r>
            <a:br>
              <a:rPr lang="en-GB" sz="4000" baseline="30000" dirty="0"/>
            </a:br>
            <a:r>
              <a:rPr lang="en-GB" sz="4000" baseline="30000" dirty="0"/>
              <a:t>university: madras university</a:t>
            </a:r>
            <a:endParaRPr lang="en-US" sz="4000" baseline="30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55A75-9C34-5075-B9DC-68F4F798C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161991"/>
            <a:ext cx="7197726" cy="1405467"/>
          </a:xfrm>
        </p:spPr>
        <p:txBody>
          <a:bodyPr/>
          <a:lstStyle/>
          <a:p>
            <a:pPr algn="ctr" rtl="1"/>
            <a:r>
              <a:rPr lang="en-GB" dirty="0">
                <a:latin typeface="Aptos Black" panose="020B0004020202020204" pitchFamily="34" charset="0"/>
              </a:rPr>
              <a:t>Digital portfolio</a:t>
            </a:r>
            <a:endParaRPr lang="en-US" dirty="0"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5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B389-711E-6D01-68B9-433FA4A8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692" y="189905"/>
            <a:ext cx="10131425" cy="1456267"/>
          </a:xfrm>
        </p:spPr>
        <p:txBody>
          <a:bodyPr/>
          <a:lstStyle/>
          <a:p>
            <a:r>
              <a:rPr lang="en-GB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Results and screenshot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0B922-14C5-5AD9-B455-CE05A1DB5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62" y="1208617"/>
            <a:ext cx="7547370" cy="5459478"/>
          </a:xfrm>
        </p:spPr>
        <p:txBody>
          <a:bodyPr/>
          <a:lstStyle/>
          <a:p>
            <a:pPr marL="0" indent="0">
              <a:buNone/>
            </a:pPr>
            <a:endParaRPr lang="en-GB" b="1" dirty="0"/>
          </a:p>
          <a:p>
            <a:r>
              <a:rPr lang="en-GB" dirty="0"/>
              <a:t>This project delivers a </a:t>
            </a:r>
            <a:r>
              <a:rPr lang="en-GB" b="1" dirty="0"/>
              <a:t>simple, responsive, and user-friendly booking webpage</a:t>
            </a:r>
            <a:r>
              <a:rPr lang="en-GB" dirty="0"/>
              <a:t>. It uses </a:t>
            </a:r>
            <a:r>
              <a:rPr lang="en-GB" b="1" dirty="0"/>
              <a:t>HTML and CSS</a:t>
            </a:r>
            <a:r>
              <a:rPr lang="en-GB" dirty="0"/>
              <a:t> to create a clean layout with a booking form, navigation, and footer. The design is minimal yet professional, making it easy for users to book tickets online.</a:t>
            </a:r>
          </a:p>
          <a:p>
            <a:r>
              <a:rPr lang="en-GB" dirty="0"/>
              <a:t>A </a:t>
            </a:r>
            <a:r>
              <a:rPr lang="en-GB" b="1" dirty="0"/>
              <a:t>basic but effective web design</a:t>
            </a:r>
            <a:r>
              <a:rPr lang="en-GB" dirty="0"/>
              <a:t> for online booking systems.</a:t>
            </a:r>
          </a:p>
          <a:p>
            <a:r>
              <a:rPr lang="en-GB" dirty="0"/>
              <a:t>Would you like me to prepare a </a:t>
            </a:r>
            <a:r>
              <a:rPr lang="en-GB" b="1" dirty="0"/>
              <a:t>final project report (overview, tools, features, results, and conclusion combined)</a:t>
            </a:r>
            <a:r>
              <a:rPr lang="en-GB" dirty="0"/>
              <a:t> in one place?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67D2F-48E3-4731-0633-574493744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076" y="1464470"/>
            <a:ext cx="2618580" cy="49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8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7911-D87D-D073-B57B-EC344F13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23" y="-125016"/>
            <a:ext cx="10131425" cy="1456267"/>
          </a:xfrm>
        </p:spPr>
        <p:txBody>
          <a:bodyPr/>
          <a:lstStyle/>
          <a:p>
            <a:r>
              <a:rPr lang="en-GB" dirty="0">
                <a:latin typeface="Aptos Black" panose="020B0004020202020204" pitchFamily="34" charset="0"/>
              </a:rPr>
              <a:t>Conclusion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B73B-0097-7449-E568-03D7242B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dirty="0"/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You’ve built a </a:t>
            </a:r>
            <a:r>
              <a:rPr lang="en-GB" b="1" dirty="0"/>
              <a:t>functional train ticket booking UI</a:t>
            </a:r>
            <a:r>
              <a:rPr lang="en-GB" dirty="0"/>
              <a:t> using only </a:t>
            </a:r>
            <a:r>
              <a:rPr lang="en-GB" b="1" dirty="0"/>
              <a:t>HTML, CSS, and JavaScript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 It includes:</a:t>
            </a:r>
          </a:p>
          <a:p>
            <a:r>
              <a:rPr lang="en-GB" dirty="0"/>
              <a:t>Train search with mock data</a:t>
            </a:r>
          </a:p>
          <a:p>
            <a:r>
              <a:rPr lang="en-GB" dirty="0"/>
              <a:t>Seat map with selection (max 6 seats)</a:t>
            </a:r>
          </a:p>
          <a:p>
            <a:r>
              <a:rPr lang="en-GB" dirty="0"/>
              <a:t>Price calculation per seat + base fare</a:t>
            </a:r>
          </a:p>
          <a:p>
            <a:r>
              <a:rPr lang="en-GB" dirty="0"/>
              <a:t>Booking confirmation modal</a:t>
            </a:r>
          </a:p>
          <a:p>
            <a:r>
              <a:rPr lang="en-GB" dirty="0" err="1"/>
              <a:t>LocalStorage</a:t>
            </a:r>
            <a:r>
              <a:rPr lang="en-GB" dirty="0"/>
              <a:t> persistence for demo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2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7A12-5F44-7F20-F0F4-F9155A76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2644-0C1F-A3A1-154F-11BA38756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0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5FA8-994D-D92A-D354-E62ECF25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561" y="0"/>
            <a:ext cx="10131425" cy="1456267"/>
          </a:xfrm>
        </p:spPr>
        <p:txBody>
          <a:bodyPr/>
          <a:lstStyle/>
          <a:p>
            <a:r>
              <a:rPr lang="en-GB" dirty="0">
                <a:latin typeface="Aptos Black" panose="020B0004020202020204" pitchFamily="34" charset="0"/>
                <a:ea typeface="ADLaM Display" panose="02000000000000000000" pitchFamily="2" charset="0"/>
              </a:rPr>
              <a:t>Project title </a:t>
            </a:r>
            <a:endParaRPr lang="en-US" dirty="0">
              <a:latin typeface="Aptos Black" panose="020B0004020202020204" pitchFamily="34" charset="0"/>
              <a:ea typeface="ADLaM Display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D62BE-D48F-C084-D254-FE4A1D40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-1535905"/>
            <a:ext cx="10131425" cy="7327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TRAIN TICKET BOOKING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434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DE75-1203-A0C5-C457-096C322C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6"/>
            <a:ext cx="10131425" cy="1456267"/>
          </a:xfrm>
        </p:spPr>
        <p:txBody>
          <a:bodyPr/>
          <a:lstStyle/>
          <a:p>
            <a:r>
              <a:rPr lang="en-GB" dirty="0" err="1"/>
              <a:t>Agend</a:t>
            </a:r>
            <a:br>
              <a:rPr lang="en-GB" dirty="0"/>
            </a:br>
            <a:r>
              <a:rPr lang="en-GB" dirty="0"/>
              <a:t>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26AC-599E-5972-D57F-9129E9777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474" y="2293280"/>
            <a:ext cx="8687751" cy="349792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1.problem statement </a:t>
            </a:r>
          </a:p>
          <a:p>
            <a:r>
              <a:rPr lang="en-GB" dirty="0"/>
              <a:t>2.project Overview </a:t>
            </a:r>
          </a:p>
          <a:p>
            <a:r>
              <a:rPr lang="en-GB" dirty="0"/>
              <a:t>3.End users</a:t>
            </a:r>
          </a:p>
          <a:p>
            <a:r>
              <a:rPr lang="en-GB" dirty="0"/>
              <a:t>4.Tools and technologies</a:t>
            </a:r>
          </a:p>
          <a:p>
            <a:r>
              <a:rPr lang="en-GB" dirty="0"/>
              <a:t>5.Portfolio design and layout </a:t>
            </a:r>
          </a:p>
          <a:p>
            <a:r>
              <a:rPr lang="en-GB" dirty="0"/>
              <a:t>6.Features and functionality </a:t>
            </a:r>
          </a:p>
          <a:p>
            <a:r>
              <a:rPr lang="en-GB" dirty="0"/>
              <a:t>7.Results and Screenshots</a:t>
            </a:r>
          </a:p>
          <a:p>
            <a:r>
              <a:rPr lang="en-GB" dirty="0"/>
              <a:t>8.Conclusion</a:t>
            </a:r>
          </a:p>
          <a:p>
            <a:r>
              <a:rPr lang="en-GB" dirty="0"/>
              <a:t>9.Github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4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C67A-C77A-26D5-634E-BCB5820D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172" y="0"/>
            <a:ext cx="9995695" cy="1456267"/>
          </a:xfrm>
        </p:spPr>
        <p:txBody>
          <a:bodyPr/>
          <a:lstStyle/>
          <a:p>
            <a:r>
              <a:rPr lang="en-GB" dirty="0">
                <a:latin typeface="Aptos Black" panose="020B0004020202020204" pitchFamily="34" charset="0"/>
              </a:rPr>
              <a:t>Problem statement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1DAE-1619-75DD-5F4E-6EF6A4BA9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67" y="728133"/>
            <a:ext cx="10131425" cy="3649133"/>
          </a:xfrm>
        </p:spPr>
        <p:txBody>
          <a:bodyPr/>
          <a:lstStyle/>
          <a:p>
            <a:r>
              <a:rPr lang="en-US" dirty="0"/>
              <a:t>Design and style a train ticket booking webpage with a clean layout that includes a header, navigation, booking form, and footer. The booking form should be user-friendly, responsive, and visually appealing with modern UI </a:t>
            </a:r>
            <a:r>
              <a:rPr lang="en-US" dirty="0" err="1"/>
              <a:t>elements.Would</a:t>
            </a:r>
            <a:r>
              <a:rPr lang="en-US" dirty="0"/>
              <a:t> you like me to also write the HTML structure that goes along with this CSS?</a:t>
            </a:r>
          </a:p>
        </p:txBody>
      </p:sp>
    </p:spTree>
    <p:extLst>
      <p:ext uri="{BB962C8B-B14F-4D97-AF65-F5344CB8AC3E}">
        <p14:creationId xmlns:p14="http://schemas.microsoft.com/office/powerpoint/2010/main" val="28994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4C19-D182-B7D3-2C9A-B7DB8E1E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1" y="-40481"/>
            <a:ext cx="10131425" cy="1456267"/>
          </a:xfrm>
        </p:spPr>
        <p:txBody>
          <a:bodyPr/>
          <a:lstStyle/>
          <a:p>
            <a:r>
              <a:rPr lang="en-GB" dirty="0">
                <a:latin typeface="Aptos Black" panose="020B0004020202020204" pitchFamily="34" charset="0"/>
              </a:rPr>
              <a:t>Project overview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EB33D-65A9-F544-9024-CC93783BC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-436815"/>
            <a:ext cx="9997973" cy="6228015"/>
          </a:xfrm>
        </p:spPr>
        <p:txBody>
          <a:bodyPr/>
          <a:lstStyle/>
          <a:p>
            <a:r>
              <a:rPr lang="en-US" dirty="0"/>
              <a:t>This project is a Train Ticket Booking Website (can be adapted for any booking system). The design uses HTML and CSS to create a clean, user-friendly </a:t>
            </a:r>
            <a:r>
              <a:rPr lang="en-US" dirty="0" err="1"/>
              <a:t>interface.Header</a:t>
            </a:r>
            <a:r>
              <a:rPr lang="en-US" dirty="0"/>
              <a:t> &amp; Navigation: Provides branding and navigation links with a modern color </a:t>
            </a:r>
            <a:r>
              <a:rPr lang="en-US" dirty="0" err="1"/>
              <a:t>scheme.Main</a:t>
            </a:r>
            <a:r>
              <a:rPr lang="en-US" dirty="0"/>
              <a:t> Section: Contains a booking form where users can select travel details (like source, destination, date, etc.).Form Styling: Input fields, dropdowns, and buttons are styled for clarity and </a:t>
            </a:r>
            <a:r>
              <a:rPr lang="en-US" dirty="0" err="1"/>
              <a:t>usability.Footer</a:t>
            </a:r>
            <a:r>
              <a:rPr lang="en-US" dirty="0"/>
              <a:t>: Simple and consistent footer matching the header’s </a:t>
            </a:r>
            <a:r>
              <a:rPr lang="en-US" dirty="0" err="1"/>
              <a:t>theme.The</a:t>
            </a:r>
            <a:r>
              <a:rPr lang="en-US" dirty="0"/>
              <a:t> overall design is minimal, responsive, and professional, suitable for ticket booking or similar service-based websites.---Do you want me to also add the HTML structure that fits with this CSS so it’s ready to run?</a:t>
            </a:r>
          </a:p>
        </p:txBody>
      </p:sp>
    </p:spTree>
    <p:extLst>
      <p:ext uri="{BB962C8B-B14F-4D97-AF65-F5344CB8AC3E}">
        <p14:creationId xmlns:p14="http://schemas.microsoft.com/office/powerpoint/2010/main" val="186002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618C-C2AA-157D-B958-439B5602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938" y="-158354"/>
            <a:ext cx="9977835" cy="1456267"/>
          </a:xfrm>
        </p:spPr>
        <p:txBody>
          <a:bodyPr/>
          <a:lstStyle/>
          <a:p>
            <a:r>
              <a:rPr lang="en-GB" dirty="0">
                <a:latin typeface="Aptos Black" panose="020B0004020202020204" pitchFamily="34" charset="0"/>
              </a:rPr>
              <a:t>Who are The end users?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7EE3D-64A9-5E99-9A97-45A949BD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44" y="392906"/>
            <a:ext cx="8109942" cy="3967692"/>
          </a:xfrm>
        </p:spPr>
        <p:txBody>
          <a:bodyPr/>
          <a:lstStyle/>
          <a:p>
            <a:r>
              <a:rPr lang="en-US" dirty="0"/>
              <a:t>Passengers/travelers who want to book train tickets </a:t>
            </a:r>
            <a:r>
              <a:rPr lang="en-US" dirty="0" err="1"/>
              <a:t>online.General</a:t>
            </a:r>
            <a:r>
              <a:rPr lang="en-US" dirty="0"/>
              <a:t> public looking for an easy way to plan and reserve their journeys.  Anyone who needs to book a train ticket conveniently through a </a:t>
            </a:r>
            <a:r>
              <a:rPr lang="en-US" dirty="0" err="1"/>
              <a:t>website.Do</a:t>
            </a:r>
            <a:r>
              <a:rPr lang="en-US" dirty="0"/>
              <a:t> you also want me to list the admin users (like railway staff) separately?</a:t>
            </a:r>
          </a:p>
        </p:txBody>
      </p:sp>
    </p:spTree>
    <p:extLst>
      <p:ext uri="{BB962C8B-B14F-4D97-AF65-F5344CB8AC3E}">
        <p14:creationId xmlns:p14="http://schemas.microsoft.com/office/powerpoint/2010/main" val="148745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A568-2E3B-1F77-1F02-D45283F3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722" y="0"/>
            <a:ext cx="10131425" cy="1456267"/>
          </a:xfrm>
        </p:spPr>
        <p:txBody>
          <a:bodyPr/>
          <a:lstStyle/>
          <a:p>
            <a:r>
              <a:rPr lang="en-GB" dirty="0">
                <a:latin typeface="Aptos Black" panose="020B0004020202020204" pitchFamily="34" charset="0"/>
              </a:rPr>
              <a:t>Tools and techniques 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14C3-A7E4-BCDF-AC95-226EF217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036" y="-2018110"/>
            <a:ext cx="21084777" cy="8876110"/>
          </a:xfrm>
        </p:spPr>
        <p:txBody>
          <a:bodyPr/>
          <a:lstStyle/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Tools</a:t>
            </a:r>
            <a:r>
              <a:rPr lang="en-GB" dirty="0"/>
              <a:t>: HTML, CSS, JavaScript (for design and interactivity).</a:t>
            </a:r>
          </a:p>
          <a:p>
            <a:r>
              <a:rPr lang="en-GB" b="1" dirty="0"/>
              <a:t>Techniques</a:t>
            </a:r>
            <a:r>
              <a:rPr lang="en-GB" dirty="0"/>
              <a:t>: Responsive design, form styling, clean layout, and user-friendly navigation.</a:t>
            </a:r>
          </a:p>
          <a:p>
            <a:r>
              <a:rPr lang="en-GB" dirty="0"/>
              <a:t>: It uses </a:t>
            </a:r>
            <a:r>
              <a:rPr lang="en-GB" b="1" dirty="0"/>
              <a:t>basic web technologies</a:t>
            </a:r>
            <a:r>
              <a:rPr lang="en-GB" dirty="0"/>
              <a:t> with a focus on </a:t>
            </a:r>
            <a:r>
              <a:rPr lang="en-GB" b="1" dirty="0"/>
              <a:t>simplicity and usability</a:t>
            </a:r>
            <a:r>
              <a:rPr lang="en-GB" dirty="0"/>
              <a:t>.</a:t>
            </a:r>
          </a:p>
          <a:p>
            <a:r>
              <a:rPr lang="en-GB" dirty="0"/>
              <a:t>Do you want me to also add </a:t>
            </a:r>
            <a:r>
              <a:rPr lang="en-GB" b="1" dirty="0"/>
              <a:t>future tools</a:t>
            </a:r>
            <a:r>
              <a:rPr lang="en-GB" dirty="0"/>
              <a:t> (like databases or frameworks) if this project grows bigger?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4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A091-982B-8B4D-3F57-B4AAE79D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660" y="-357187"/>
            <a:ext cx="10369151" cy="1838458"/>
          </a:xfrm>
        </p:spPr>
        <p:txBody>
          <a:bodyPr/>
          <a:lstStyle/>
          <a:p>
            <a:r>
              <a:rPr lang="en-GB" dirty="0" err="1">
                <a:latin typeface="Aptos Black" panose="020B0004020202020204" pitchFamily="34" charset="0"/>
              </a:rPr>
              <a:t>Potfolio</a:t>
            </a:r>
            <a:r>
              <a:rPr lang="en-GB" dirty="0">
                <a:latin typeface="Aptos Black" panose="020B0004020202020204" pitchFamily="34" charset="0"/>
              </a:rPr>
              <a:t> design  and </a:t>
            </a:r>
            <a:r>
              <a:rPr lang="en-GB" dirty="0" err="1">
                <a:latin typeface="Aptos Black" panose="020B0004020202020204" pitchFamily="34" charset="0"/>
              </a:rPr>
              <a:t>Loyout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987D-8CA5-0A65-3F70-A7945C1F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-642938"/>
            <a:ext cx="10131425" cy="5755483"/>
          </a:xfrm>
        </p:spPr>
        <p:txBody>
          <a:bodyPr/>
          <a:lstStyle/>
          <a:p>
            <a:r>
              <a:rPr lang="en-US" dirty="0"/>
              <a:t>Design: Clean, minimal, and professional with consistent colors and </a:t>
            </a:r>
            <a:r>
              <a:rPr lang="en-US" dirty="0" err="1"/>
              <a:t>typography.Layout</a:t>
            </a:r>
            <a:r>
              <a:rPr lang="en-US" dirty="0"/>
              <a:t>: Header with navigation, main section for content/forms, and footer for contact/</a:t>
            </a:r>
            <a:r>
              <a:rPr lang="en-US" dirty="0" err="1"/>
              <a:t>info.Focus</a:t>
            </a:r>
            <a:r>
              <a:rPr lang="en-US" dirty="0"/>
              <a:t>: User-friendly, responsive, and visually appealing. A simple structured layout that highlights content clearly and keeps the design </a:t>
            </a:r>
            <a:r>
              <a:rPr lang="en-US" dirty="0" err="1"/>
              <a:t>neat.Would</a:t>
            </a:r>
            <a:r>
              <a:rPr lang="en-US" dirty="0"/>
              <a:t> you like me to create a sample portfolio HTML page that matches this CSS style?</a:t>
            </a:r>
          </a:p>
        </p:txBody>
      </p:sp>
    </p:spTree>
    <p:extLst>
      <p:ext uri="{BB962C8B-B14F-4D97-AF65-F5344CB8AC3E}">
        <p14:creationId xmlns:p14="http://schemas.microsoft.com/office/powerpoint/2010/main" val="131155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3AF9-FAF0-22F5-4360-0D5FC64D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738" y="0"/>
            <a:ext cx="10131425" cy="1456267"/>
          </a:xfrm>
        </p:spPr>
        <p:txBody>
          <a:bodyPr/>
          <a:lstStyle/>
          <a:p>
            <a:r>
              <a:rPr lang="en-GB" dirty="0">
                <a:latin typeface="Aptos Black" panose="020B0004020202020204" pitchFamily="34" charset="0"/>
              </a:rPr>
              <a:t>Features and functionality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B499-60B9-09F9-B45B-75FFB9F2B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94" y="493108"/>
            <a:ext cx="10131425" cy="4688492"/>
          </a:xfrm>
        </p:spPr>
        <p:txBody>
          <a:bodyPr/>
          <a:lstStyle/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Features</a:t>
            </a:r>
            <a:r>
              <a:rPr lang="en-GB" dirty="0"/>
              <a:t>: Clean interface, booking form, navigation menu, and responsive layout.</a:t>
            </a:r>
          </a:p>
          <a:p>
            <a:r>
              <a:rPr lang="en-GB" b="1" dirty="0"/>
              <a:t>Functionality</a:t>
            </a:r>
            <a:r>
              <a:rPr lang="en-GB" dirty="0"/>
              <a:t>: Users can enter travel details, select options, and submit bookings.</a:t>
            </a:r>
          </a:p>
          <a:p>
            <a:r>
              <a:rPr lang="en-GB" dirty="0"/>
              <a:t>A </a:t>
            </a:r>
            <a:r>
              <a:rPr lang="en-GB" b="1" dirty="0"/>
              <a:t>simple, user-friendly system</a:t>
            </a:r>
            <a:r>
              <a:rPr lang="en-GB" dirty="0"/>
              <a:t> for booking tickets online.</a:t>
            </a:r>
          </a:p>
          <a:p>
            <a:r>
              <a:rPr lang="en-GB" dirty="0"/>
              <a:t>Would you like me to also add </a:t>
            </a:r>
            <a:r>
              <a:rPr lang="en-GB" b="1" dirty="0"/>
              <a:t>extra features</a:t>
            </a:r>
            <a:r>
              <a:rPr lang="en-GB" dirty="0"/>
              <a:t> (like payment integration or confirmation page) for future upgrades?</a:t>
            </a:r>
          </a:p>
        </p:txBody>
      </p:sp>
    </p:spTree>
    <p:extLst>
      <p:ext uri="{BB962C8B-B14F-4D97-AF65-F5344CB8AC3E}">
        <p14:creationId xmlns:p14="http://schemas.microsoft.com/office/powerpoint/2010/main" val="1049996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704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ADLaM Display</vt:lpstr>
      <vt:lpstr>Aptos Black</vt:lpstr>
      <vt:lpstr>Arial</vt:lpstr>
      <vt:lpstr>Calibri</vt:lpstr>
      <vt:lpstr>Calibri Light</vt:lpstr>
      <vt:lpstr>Celestial</vt:lpstr>
      <vt:lpstr>Student name:v.yokesh REGISTER NO : 222403568 NM ID:c965f9f6cc06a59a719486ec5 DEPARTMENT:BSC COMPUTER SCIENCE COLLEGE:SRI DEVI ARTS AND SCIENCE COLLEGE –PONNERI university: madras university</vt:lpstr>
      <vt:lpstr>Project title </vt:lpstr>
      <vt:lpstr>Agend A</vt:lpstr>
      <vt:lpstr>Problem statement </vt:lpstr>
      <vt:lpstr>Project overview </vt:lpstr>
      <vt:lpstr>Who are The end users?</vt:lpstr>
      <vt:lpstr>Tools and techniques </vt:lpstr>
      <vt:lpstr>Potfolio design  and Loyout</vt:lpstr>
      <vt:lpstr>Features and functionality </vt:lpstr>
      <vt:lpstr>Results and screenshot </vt:lpstr>
      <vt:lpstr>Conclusion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name:v.yokesh REGISTER NO AND NM ID: DEPARTMENT:BSC COMPUTER SCIENCE  COLLEGE:SRI DEVI ARTS AND SCIENCE COLLEGE -PONNERI</dc:title>
  <dc:creator>Yokesh V</dc:creator>
  <cp:lastModifiedBy>bsc second</cp:lastModifiedBy>
  <cp:revision>9</cp:revision>
  <dcterms:created xsi:type="dcterms:W3CDTF">2025-09-09T07:12:41Z</dcterms:created>
  <dcterms:modified xsi:type="dcterms:W3CDTF">2025-09-10T06:49:44Z</dcterms:modified>
</cp:coreProperties>
</file>