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84" r:id="rId6"/>
    <p:sldId id="285" r:id="rId7"/>
    <p:sldId id="28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53E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Timetable Generator for DA-IICT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849174" cy="1116464"/>
          </a:xfrm>
        </p:spPr>
        <p:txBody>
          <a:bodyPr/>
          <a:lstStyle/>
          <a:p>
            <a:r>
              <a:rPr lang="en-US" sz="1600" dirty="0"/>
              <a:t>Mentor: Prof. PM Jat</a:t>
            </a:r>
          </a:p>
          <a:p>
            <a:r>
              <a:rPr lang="en-US" sz="1600" dirty="0"/>
              <a:t>By: 202001134 - Hardik Prajapati</a:t>
            </a:r>
          </a:p>
          <a:p>
            <a:endParaRPr lang="en-US" sz="1600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A526199-BBA2-9CD2-6EDF-97E6DFB0996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11435" r="11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done?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dirty="0"/>
              <a:t>Implemented a database to store course details, faculty information, and other essential data required for timetable generation.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Development with Django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Developed the backend using Django which ensures efficient timetable generation, accommodating various constraints and preferences.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Customizable Options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By combining automation and manual intervention, we aim to provide administrators with a flexible solution to meet unique scheduling requirements. 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pPr lvl="0"/>
            <a:r>
              <a:rPr lang="en-US" dirty="0"/>
              <a:t>GUI testing was done by team to ensure the reliability and accuracy of the timetable generator.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303DF4A-6DF5-9082-4ABE-2B0D5433359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0930742F-3693-100E-944F-A04AB532014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lvl="0"/>
            <a:r>
              <a:rPr lang="en-US" dirty="0"/>
              <a:t>We provided comprehensive documentation that includes objective, functionalities, system design and future works for our system.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79DA676-802B-4F1C-F2D7-8AB7BA23BD9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learned?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07135" y="3568442"/>
            <a:ext cx="1877575" cy="506399"/>
          </a:xfrm>
        </p:spPr>
        <p:txBody>
          <a:bodyPr/>
          <a:lstStyle/>
          <a:p>
            <a:r>
              <a:rPr lang="en-US" altLang="zh-CN" noProof="0" dirty="0"/>
              <a:t>Development with Django</a:t>
            </a:r>
            <a:endParaRPr 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07135" y="4074841"/>
            <a:ext cx="1877575" cy="506399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noProof="0" dirty="0"/>
              <a:t> gained hands-on experience in using Django, to build a functional and interactive web application.</a:t>
            </a:r>
            <a:endParaRPr lang="zh-CN" alt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889941" y="2070728"/>
            <a:ext cx="1877575" cy="506399"/>
          </a:xfrm>
        </p:spPr>
        <p:txBody>
          <a:bodyPr/>
          <a:lstStyle/>
          <a:p>
            <a:r>
              <a:rPr lang="en-US" altLang="zh-CN" noProof="0" dirty="0"/>
              <a:t>Team Collaboration</a:t>
            </a:r>
            <a:endParaRPr 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889941" y="2633461"/>
            <a:ext cx="1955047" cy="506399"/>
          </a:xfrm>
        </p:spPr>
        <p:txBody>
          <a:bodyPr/>
          <a:lstStyle/>
          <a:p>
            <a:pPr lvl="0"/>
            <a:r>
              <a:rPr lang="en-US" altLang="zh-CN" noProof="0" dirty="0"/>
              <a:t>Collaborating as a team taught us the importance of effective communication, task delegation, and project management.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07230" y="4215881"/>
            <a:ext cx="1877575" cy="506399"/>
          </a:xfrm>
        </p:spPr>
        <p:txBody>
          <a:bodyPr/>
          <a:lstStyle/>
          <a:p>
            <a:r>
              <a:rPr lang="en-US" altLang="zh-CN" noProof="0" dirty="0"/>
              <a:t>Real-World Application</a:t>
            </a:r>
            <a:endParaRPr 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016379" y="4703508"/>
            <a:ext cx="2159241" cy="506399"/>
          </a:xfrm>
        </p:spPr>
        <p:txBody>
          <a:bodyPr/>
          <a:lstStyle/>
          <a:p>
            <a:r>
              <a:rPr lang="en-US" altLang="zh-CN" noProof="0" dirty="0"/>
              <a:t>The project provided me with a real-world application of the programming concepts learned in our academic studies. </a:t>
            </a:r>
            <a:endParaRPr lang="zh-CN" alt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07093" y="4074840"/>
            <a:ext cx="1877575" cy="506399"/>
          </a:xfrm>
        </p:spPr>
        <p:txBody>
          <a:bodyPr/>
          <a:lstStyle/>
          <a:p>
            <a:r>
              <a:rPr lang="en-US" dirty="0"/>
              <a:t>Semi-Automation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507093" y="4703507"/>
            <a:ext cx="1877575" cy="506399"/>
          </a:xfrm>
        </p:spPr>
        <p:txBody>
          <a:bodyPr/>
          <a:lstStyle/>
          <a:p>
            <a:r>
              <a:rPr lang="en-US" altLang="zh-CN" dirty="0"/>
              <a:t>I learned that while automation streamlines the process, manual intervention enables customization and flexibility.</a:t>
            </a:r>
            <a:endParaRPr lang="zh-CN" alt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34717" y="2121486"/>
            <a:ext cx="1877575" cy="506399"/>
          </a:xfrm>
        </p:spPr>
        <p:txBody>
          <a:bodyPr/>
          <a:lstStyle/>
          <a:p>
            <a:r>
              <a:rPr lang="en-US" altLang="zh-CN" dirty="0"/>
              <a:t>Continuous Improvement</a:t>
            </a:r>
            <a:endParaRPr 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493605" y="2633460"/>
            <a:ext cx="2359797" cy="506399"/>
          </a:xfrm>
        </p:spPr>
        <p:txBody>
          <a:bodyPr/>
          <a:lstStyle/>
          <a:p>
            <a:r>
              <a:rPr lang="en-US" altLang="zh-CN" dirty="0"/>
              <a:t>Identifying areas for enhancement and considering future works allowed me to envision a more advanced timetable generator.</a:t>
            </a:r>
            <a:endParaRPr lang="zh-CN" alt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F783E846-53E9-08B1-C781-088BBC6B548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03437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130</TotalTime>
  <Words>232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Abadi</vt:lpstr>
      <vt:lpstr>Arial</vt:lpstr>
      <vt:lpstr>Calibri</vt:lpstr>
      <vt:lpstr>Posterama Text Black</vt:lpstr>
      <vt:lpstr>Posterama Text SemiBold</vt:lpstr>
      <vt:lpstr>Office 主题​​</vt:lpstr>
      <vt:lpstr>Timetable Generator for DA-IICT</vt:lpstr>
      <vt:lpstr>What have you done?</vt:lpstr>
      <vt:lpstr>What have you learned?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Timetable Generator for DA-IICT</dc:title>
  <dc:creator>202001134@daiict.ac.in</dc:creator>
  <cp:lastModifiedBy>202001134@daiict.ac.in</cp:lastModifiedBy>
  <cp:revision>4</cp:revision>
  <dcterms:created xsi:type="dcterms:W3CDTF">2023-07-21T10:44:01Z</dcterms:created>
  <dcterms:modified xsi:type="dcterms:W3CDTF">2023-07-24T14:53:57Z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