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2" r:id="rId1"/>
  </p:sldMasterIdLst>
  <p:notesMasterIdLst>
    <p:notesMasterId r:id="rId18"/>
  </p:notesMasterIdLst>
  <p:handoutMasterIdLst>
    <p:handoutMasterId r:id="rId19"/>
  </p:handoutMasterIdLst>
  <p:sldIdLst>
    <p:sldId id="654" r:id="rId2"/>
    <p:sldId id="692" r:id="rId3"/>
    <p:sldId id="678" r:id="rId4"/>
    <p:sldId id="679" r:id="rId5"/>
    <p:sldId id="680" r:id="rId6"/>
    <p:sldId id="681" r:id="rId7"/>
    <p:sldId id="682" r:id="rId8"/>
    <p:sldId id="683" r:id="rId9"/>
    <p:sldId id="684" r:id="rId10"/>
    <p:sldId id="686" r:id="rId11"/>
    <p:sldId id="685" r:id="rId12"/>
    <p:sldId id="688" r:id="rId13"/>
    <p:sldId id="689" r:id="rId14"/>
    <p:sldId id="690" r:id="rId15"/>
    <p:sldId id="691" r:id="rId16"/>
    <p:sldId id="693" r:id="rId17"/>
  </p:sldIdLst>
  <p:sldSz cx="18288000" cy="10285413"/>
  <p:notesSz cx="6858000" cy="9144000"/>
  <p:defaultTextStyle>
    <a:defPPr>
      <a:defRPr lang="en-US"/>
    </a:defPPr>
    <a:lvl1pPr marL="0" algn="l" defTabSz="1371509" rtl="0" eaLnBrk="1" latinLnBrk="0" hangingPunct="1">
      <a:defRPr sz="2700" kern="1200">
        <a:solidFill>
          <a:schemeClr val="tx1"/>
        </a:solidFill>
        <a:latin typeface="+mn-lt"/>
        <a:ea typeface="+mn-ea"/>
        <a:cs typeface="+mn-cs"/>
      </a:defRPr>
    </a:lvl1pPr>
    <a:lvl2pPr marL="685754" algn="l" defTabSz="1371509" rtl="0" eaLnBrk="1" latinLnBrk="0" hangingPunct="1">
      <a:defRPr sz="2700" kern="1200">
        <a:solidFill>
          <a:schemeClr val="tx1"/>
        </a:solidFill>
        <a:latin typeface="+mn-lt"/>
        <a:ea typeface="+mn-ea"/>
        <a:cs typeface="+mn-cs"/>
      </a:defRPr>
    </a:lvl2pPr>
    <a:lvl3pPr marL="1371509" algn="l" defTabSz="1371509" rtl="0" eaLnBrk="1" latinLnBrk="0" hangingPunct="1">
      <a:defRPr sz="2700" kern="1200">
        <a:solidFill>
          <a:schemeClr val="tx1"/>
        </a:solidFill>
        <a:latin typeface="+mn-lt"/>
        <a:ea typeface="+mn-ea"/>
        <a:cs typeface="+mn-cs"/>
      </a:defRPr>
    </a:lvl3pPr>
    <a:lvl4pPr marL="2057263" algn="l" defTabSz="1371509" rtl="0" eaLnBrk="1" latinLnBrk="0" hangingPunct="1">
      <a:defRPr sz="2700" kern="1200">
        <a:solidFill>
          <a:schemeClr val="tx1"/>
        </a:solidFill>
        <a:latin typeface="+mn-lt"/>
        <a:ea typeface="+mn-ea"/>
        <a:cs typeface="+mn-cs"/>
      </a:defRPr>
    </a:lvl4pPr>
    <a:lvl5pPr marL="2743017" algn="l" defTabSz="1371509" rtl="0" eaLnBrk="1" latinLnBrk="0" hangingPunct="1">
      <a:defRPr sz="2700" kern="1200">
        <a:solidFill>
          <a:schemeClr val="tx1"/>
        </a:solidFill>
        <a:latin typeface="+mn-lt"/>
        <a:ea typeface="+mn-ea"/>
        <a:cs typeface="+mn-cs"/>
      </a:defRPr>
    </a:lvl5pPr>
    <a:lvl6pPr marL="3428771" algn="l" defTabSz="1371509" rtl="0" eaLnBrk="1" latinLnBrk="0" hangingPunct="1">
      <a:defRPr sz="2700" kern="1200">
        <a:solidFill>
          <a:schemeClr val="tx1"/>
        </a:solidFill>
        <a:latin typeface="+mn-lt"/>
        <a:ea typeface="+mn-ea"/>
        <a:cs typeface="+mn-cs"/>
      </a:defRPr>
    </a:lvl6pPr>
    <a:lvl7pPr marL="4114526" algn="l" defTabSz="1371509" rtl="0" eaLnBrk="1" latinLnBrk="0" hangingPunct="1">
      <a:defRPr sz="2700" kern="1200">
        <a:solidFill>
          <a:schemeClr val="tx1"/>
        </a:solidFill>
        <a:latin typeface="+mn-lt"/>
        <a:ea typeface="+mn-ea"/>
        <a:cs typeface="+mn-cs"/>
      </a:defRPr>
    </a:lvl7pPr>
    <a:lvl8pPr marL="4800280" algn="l" defTabSz="1371509" rtl="0" eaLnBrk="1" latinLnBrk="0" hangingPunct="1">
      <a:defRPr sz="2700" kern="1200">
        <a:solidFill>
          <a:schemeClr val="tx1"/>
        </a:solidFill>
        <a:latin typeface="+mn-lt"/>
        <a:ea typeface="+mn-ea"/>
        <a:cs typeface="+mn-cs"/>
      </a:defRPr>
    </a:lvl8pPr>
    <a:lvl9pPr marL="5486034" algn="l" defTabSz="1371509" rtl="0" eaLnBrk="1" latinLnBrk="0" hangingPunct="1">
      <a:defRPr sz="2700" kern="1200">
        <a:solidFill>
          <a:schemeClr val="tx1"/>
        </a:solidFill>
        <a:latin typeface="+mn-lt"/>
        <a:ea typeface="+mn-ea"/>
        <a:cs typeface="+mn-cs"/>
      </a:defRPr>
    </a:lvl9pPr>
  </p:defaultTextStyle>
  <p:extLst>
    <p:ext uri="{521415D9-36F7-43E2-AB2F-B90AF26B5E84}">
      <p14:sectionLst xmlns:p14="http://schemas.microsoft.com/office/powerpoint/2010/main">
        <p14:section name="Thesis Presentation" id="{82E17838-DCD9-D643-A3EC-0DD4A1DFCEE1}">
          <p14:sldIdLst>
            <p14:sldId id="654"/>
            <p14:sldId id="692"/>
            <p14:sldId id="678"/>
            <p14:sldId id="679"/>
            <p14:sldId id="680"/>
            <p14:sldId id="681"/>
            <p14:sldId id="682"/>
            <p14:sldId id="683"/>
            <p14:sldId id="684"/>
            <p14:sldId id="686"/>
            <p14:sldId id="685"/>
            <p14:sldId id="688"/>
            <p14:sldId id="689"/>
            <p14:sldId id="690"/>
            <p14:sldId id="691"/>
            <p14:sldId id="693"/>
          </p14:sldIdLst>
        </p14:section>
      </p14:sectionLst>
    </p:ext>
    <p:ext uri="{EFAFB233-063F-42B5-8137-9DF3F51BA10A}">
      <p15:sldGuideLst xmlns:p15="http://schemas.microsoft.com/office/powerpoint/2012/main">
        <p15:guide id="9" pos="7484" userDrawn="1">
          <p15:clr>
            <a:srgbClr val="A4A3A4"/>
          </p15:clr>
        </p15:guide>
        <p15:guide id="11" pos="1247" userDrawn="1">
          <p15:clr>
            <a:srgbClr val="A4A3A4"/>
          </p15:clr>
        </p15:guide>
        <p15:guide id="14" pos="5737" userDrawn="1">
          <p15:clr>
            <a:srgbClr val="A4A3A4"/>
          </p15:clr>
        </p15:guide>
        <p15:guide id="20" pos="3968" userDrawn="1">
          <p15:clr>
            <a:srgbClr val="A4A3A4"/>
          </p15:clr>
        </p15:guide>
        <p15:guide id="21" orient="horz" pos="319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8A8A"/>
    <a:srgbClr val="ADADAD"/>
    <a:srgbClr val="DFDFDF"/>
    <a:srgbClr val="DEDEDE"/>
    <a:srgbClr val="DDDDDD"/>
    <a:srgbClr val="E0E0E0"/>
    <a:srgbClr val="E2E2E2"/>
    <a:srgbClr val="E8E8E8"/>
    <a:srgbClr val="DCDCDC"/>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910EC5-BA75-48B7-82DE-4E68915F95D5}" v="70" dt="2020-08-12T17:11:14.0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64"/>
    <p:restoredTop sz="84077"/>
  </p:normalViewPr>
  <p:slideViewPr>
    <p:cSldViewPr snapToGrid="0" snapToObjects="1" showGuides="1">
      <p:cViewPr varScale="1">
        <p:scale>
          <a:sx n="57" d="100"/>
          <a:sy n="57" d="100"/>
        </p:scale>
        <p:origin x="701" y="72"/>
      </p:cViewPr>
      <p:guideLst>
        <p:guide pos="7484"/>
        <p:guide pos="1247"/>
        <p:guide pos="5737"/>
        <p:guide pos="3968"/>
        <p:guide orient="horz" pos="3194"/>
      </p:guideLst>
    </p:cSldViewPr>
  </p:slideViewPr>
  <p:outlineViewPr>
    <p:cViewPr>
      <p:scale>
        <a:sx n="33" d="100"/>
        <a:sy n="33" d="100"/>
      </p:scale>
      <p:origin x="0" y="-84344"/>
    </p:cViewPr>
  </p:outlineViewPr>
  <p:notesTextViewPr>
    <p:cViewPr>
      <p:scale>
        <a:sx n="20" d="100"/>
        <a:sy n="20" d="100"/>
      </p:scale>
      <p:origin x="0" y="0"/>
    </p:cViewPr>
  </p:notesTextViewPr>
  <p:sorterViewPr>
    <p:cViewPr>
      <p:scale>
        <a:sx n="20" d="100"/>
        <a:sy n="20" d="100"/>
      </p:scale>
      <p:origin x="0" y="0"/>
    </p:cViewPr>
  </p:sorterViewPr>
  <p:notesViewPr>
    <p:cSldViewPr snapToGrid="0" snapToObjects="1"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yom Bhatt" userId="f6adf0ce15bf5f9e" providerId="LiveId" clId="{CE910EC5-BA75-48B7-82DE-4E68915F95D5}"/>
    <pc:docChg chg="undo custSel addSld delSld modSld sldOrd modSection">
      <pc:chgData name="Vyom Bhatt" userId="f6adf0ce15bf5f9e" providerId="LiveId" clId="{CE910EC5-BA75-48B7-82DE-4E68915F95D5}" dt="2020-08-12T17:11:23.425" v="982" actId="14100"/>
      <pc:docMkLst>
        <pc:docMk/>
      </pc:docMkLst>
      <pc:sldChg chg="addSp delSp modSp modTransition delAnim modAnim">
        <pc:chgData name="Vyom Bhatt" userId="f6adf0ce15bf5f9e" providerId="LiveId" clId="{CE910EC5-BA75-48B7-82DE-4E68915F95D5}" dt="2020-08-11T15:19:37.542" v="664"/>
        <pc:sldMkLst>
          <pc:docMk/>
          <pc:sldMk cId="1400224452" sldId="654"/>
        </pc:sldMkLst>
        <pc:picChg chg="add del mod">
          <ac:chgData name="Vyom Bhatt" userId="f6adf0ce15bf5f9e" providerId="LiveId" clId="{CE910EC5-BA75-48B7-82DE-4E68915F95D5}" dt="2020-08-11T12:13:34.364" v="99" actId="478"/>
          <ac:picMkLst>
            <pc:docMk/>
            <pc:sldMk cId="1400224452" sldId="654"/>
            <ac:picMk id="3" creationId="{AC05FBC6-9743-4172-89FF-2048308B48E9}"/>
          </ac:picMkLst>
        </pc:picChg>
      </pc:sldChg>
      <pc:sldChg chg="modSp modTransition">
        <pc:chgData name="Vyom Bhatt" userId="f6adf0ce15bf5f9e" providerId="LiveId" clId="{CE910EC5-BA75-48B7-82DE-4E68915F95D5}" dt="2020-08-11T16:20:41.446" v="706" actId="2710"/>
        <pc:sldMkLst>
          <pc:docMk/>
          <pc:sldMk cId="3799348279" sldId="678"/>
        </pc:sldMkLst>
        <pc:spChg chg="mod">
          <ac:chgData name="Vyom Bhatt" userId="f6adf0ce15bf5f9e" providerId="LiveId" clId="{CE910EC5-BA75-48B7-82DE-4E68915F95D5}" dt="2020-08-11T16:20:41.446" v="706" actId="2710"/>
          <ac:spMkLst>
            <pc:docMk/>
            <pc:sldMk cId="3799348279" sldId="678"/>
            <ac:spMk id="11" creationId="{1A79DDDB-94F4-4DA0-BBEA-142A53A6982B}"/>
          </ac:spMkLst>
        </pc:spChg>
      </pc:sldChg>
      <pc:sldChg chg="modTransition">
        <pc:chgData name="Vyom Bhatt" userId="f6adf0ce15bf5f9e" providerId="LiveId" clId="{CE910EC5-BA75-48B7-82DE-4E68915F95D5}" dt="2020-08-11T15:19:37.542" v="664"/>
        <pc:sldMkLst>
          <pc:docMk/>
          <pc:sldMk cId="1876889892" sldId="679"/>
        </pc:sldMkLst>
      </pc:sldChg>
      <pc:sldChg chg="addSp modSp ord modTransition modAnim">
        <pc:chgData name="Vyom Bhatt" userId="f6adf0ce15bf5f9e" providerId="LiveId" clId="{CE910EC5-BA75-48B7-82DE-4E68915F95D5}" dt="2020-08-11T16:20:50.505" v="707" actId="14100"/>
        <pc:sldMkLst>
          <pc:docMk/>
          <pc:sldMk cId="4177732602" sldId="680"/>
        </pc:sldMkLst>
        <pc:spChg chg="add mod">
          <ac:chgData name="Vyom Bhatt" userId="f6adf0ce15bf5f9e" providerId="LiveId" clId="{CE910EC5-BA75-48B7-82DE-4E68915F95D5}" dt="2020-08-11T16:20:50.505" v="707" actId="14100"/>
          <ac:spMkLst>
            <pc:docMk/>
            <pc:sldMk cId="4177732602" sldId="680"/>
            <ac:spMk id="2" creationId="{7996B970-FBC7-48F5-B896-1EFA3FF79B18}"/>
          </ac:spMkLst>
        </pc:spChg>
        <pc:spChg chg="mod">
          <ac:chgData name="Vyom Bhatt" userId="f6adf0ce15bf5f9e" providerId="LiveId" clId="{CE910EC5-BA75-48B7-82DE-4E68915F95D5}" dt="2020-08-11T15:51:41.203" v="693" actId="20577"/>
          <ac:spMkLst>
            <pc:docMk/>
            <pc:sldMk cId="4177732602" sldId="680"/>
            <ac:spMk id="6" creationId="{FED6EC62-AD4F-4BF2-9486-A682801FF407}"/>
          </ac:spMkLst>
        </pc:spChg>
      </pc:sldChg>
      <pc:sldChg chg="modSp modTransition">
        <pc:chgData name="Vyom Bhatt" userId="f6adf0ce15bf5f9e" providerId="LiveId" clId="{CE910EC5-BA75-48B7-82DE-4E68915F95D5}" dt="2020-08-11T16:21:15.575" v="741" actId="1035"/>
        <pc:sldMkLst>
          <pc:docMk/>
          <pc:sldMk cId="2618712721" sldId="681"/>
        </pc:sldMkLst>
        <pc:spChg chg="mod">
          <ac:chgData name="Vyom Bhatt" userId="f6adf0ce15bf5f9e" providerId="LiveId" clId="{CE910EC5-BA75-48B7-82DE-4E68915F95D5}" dt="2020-08-11T16:21:08.278" v="721" actId="1036"/>
          <ac:spMkLst>
            <pc:docMk/>
            <pc:sldMk cId="2618712721" sldId="681"/>
            <ac:spMk id="2" creationId="{C70141CC-2472-4BAD-8E95-C257E1DCE5B6}"/>
          </ac:spMkLst>
        </pc:spChg>
        <pc:spChg chg="mod">
          <ac:chgData name="Vyom Bhatt" userId="f6adf0ce15bf5f9e" providerId="LiveId" clId="{CE910EC5-BA75-48B7-82DE-4E68915F95D5}" dt="2020-08-11T16:21:12.484" v="730" actId="1035"/>
          <ac:spMkLst>
            <pc:docMk/>
            <pc:sldMk cId="2618712721" sldId="681"/>
            <ac:spMk id="3" creationId="{C8220C6E-5E27-412C-9683-74E663269AD4}"/>
          </ac:spMkLst>
        </pc:spChg>
        <pc:spChg chg="mod">
          <ac:chgData name="Vyom Bhatt" userId="f6adf0ce15bf5f9e" providerId="LiveId" clId="{CE910EC5-BA75-48B7-82DE-4E68915F95D5}" dt="2020-08-11T16:21:15.575" v="741" actId="1035"/>
          <ac:spMkLst>
            <pc:docMk/>
            <pc:sldMk cId="2618712721" sldId="681"/>
            <ac:spMk id="4" creationId="{E1BF4FB7-2FF0-4F5D-A93C-D6731F75713F}"/>
          </ac:spMkLst>
        </pc:spChg>
      </pc:sldChg>
      <pc:sldChg chg="modSp modTransition">
        <pc:chgData name="Vyom Bhatt" userId="f6adf0ce15bf5f9e" providerId="LiveId" clId="{CE910EC5-BA75-48B7-82DE-4E68915F95D5}" dt="2020-08-11T16:21:22.740" v="742" actId="1076"/>
        <pc:sldMkLst>
          <pc:docMk/>
          <pc:sldMk cId="2275652204" sldId="682"/>
        </pc:sldMkLst>
        <pc:spChg chg="mod">
          <ac:chgData name="Vyom Bhatt" userId="f6adf0ce15bf5f9e" providerId="LiveId" clId="{CE910EC5-BA75-48B7-82DE-4E68915F95D5}" dt="2020-08-11T16:21:22.740" v="742" actId="1076"/>
          <ac:spMkLst>
            <pc:docMk/>
            <pc:sldMk cId="2275652204" sldId="682"/>
            <ac:spMk id="15" creationId="{ADEB6322-1260-4CFD-93CD-88CACC863F94}"/>
          </ac:spMkLst>
        </pc:spChg>
      </pc:sldChg>
      <pc:sldChg chg="modTransition">
        <pc:chgData name="Vyom Bhatt" userId="f6adf0ce15bf5f9e" providerId="LiveId" clId="{CE910EC5-BA75-48B7-82DE-4E68915F95D5}" dt="2020-08-11T15:19:37.542" v="664"/>
        <pc:sldMkLst>
          <pc:docMk/>
          <pc:sldMk cId="2673399181" sldId="683"/>
        </pc:sldMkLst>
      </pc:sldChg>
      <pc:sldChg chg="addSp delSp modSp modTransition">
        <pc:chgData name="Vyom Bhatt" userId="f6adf0ce15bf5f9e" providerId="LiveId" clId="{CE910EC5-BA75-48B7-82DE-4E68915F95D5}" dt="2020-08-12T17:11:23.425" v="982" actId="14100"/>
        <pc:sldMkLst>
          <pc:docMk/>
          <pc:sldMk cId="3099837790" sldId="684"/>
        </pc:sldMkLst>
        <pc:spChg chg="mod topLvl">
          <ac:chgData name="Vyom Bhatt" userId="f6adf0ce15bf5f9e" providerId="LiveId" clId="{CE910EC5-BA75-48B7-82DE-4E68915F95D5}" dt="2020-08-11T08:59:40.121" v="94" actId="164"/>
          <ac:spMkLst>
            <pc:docMk/>
            <pc:sldMk cId="3099837790" sldId="684"/>
            <ac:spMk id="19" creationId="{EB7DD695-5CCB-4892-8691-F2692CF1361D}"/>
          </ac:spMkLst>
        </pc:spChg>
        <pc:spChg chg="add mod">
          <ac:chgData name="Vyom Bhatt" userId="f6adf0ce15bf5f9e" providerId="LiveId" clId="{CE910EC5-BA75-48B7-82DE-4E68915F95D5}" dt="2020-08-11T08:58:28.426" v="46" actId="20577"/>
          <ac:spMkLst>
            <pc:docMk/>
            <pc:sldMk cId="3099837790" sldId="684"/>
            <ac:spMk id="25" creationId="{A5782FBC-21A3-4544-AEBB-A04212CCAF3F}"/>
          </ac:spMkLst>
        </pc:spChg>
        <pc:spChg chg="mod topLvl">
          <ac:chgData name="Vyom Bhatt" userId="f6adf0ce15bf5f9e" providerId="LiveId" clId="{CE910EC5-BA75-48B7-82DE-4E68915F95D5}" dt="2020-08-11T08:59:12.250" v="54" actId="164"/>
          <ac:spMkLst>
            <pc:docMk/>
            <pc:sldMk cId="3099837790" sldId="684"/>
            <ac:spMk id="26" creationId="{E9695337-8304-41C9-AFAF-7C21EE082262}"/>
          </ac:spMkLst>
        </pc:spChg>
        <pc:spChg chg="mod">
          <ac:chgData name="Vyom Bhatt" userId="f6adf0ce15bf5f9e" providerId="LiveId" clId="{CE910EC5-BA75-48B7-82DE-4E68915F95D5}" dt="2020-08-11T08:59:26.531" v="76" actId="1035"/>
          <ac:spMkLst>
            <pc:docMk/>
            <pc:sldMk cId="3099837790" sldId="684"/>
            <ac:spMk id="28" creationId="{10AC5070-DD9D-42EE-B66D-08468B498AD4}"/>
          </ac:spMkLst>
        </pc:spChg>
        <pc:grpChg chg="add mod">
          <ac:chgData name="Vyom Bhatt" userId="f6adf0ce15bf5f9e" providerId="LiveId" clId="{CE910EC5-BA75-48B7-82DE-4E68915F95D5}" dt="2020-08-11T08:59:41.625" v="97" actId="1036"/>
          <ac:grpSpMkLst>
            <pc:docMk/>
            <pc:sldMk cId="3099837790" sldId="684"/>
            <ac:grpSpMk id="7" creationId="{0B8F844D-A8FC-4FDE-ABEB-B8CA677FE9B0}"/>
          </ac:grpSpMkLst>
        </pc:grpChg>
        <pc:grpChg chg="add mod">
          <ac:chgData name="Vyom Bhatt" userId="f6adf0ce15bf5f9e" providerId="LiveId" clId="{CE910EC5-BA75-48B7-82DE-4E68915F95D5}" dt="2020-08-11T08:59:28.443" v="82" actId="1036"/>
          <ac:grpSpMkLst>
            <pc:docMk/>
            <pc:sldMk cId="3099837790" sldId="684"/>
            <ac:grpSpMk id="14" creationId="{18042B91-2734-43F3-92F6-11EBB1741B82}"/>
          </ac:grpSpMkLst>
        </pc:grpChg>
        <pc:grpChg chg="add del">
          <ac:chgData name="Vyom Bhatt" userId="f6adf0ce15bf5f9e" providerId="LiveId" clId="{CE910EC5-BA75-48B7-82DE-4E68915F95D5}" dt="2020-08-11T08:57:18.631" v="22" actId="165"/>
          <ac:grpSpMkLst>
            <pc:docMk/>
            <pc:sldMk cId="3099837790" sldId="684"/>
            <ac:grpSpMk id="21" creationId="{EF95575B-F4A4-4E4D-93A9-D425FC0B307B}"/>
          </ac:grpSpMkLst>
        </pc:grpChg>
        <pc:grpChg chg="mod">
          <ac:chgData name="Vyom Bhatt" userId="f6adf0ce15bf5f9e" providerId="LiveId" clId="{CE910EC5-BA75-48B7-82DE-4E68915F95D5}" dt="2020-08-11T08:59:34.302" v="93" actId="1035"/>
          <ac:grpSpMkLst>
            <pc:docMk/>
            <pc:sldMk cId="3099837790" sldId="684"/>
            <ac:grpSpMk id="22" creationId="{091B7F5F-5FA5-4799-B785-103EEA4CEB6E}"/>
          </ac:grpSpMkLst>
        </pc:grpChg>
        <pc:grpChg chg="mod">
          <ac:chgData name="Vyom Bhatt" userId="f6adf0ce15bf5f9e" providerId="LiveId" clId="{CE910EC5-BA75-48B7-82DE-4E68915F95D5}" dt="2020-08-11T08:59:34.302" v="93" actId="1035"/>
          <ac:grpSpMkLst>
            <pc:docMk/>
            <pc:sldMk cId="3099837790" sldId="684"/>
            <ac:grpSpMk id="23" creationId="{98C9273D-C73F-4AE4-A5AD-37D2D307A312}"/>
          </ac:grpSpMkLst>
        </pc:grpChg>
        <pc:grpChg chg="del mod">
          <ac:chgData name="Vyom Bhatt" userId="f6adf0ce15bf5f9e" providerId="LiveId" clId="{CE910EC5-BA75-48B7-82DE-4E68915F95D5}" dt="2020-08-11T08:58:47.558" v="47" actId="478"/>
          <ac:grpSpMkLst>
            <pc:docMk/>
            <pc:sldMk cId="3099837790" sldId="684"/>
            <ac:grpSpMk id="27" creationId="{4BE4E2D6-A8CB-46E8-ACA6-36C0267F1030}"/>
          </ac:grpSpMkLst>
        </pc:grpChg>
        <pc:grpChg chg="add mod">
          <ac:chgData name="Vyom Bhatt" userId="f6adf0ce15bf5f9e" providerId="LiveId" clId="{CE910EC5-BA75-48B7-82DE-4E68915F95D5}" dt="2020-08-12T17:11:07.103" v="980" actId="14100"/>
          <ac:grpSpMkLst>
            <pc:docMk/>
            <pc:sldMk cId="3099837790" sldId="684"/>
            <ac:grpSpMk id="29" creationId="{07E51AAC-C367-4632-A6E8-E53D5DAD491D}"/>
          </ac:grpSpMkLst>
        </pc:grpChg>
        <pc:picChg chg="add mod">
          <ac:chgData name="Vyom Bhatt" userId="f6adf0ce15bf5f9e" providerId="LiveId" clId="{CE910EC5-BA75-48B7-82DE-4E68915F95D5}" dt="2020-08-12T17:11:20.072" v="981" actId="14100"/>
          <ac:picMkLst>
            <pc:docMk/>
            <pc:sldMk cId="3099837790" sldId="684"/>
            <ac:picMk id="2" creationId="{4E822DA5-805D-425B-A35F-70B2C0A7D894}"/>
          </ac:picMkLst>
        </pc:picChg>
        <pc:picChg chg="add mod">
          <ac:chgData name="Vyom Bhatt" userId="f6adf0ce15bf5f9e" providerId="LiveId" clId="{CE910EC5-BA75-48B7-82DE-4E68915F95D5}" dt="2020-08-11T08:58:25.757" v="44" actId="164"/>
          <ac:picMkLst>
            <pc:docMk/>
            <pc:sldMk cId="3099837790" sldId="684"/>
            <ac:picMk id="3" creationId="{A427AF6E-04BD-4F34-A1A0-5B2121A14BB4}"/>
          </ac:picMkLst>
        </pc:picChg>
        <pc:picChg chg="add mod">
          <ac:chgData name="Vyom Bhatt" userId="f6adf0ce15bf5f9e" providerId="LiveId" clId="{CE910EC5-BA75-48B7-82DE-4E68915F95D5}" dt="2020-08-11T08:59:16.774" v="61" actId="1035"/>
          <ac:picMkLst>
            <pc:docMk/>
            <pc:sldMk cId="3099837790" sldId="684"/>
            <ac:picMk id="13" creationId="{58FFC57F-8098-4F01-94D9-35209AEBEDAD}"/>
          </ac:picMkLst>
        </pc:picChg>
        <pc:picChg chg="del mod topLvl">
          <ac:chgData name="Vyom Bhatt" userId="f6adf0ce15bf5f9e" providerId="LiveId" clId="{CE910EC5-BA75-48B7-82DE-4E68915F95D5}" dt="2020-08-11T08:57:21.117" v="23" actId="478"/>
          <ac:picMkLst>
            <pc:docMk/>
            <pc:sldMk cId="3099837790" sldId="684"/>
            <ac:picMk id="17" creationId="{D54247E2-61CE-4205-A9F8-D0929F25761E}"/>
          </ac:picMkLst>
        </pc:picChg>
        <pc:picChg chg="del topLvl">
          <ac:chgData name="Vyom Bhatt" userId="f6adf0ce15bf5f9e" providerId="LiveId" clId="{CE910EC5-BA75-48B7-82DE-4E68915F95D5}" dt="2020-08-11T08:58:47.558" v="47" actId="478"/>
          <ac:picMkLst>
            <pc:docMk/>
            <pc:sldMk cId="3099837790" sldId="684"/>
            <ac:picMk id="20" creationId="{48076C32-7AD7-4DE3-A494-7A7A686DD72F}"/>
          </ac:picMkLst>
        </pc:picChg>
        <pc:cxnChg chg="mod topLvl">
          <ac:chgData name="Vyom Bhatt" userId="f6adf0ce15bf5f9e" providerId="LiveId" clId="{CE910EC5-BA75-48B7-82DE-4E68915F95D5}" dt="2020-08-12T17:11:23.425" v="982" actId="14100"/>
          <ac:cxnSpMkLst>
            <pc:docMk/>
            <pc:sldMk cId="3099837790" sldId="684"/>
            <ac:cxnSpMk id="18" creationId="{41B0C51D-9D56-448F-93F4-51CCDCD0C92A}"/>
          </ac:cxnSpMkLst>
        </pc:cxnChg>
        <pc:cxnChg chg="add mod">
          <ac:chgData name="Vyom Bhatt" userId="f6adf0ce15bf5f9e" providerId="LiveId" clId="{CE910EC5-BA75-48B7-82DE-4E68915F95D5}" dt="2020-08-11T08:58:25.757" v="44" actId="164"/>
          <ac:cxnSpMkLst>
            <pc:docMk/>
            <pc:sldMk cId="3099837790" sldId="684"/>
            <ac:cxnSpMk id="24" creationId="{E871481B-BA5C-4589-AE60-A0BF6C76C8FD}"/>
          </ac:cxnSpMkLst>
        </pc:cxnChg>
      </pc:sldChg>
      <pc:sldChg chg="modSp modTransition">
        <pc:chgData name="Vyom Bhatt" userId="f6adf0ce15bf5f9e" providerId="LiveId" clId="{CE910EC5-BA75-48B7-82DE-4E68915F95D5}" dt="2020-08-11T16:22:41.213" v="976" actId="1036"/>
        <pc:sldMkLst>
          <pc:docMk/>
          <pc:sldMk cId="753078623" sldId="685"/>
        </pc:sldMkLst>
        <pc:spChg chg="mod">
          <ac:chgData name="Vyom Bhatt" userId="f6adf0ce15bf5f9e" providerId="LiveId" clId="{CE910EC5-BA75-48B7-82DE-4E68915F95D5}" dt="2020-08-11T16:22:41.213" v="976" actId="1036"/>
          <ac:spMkLst>
            <pc:docMk/>
            <pc:sldMk cId="753078623" sldId="685"/>
            <ac:spMk id="52" creationId="{42324734-FF47-4B67-AB1B-3154F697C735}"/>
          </ac:spMkLst>
        </pc:spChg>
        <pc:grpChg chg="mod">
          <ac:chgData name="Vyom Bhatt" userId="f6adf0ce15bf5f9e" providerId="LiveId" clId="{CE910EC5-BA75-48B7-82DE-4E68915F95D5}" dt="2020-08-11T16:22:30.349" v="823" actId="1037"/>
          <ac:grpSpMkLst>
            <pc:docMk/>
            <pc:sldMk cId="753078623" sldId="685"/>
            <ac:grpSpMk id="51" creationId="{4933E56D-D034-491C-AA8A-678AE6989ED6}"/>
          </ac:grpSpMkLst>
        </pc:grpChg>
        <pc:graphicFrameChg chg="mod">
          <ac:chgData name="Vyom Bhatt" userId="f6adf0ce15bf5f9e" providerId="LiveId" clId="{CE910EC5-BA75-48B7-82DE-4E68915F95D5}" dt="2020-08-11T16:22:30.349" v="823" actId="1037"/>
          <ac:graphicFrameMkLst>
            <pc:docMk/>
            <pc:sldMk cId="753078623" sldId="685"/>
            <ac:graphicFrameMk id="2" creationId="{8473F787-2A04-443B-81C1-B5257440CA61}"/>
          </ac:graphicFrameMkLst>
        </pc:graphicFrameChg>
      </pc:sldChg>
      <pc:sldChg chg="modSp modTransition modAnim">
        <pc:chgData name="Vyom Bhatt" userId="f6adf0ce15bf5f9e" providerId="LiveId" clId="{CE910EC5-BA75-48B7-82DE-4E68915F95D5}" dt="2020-08-11T16:22:10.315" v="746" actId="14100"/>
        <pc:sldMkLst>
          <pc:docMk/>
          <pc:sldMk cId="1964323920" sldId="686"/>
        </pc:sldMkLst>
        <pc:spChg chg="mod">
          <ac:chgData name="Vyom Bhatt" userId="f6adf0ce15bf5f9e" providerId="LiveId" clId="{CE910EC5-BA75-48B7-82DE-4E68915F95D5}" dt="2020-08-11T16:22:10.315" v="746" actId="14100"/>
          <ac:spMkLst>
            <pc:docMk/>
            <pc:sldMk cId="1964323920" sldId="686"/>
            <ac:spMk id="25" creationId="{E2C721A8-44D2-4228-BADA-4CB8BDBC0900}"/>
          </ac:spMkLst>
        </pc:spChg>
      </pc:sldChg>
      <pc:sldChg chg="modSp modTransition modAnim">
        <pc:chgData name="Vyom Bhatt" userId="f6adf0ce15bf5f9e" providerId="LiveId" clId="{CE910EC5-BA75-48B7-82DE-4E68915F95D5}" dt="2020-08-11T15:52:25.664" v="701"/>
        <pc:sldMkLst>
          <pc:docMk/>
          <pc:sldMk cId="88293107" sldId="688"/>
        </pc:sldMkLst>
        <pc:spChg chg="mod">
          <ac:chgData name="Vyom Bhatt" userId="f6adf0ce15bf5f9e" providerId="LiveId" clId="{CE910EC5-BA75-48B7-82DE-4E68915F95D5}" dt="2020-08-11T15:33:55.578" v="665" actId="113"/>
          <ac:spMkLst>
            <pc:docMk/>
            <pc:sldMk cId="88293107" sldId="688"/>
            <ac:spMk id="4" creationId="{48FA2907-43F7-4764-86EA-4543677A6895}"/>
          </ac:spMkLst>
        </pc:spChg>
      </pc:sldChg>
      <pc:sldChg chg="modSp modTransition">
        <pc:chgData name="Vyom Bhatt" userId="f6adf0ce15bf5f9e" providerId="LiveId" clId="{CE910EC5-BA75-48B7-82DE-4E68915F95D5}" dt="2020-08-11T16:23:02.695" v="977" actId="14100"/>
        <pc:sldMkLst>
          <pc:docMk/>
          <pc:sldMk cId="3729669368" sldId="689"/>
        </pc:sldMkLst>
        <pc:spChg chg="mod">
          <ac:chgData name="Vyom Bhatt" userId="f6adf0ce15bf5f9e" providerId="LiveId" clId="{CE910EC5-BA75-48B7-82DE-4E68915F95D5}" dt="2020-08-11T16:23:02.695" v="977" actId="14100"/>
          <ac:spMkLst>
            <pc:docMk/>
            <pc:sldMk cId="3729669368" sldId="689"/>
            <ac:spMk id="14" creationId="{3915D5B9-3D92-4F9D-B114-B1566466D432}"/>
          </ac:spMkLst>
        </pc:spChg>
      </pc:sldChg>
      <pc:sldChg chg="modSp modTransition">
        <pc:chgData name="Vyom Bhatt" userId="f6adf0ce15bf5f9e" providerId="LiveId" clId="{CE910EC5-BA75-48B7-82DE-4E68915F95D5}" dt="2020-08-11T16:23:06.904" v="978" actId="14100"/>
        <pc:sldMkLst>
          <pc:docMk/>
          <pc:sldMk cId="1634193723" sldId="690"/>
        </pc:sldMkLst>
        <pc:spChg chg="mod">
          <ac:chgData name="Vyom Bhatt" userId="f6adf0ce15bf5f9e" providerId="LiveId" clId="{CE910EC5-BA75-48B7-82DE-4E68915F95D5}" dt="2020-08-11T16:23:06.904" v="978" actId="14100"/>
          <ac:spMkLst>
            <pc:docMk/>
            <pc:sldMk cId="1634193723" sldId="690"/>
            <ac:spMk id="14" creationId="{3915D5B9-3D92-4F9D-B114-B1566466D432}"/>
          </ac:spMkLst>
        </pc:spChg>
      </pc:sldChg>
      <pc:sldChg chg="addSp modSp modTransition modAnim">
        <pc:chgData name="Vyom Bhatt" userId="f6adf0ce15bf5f9e" providerId="LiveId" clId="{CE910EC5-BA75-48B7-82DE-4E68915F95D5}" dt="2020-08-11T15:52:34.712" v="702"/>
        <pc:sldMkLst>
          <pc:docMk/>
          <pc:sldMk cId="3842790892" sldId="691"/>
        </pc:sldMkLst>
        <pc:spChg chg="mod">
          <ac:chgData name="Vyom Bhatt" userId="f6adf0ce15bf5f9e" providerId="LiveId" clId="{CE910EC5-BA75-48B7-82DE-4E68915F95D5}" dt="2020-08-11T15:17:35.187" v="652" actId="6549"/>
          <ac:spMkLst>
            <pc:docMk/>
            <pc:sldMk cId="3842790892" sldId="691"/>
            <ac:spMk id="2" creationId="{3C59B6FB-EACE-4FCD-9C49-A7BB78583840}"/>
          </ac:spMkLst>
        </pc:spChg>
        <pc:spChg chg="add mod">
          <ac:chgData name="Vyom Bhatt" userId="f6adf0ce15bf5f9e" providerId="LiveId" clId="{CE910EC5-BA75-48B7-82DE-4E68915F95D5}" dt="2020-08-11T15:17:49.969" v="654" actId="571"/>
          <ac:spMkLst>
            <pc:docMk/>
            <pc:sldMk cId="3842790892" sldId="691"/>
            <ac:spMk id="14" creationId="{03499CDF-D8EA-48F9-A456-F2AE54F82C23}"/>
          </ac:spMkLst>
        </pc:spChg>
        <pc:spChg chg="mod">
          <ac:chgData name="Vyom Bhatt" userId="f6adf0ce15bf5f9e" providerId="LiveId" clId="{CE910EC5-BA75-48B7-82DE-4E68915F95D5}" dt="2020-08-07T23:06:27.070" v="12" actId="1076"/>
          <ac:spMkLst>
            <pc:docMk/>
            <pc:sldMk cId="3842790892" sldId="691"/>
            <ac:spMk id="16" creationId="{4F7C7553-5EAC-4DB4-9AB9-1E9828F352E5}"/>
          </ac:spMkLst>
        </pc:spChg>
        <pc:spChg chg="add mod">
          <ac:chgData name="Vyom Bhatt" userId="f6adf0ce15bf5f9e" providerId="LiveId" clId="{CE910EC5-BA75-48B7-82DE-4E68915F95D5}" dt="2020-08-11T15:17:49.969" v="654" actId="571"/>
          <ac:spMkLst>
            <pc:docMk/>
            <pc:sldMk cId="3842790892" sldId="691"/>
            <ac:spMk id="17" creationId="{E99A62CA-E452-4A9B-96E3-319FB29DCF6B}"/>
          </ac:spMkLst>
        </pc:spChg>
      </pc:sldChg>
      <pc:sldChg chg="add del">
        <pc:chgData name="Vyom Bhatt" userId="f6adf0ce15bf5f9e" providerId="LiveId" clId="{CE910EC5-BA75-48B7-82DE-4E68915F95D5}" dt="2020-08-11T13:39:08.063" v="101" actId="2696"/>
        <pc:sldMkLst>
          <pc:docMk/>
          <pc:sldMk cId="154515186" sldId="692"/>
        </pc:sldMkLst>
      </pc:sldChg>
      <pc:sldChg chg="addSp delSp modSp add modTransition">
        <pc:chgData name="Vyom Bhatt" userId="f6adf0ce15bf5f9e" providerId="LiveId" clId="{CE910EC5-BA75-48B7-82DE-4E68915F95D5}" dt="2020-08-11T15:19:37.542" v="664"/>
        <pc:sldMkLst>
          <pc:docMk/>
          <pc:sldMk cId="463724202" sldId="692"/>
        </pc:sldMkLst>
        <pc:spChg chg="add mod">
          <ac:chgData name="Vyom Bhatt" userId="f6adf0ce15bf5f9e" providerId="LiveId" clId="{CE910EC5-BA75-48B7-82DE-4E68915F95D5}" dt="2020-08-11T15:14:29.627" v="639" actId="1035"/>
          <ac:spMkLst>
            <pc:docMk/>
            <pc:sldMk cId="463724202" sldId="692"/>
            <ac:spMk id="6" creationId="{84FB08DE-2F2C-4428-A39A-74DDF75AD65B}"/>
          </ac:spMkLst>
        </pc:spChg>
        <pc:spChg chg="del">
          <ac:chgData name="Vyom Bhatt" userId="f6adf0ce15bf5f9e" providerId="LiveId" clId="{CE910EC5-BA75-48B7-82DE-4E68915F95D5}" dt="2020-08-11T13:39:34.303" v="112" actId="478"/>
          <ac:spMkLst>
            <pc:docMk/>
            <pc:sldMk cId="463724202" sldId="692"/>
            <ac:spMk id="30" creationId="{C8538E85-82F7-4DEC-A8F8-DF4D6877158C}"/>
          </ac:spMkLst>
        </pc:spChg>
        <pc:spChg chg="mod">
          <ac:chgData name="Vyom Bhatt" userId="f6adf0ce15bf5f9e" providerId="LiveId" clId="{CE910EC5-BA75-48B7-82DE-4E68915F95D5}" dt="2020-08-11T13:39:25.801" v="111" actId="20577"/>
          <ac:spMkLst>
            <pc:docMk/>
            <pc:sldMk cId="463724202" sldId="692"/>
            <ac:spMk id="2444" creationId="{00000000-0000-0000-0000-000000000000}"/>
          </ac:spMkLst>
        </pc:spChg>
      </pc:sldChg>
      <pc:sldChg chg="delSp modSp add delAnim modAnim">
        <pc:chgData name="Vyom Bhatt" userId="f6adf0ce15bf5f9e" providerId="LiveId" clId="{CE910EC5-BA75-48B7-82DE-4E68915F95D5}" dt="2020-08-11T15:52:42.835" v="704"/>
        <pc:sldMkLst>
          <pc:docMk/>
          <pc:sldMk cId="4111039801" sldId="693"/>
        </pc:sldMkLst>
        <pc:spChg chg="del">
          <ac:chgData name="Vyom Bhatt" userId="f6adf0ce15bf5f9e" providerId="LiveId" clId="{CE910EC5-BA75-48B7-82DE-4E68915F95D5}" dt="2020-08-11T15:43:15.416" v="669" actId="478"/>
          <ac:spMkLst>
            <pc:docMk/>
            <pc:sldMk cId="4111039801" sldId="693"/>
            <ac:spMk id="2" creationId="{3C59B6FB-EACE-4FCD-9C49-A7BB78583840}"/>
          </ac:spMkLst>
        </pc:spChg>
        <pc:spChg chg="del">
          <ac:chgData name="Vyom Bhatt" userId="f6adf0ce15bf5f9e" providerId="LiveId" clId="{CE910EC5-BA75-48B7-82DE-4E68915F95D5}" dt="2020-08-11T15:43:30.713" v="689" actId="478"/>
          <ac:spMkLst>
            <pc:docMk/>
            <pc:sldMk cId="4111039801" sldId="693"/>
            <ac:spMk id="8" creationId="{545462B1-86D4-4138-B41D-AD5B9E126E95}"/>
          </ac:spMkLst>
        </pc:spChg>
        <pc:spChg chg="mod">
          <ac:chgData name="Vyom Bhatt" userId="f6adf0ce15bf5f9e" providerId="LiveId" clId="{CE910EC5-BA75-48B7-82DE-4E68915F95D5}" dt="2020-08-11T15:43:42.045" v="690" actId="1076"/>
          <ac:spMkLst>
            <pc:docMk/>
            <pc:sldMk cId="4111039801" sldId="693"/>
            <ac:spMk id="9" creationId="{22E1C714-7473-41E7-A8AA-42112AD010D0}"/>
          </ac:spMkLst>
        </pc:spChg>
        <pc:spChg chg="del">
          <ac:chgData name="Vyom Bhatt" userId="f6adf0ce15bf5f9e" providerId="LiveId" clId="{CE910EC5-BA75-48B7-82DE-4E68915F95D5}" dt="2020-08-11T15:43:13.744" v="668" actId="478"/>
          <ac:spMkLst>
            <pc:docMk/>
            <pc:sldMk cId="4111039801" sldId="693"/>
            <ac:spMk id="12" creationId="{1CC931B0-CAD5-4E38-895B-8F250E34ED0B}"/>
          </ac:spMkLst>
        </pc:spChg>
        <pc:spChg chg="del">
          <ac:chgData name="Vyom Bhatt" userId="f6adf0ce15bf5f9e" providerId="LiveId" clId="{CE910EC5-BA75-48B7-82DE-4E68915F95D5}" dt="2020-08-11T15:43:11.803" v="667" actId="478"/>
          <ac:spMkLst>
            <pc:docMk/>
            <pc:sldMk cId="4111039801" sldId="693"/>
            <ac:spMk id="13" creationId="{9381A4B6-D0D7-4934-974E-CB0296036E3B}"/>
          </ac:spMkLst>
        </pc:spChg>
        <pc:spChg chg="del">
          <ac:chgData name="Vyom Bhatt" userId="f6adf0ce15bf5f9e" providerId="LiveId" clId="{CE910EC5-BA75-48B7-82DE-4E68915F95D5}" dt="2020-08-11T15:43:11.803" v="667" actId="478"/>
          <ac:spMkLst>
            <pc:docMk/>
            <pc:sldMk cId="4111039801" sldId="693"/>
            <ac:spMk id="15" creationId="{20C6CD09-C421-4D13-A423-7913462E5EF6}"/>
          </ac:spMkLst>
        </pc:spChg>
        <pc:spChg chg="del">
          <ac:chgData name="Vyom Bhatt" userId="f6adf0ce15bf5f9e" providerId="LiveId" clId="{CE910EC5-BA75-48B7-82DE-4E68915F95D5}" dt="2020-08-11T15:43:11.803" v="667" actId="478"/>
          <ac:spMkLst>
            <pc:docMk/>
            <pc:sldMk cId="4111039801" sldId="693"/>
            <ac:spMk id="16" creationId="{4F7C7553-5EAC-4DB4-9AB9-1E9828F352E5}"/>
          </ac:spMkLst>
        </pc:spChg>
        <pc:picChg chg="del">
          <ac:chgData name="Vyom Bhatt" userId="f6adf0ce15bf5f9e" providerId="LiveId" clId="{CE910EC5-BA75-48B7-82DE-4E68915F95D5}" dt="2020-08-11T15:43:11.803" v="667" actId="478"/>
          <ac:picMkLst>
            <pc:docMk/>
            <pc:sldMk cId="4111039801" sldId="693"/>
            <ac:picMk id="4" creationId="{DC38D8E9-F719-4502-B3F2-617EFD2D2B5A}"/>
          </ac:picMkLst>
        </pc:picChg>
        <pc:picChg chg="del">
          <ac:chgData name="Vyom Bhatt" userId="f6adf0ce15bf5f9e" providerId="LiveId" clId="{CE910EC5-BA75-48B7-82DE-4E68915F95D5}" dt="2020-08-11T15:43:11.803" v="667" actId="478"/>
          <ac:picMkLst>
            <pc:docMk/>
            <pc:sldMk cId="4111039801" sldId="693"/>
            <ac:picMk id="6" creationId="{86A2A593-54CC-4FC3-B331-B577945D2926}"/>
          </ac:picMkLst>
        </pc:picChg>
        <pc:picChg chg="del">
          <ac:chgData name="Vyom Bhatt" userId="f6adf0ce15bf5f9e" providerId="LiveId" clId="{CE910EC5-BA75-48B7-82DE-4E68915F95D5}" dt="2020-08-11T15:43:11.803" v="667" actId="478"/>
          <ac:picMkLst>
            <pc:docMk/>
            <pc:sldMk cId="4111039801" sldId="693"/>
            <ac:picMk id="11" creationId="{686AFE38-EE48-4CA0-987E-B9F31AA913B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E0FE55-10EB-9344-87C7-0DB9B76CF884}" type="datetimeFigureOut">
              <a:rPr lang="en-GB" smtClean="0"/>
              <a:t>12/08/2020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86F3D9-EA4A-1D4E-964B-9192437A20D3}" type="slidenum">
              <a:rPr lang="en-GB" smtClean="0"/>
              <a:t>‹#›</a:t>
            </a:fld>
            <a:endParaRPr lang="en-GB" dirty="0"/>
          </a:p>
        </p:txBody>
      </p:sp>
    </p:spTree>
    <p:extLst>
      <p:ext uri="{BB962C8B-B14F-4D97-AF65-F5344CB8AC3E}">
        <p14:creationId xmlns:p14="http://schemas.microsoft.com/office/powerpoint/2010/main" val="719841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234B8-559F-0E4F-9B02-AE1748204072}" type="datetimeFigureOut">
              <a:rPr lang="en-US" smtClean="0"/>
              <a:t>8/12/2020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1127D-2FFD-E241-8CB6-130A11C0C276}" type="slidenum">
              <a:rPr lang="en-US" smtClean="0"/>
              <a:t>‹#›</a:t>
            </a:fld>
            <a:endParaRPr lang="en-US" dirty="0"/>
          </a:p>
        </p:txBody>
      </p:sp>
    </p:spTree>
    <p:extLst>
      <p:ext uri="{BB962C8B-B14F-4D97-AF65-F5344CB8AC3E}">
        <p14:creationId xmlns:p14="http://schemas.microsoft.com/office/powerpoint/2010/main" val="101929267"/>
      </p:ext>
    </p:extLst>
  </p:cSld>
  <p:clrMap bg1="lt1" tx1="dk1" bg2="lt2" tx2="dk2" accent1="accent1" accent2="accent2" accent3="accent3" accent4="accent4" accent5="accent5" accent6="accent6" hlink="hlink" folHlink="folHlink"/>
  <p:notesStyle>
    <a:lvl1pPr marL="0" algn="l" defTabSz="1371509" rtl="0" eaLnBrk="1" latinLnBrk="0" hangingPunct="1">
      <a:defRPr sz="1800" kern="1200">
        <a:solidFill>
          <a:schemeClr val="tx1"/>
        </a:solidFill>
        <a:latin typeface="+mn-lt"/>
        <a:ea typeface="+mn-ea"/>
        <a:cs typeface="+mn-cs"/>
      </a:defRPr>
    </a:lvl1pPr>
    <a:lvl2pPr marL="685754" algn="l" defTabSz="1371509" rtl="0" eaLnBrk="1" latinLnBrk="0" hangingPunct="1">
      <a:defRPr sz="1800" kern="1200">
        <a:solidFill>
          <a:schemeClr val="tx1"/>
        </a:solidFill>
        <a:latin typeface="+mn-lt"/>
        <a:ea typeface="+mn-ea"/>
        <a:cs typeface="+mn-cs"/>
      </a:defRPr>
    </a:lvl2pPr>
    <a:lvl3pPr marL="1371509" algn="l" defTabSz="1371509" rtl="0" eaLnBrk="1" latinLnBrk="0" hangingPunct="1">
      <a:defRPr sz="1800" kern="1200">
        <a:solidFill>
          <a:schemeClr val="tx1"/>
        </a:solidFill>
        <a:latin typeface="+mn-lt"/>
        <a:ea typeface="+mn-ea"/>
        <a:cs typeface="+mn-cs"/>
      </a:defRPr>
    </a:lvl3pPr>
    <a:lvl4pPr marL="2057263" algn="l" defTabSz="1371509" rtl="0" eaLnBrk="1" latinLnBrk="0" hangingPunct="1">
      <a:defRPr sz="1800" kern="1200">
        <a:solidFill>
          <a:schemeClr val="tx1"/>
        </a:solidFill>
        <a:latin typeface="+mn-lt"/>
        <a:ea typeface="+mn-ea"/>
        <a:cs typeface="+mn-cs"/>
      </a:defRPr>
    </a:lvl4pPr>
    <a:lvl5pPr marL="2743017" algn="l" defTabSz="1371509" rtl="0" eaLnBrk="1" latinLnBrk="0" hangingPunct="1">
      <a:defRPr sz="1800" kern="1200">
        <a:solidFill>
          <a:schemeClr val="tx1"/>
        </a:solidFill>
        <a:latin typeface="+mn-lt"/>
        <a:ea typeface="+mn-ea"/>
        <a:cs typeface="+mn-cs"/>
      </a:defRPr>
    </a:lvl5pPr>
    <a:lvl6pPr marL="3428771" algn="l" defTabSz="1371509" rtl="0" eaLnBrk="1" latinLnBrk="0" hangingPunct="1">
      <a:defRPr sz="1800" kern="1200">
        <a:solidFill>
          <a:schemeClr val="tx1"/>
        </a:solidFill>
        <a:latin typeface="+mn-lt"/>
        <a:ea typeface="+mn-ea"/>
        <a:cs typeface="+mn-cs"/>
      </a:defRPr>
    </a:lvl6pPr>
    <a:lvl7pPr marL="4114526" algn="l" defTabSz="1371509" rtl="0" eaLnBrk="1" latinLnBrk="0" hangingPunct="1">
      <a:defRPr sz="1800" kern="1200">
        <a:solidFill>
          <a:schemeClr val="tx1"/>
        </a:solidFill>
        <a:latin typeface="+mn-lt"/>
        <a:ea typeface="+mn-ea"/>
        <a:cs typeface="+mn-cs"/>
      </a:defRPr>
    </a:lvl7pPr>
    <a:lvl8pPr marL="4800280" algn="l" defTabSz="1371509" rtl="0" eaLnBrk="1" latinLnBrk="0" hangingPunct="1">
      <a:defRPr sz="1800" kern="1200">
        <a:solidFill>
          <a:schemeClr val="tx1"/>
        </a:solidFill>
        <a:latin typeface="+mn-lt"/>
        <a:ea typeface="+mn-ea"/>
        <a:cs typeface="+mn-cs"/>
      </a:defRPr>
    </a:lvl8pPr>
    <a:lvl9pPr marL="5486034" algn="l" defTabSz="1371509"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jpeg"/><Relationship Id="rId1" Type="http://schemas.openxmlformats.org/officeDocument/2006/relationships/slideMaster" Target="../slideMasters/slideMaster1.xml"/><Relationship Id="rId4" Type="http://schemas.openxmlformats.org/officeDocument/2006/relationships/image" Target="../media/image32.pn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6.png"/></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9.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1.xml"/><Relationship Id="rId4" Type="http://schemas.openxmlformats.org/officeDocument/2006/relationships/image" Target="../media/image33.jpe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Master" Target="../slideMasters/slideMaster1.xml"/><Relationship Id="rId6" Type="http://schemas.openxmlformats.org/officeDocument/2006/relationships/image" Target="../media/image46.png"/><Relationship Id="rId5" Type="http://schemas.openxmlformats.org/officeDocument/2006/relationships/image" Target="../media/image39.jpeg"/><Relationship Id="rId4" Type="http://schemas.openxmlformats.org/officeDocument/2006/relationships/image" Target="../media/image45.png"/></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Branded Title Slide">
    <p:spTree>
      <p:nvGrpSpPr>
        <p:cNvPr id="1" name=""/>
        <p:cNvGrpSpPr/>
        <p:nvPr/>
      </p:nvGrpSpPr>
      <p:grpSpPr>
        <a:xfrm>
          <a:off x="0" y="0"/>
          <a:ext cx="0" cy="0"/>
          <a:chOff x="0" y="0"/>
          <a:chExt cx="0" cy="0"/>
        </a:xfrm>
      </p:grpSpPr>
      <p:sp>
        <p:nvSpPr>
          <p:cNvPr id="25" name="Picture Placeholder 2"/>
          <p:cNvSpPr>
            <a:spLocks noGrp="1" noChangeAspect="1"/>
          </p:cNvSpPr>
          <p:nvPr>
            <p:ph type="pic" idx="27"/>
          </p:nvPr>
        </p:nvSpPr>
        <p:spPr>
          <a:xfrm>
            <a:off x="0" y="-1"/>
            <a:ext cx="18288000" cy="10285413"/>
          </a:xfrm>
        </p:spPr>
        <p:txBody>
          <a:bodyPr anchor="t">
            <a:normAutofit/>
          </a:bodyPr>
          <a:lstStyle>
            <a:lvl1pPr marL="0" indent="0">
              <a:buNone/>
              <a:defRPr sz="1800">
                <a:solidFill>
                  <a:schemeClr val="bg1"/>
                </a:solidFill>
              </a:defRPr>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4" name="Text Placeholder 3"/>
          <p:cNvSpPr>
            <a:spLocks noGrp="1"/>
          </p:cNvSpPr>
          <p:nvPr>
            <p:ph type="body" sz="quarter" idx="13" hasCustomPrompt="1"/>
          </p:nvPr>
        </p:nvSpPr>
        <p:spPr>
          <a:xfrm>
            <a:off x="539749" y="2190751"/>
            <a:ext cx="5759451" cy="5896610"/>
          </a:xfrm>
        </p:spPr>
        <p:txBody>
          <a:bodyPr lIns="0" tIns="0" rIns="0" bIns="0" anchor="ctr">
            <a:noAutofit/>
          </a:bodyPr>
          <a:lstStyle>
            <a:lvl1pPr marL="0" indent="0">
              <a:buNone/>
              <a:defRPr sz="6000"/>
            </a:lvl1pPr>
          </a:lstStyle>
          <a:p>
            <a:pPr lvl="0"/>
            <a:r>
              <a:rPr lang="en-US" dirty="0"/>
              <a:t>Presentation title goes here</a:t>
            </a:r>
          </a:p>
        </p:txBody>
      </p:sp>
      <p:sp>
        <p:nvSpPr>
          <p:cNvPr id="13" name="Footer Placeholder 12"/>
          <p:cNvSpPr>
            <a:spLocks noGrp="1"/>
          </p:cNvSpPr>
          <p:nvPr>
            <p:ph type="ftr" sz="quarter" idx="14"/>
          </p:nvPr>
        </p:nvSpPr>
        <p:spPr>
          <a:xfrm>
            <a:off x="539749" y="9540000"/>
            <a:ext cx="12376150" cy="457717"/>
          </a:xfrm>
          <a:prstGeom prst="rect">
            <a:avLst/>
          </a:prstGeom>
        </p:spPr>
        <p:txBody>
          <a:bodyPr/>
          <a:lstStyle/>
          <a:p>
            <a:r>
              <a:rPr lang="en-GB" dirty="0"/>
              <a:t>MiQ presentation name  |  Client name or other information  |  Date 20XX</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7772" y="569913"/>
            <a:ext cx="3876455" cy="1294992"/>
          </a:xfrm>
          <a:prstGeom prst="rect">
            <a:avLst/>
          </a:prstGeom>
        </p:spPr>
      </p:pic>
      <p:sp>
        <p:nvSpPr>
          <p:cNvPr id="3" name="Picture Placeholder 2"/>
          <p:cNvSpPr>
            <a:spLocks noGrp="1"/>
          </p:cNvSpPr>
          <p:nvPr>
            <p:ph type="pic" sz="quarter" idx="15" hasCustomPrompt="1"/>
          </p:nvPr>
        </p:nvSpPr>
        <p:spPr>
          <a:xfrm>
            <a:off x="4679950" y="621303"/>
            <a:ext cx="4319588" cy="1192212"/>
          </a:xfrm>
        </p:spPr>
        <p:txBody>
          <a:bodyPr/>
          <a:lstStyle>
            <a:lvl1pPr marL="0" indent="0">
              <a:buFontTx/>
              <a:buNone/>
              <a:defRPr baseline="0"/>
            </a:lvl1pPr>
          </a:lstStyle>
          <a:p>
            <a:r>
              <a:rPr lang="en-GB" dirty="0"/>
              <a:t>Client Logo</a:t>
            </a:r>
          </a:p>
        </p:txBody>
      </p:sp>
      <p:cxnSp>
        <p:nvCxnSpPr>
          <p:cNvPr id="5" name="Straight Connector 4"/>
          <p:cNvCxnSpPr/>
          <p:nvPr userDrawn="1"/>
        </p:nvCxnSpPr>
        <p:spPr>
          <a:xfrm>
            <a:off x="4311313" y="501696"/>
            <a:ext cx="0" cy="1512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3848097" y="-1117552"/>
            <a:ext cx="3570514" cy="830997"/>
          </a:xfrm>
          <a:prstGeom prst="rect">
            <a:avLst/>
          </a:prstGeom>
          <a:solidFill>
            <a:schemeClr val="accent1"/>
          </a:solidFill>
        </p:spPr>
        <p:txBody>
          <a:bodyPr wrap="square" rtlCol="0">
            <a:spAutoFit/>
          </a:bodyPr>
          <a:lstStyle/>
          <a:p>
            <a:r>
              <a:rPr lang="en-GB" sz="1600" dirty="0">
                <a:solidFill>
                  <a:schemeClr val="bg1"/>
                </a:solidFill>
              </a:rPr>
              <a:t>Insert client logo, make sure it is vertically centred and the left edged is flush against</a:t>
            </a:r>
            <a:r>
              <a:rPr lang="en-GB" sz="1600" baseline="0" dirty="0">
                <a:solidFill>
                  <a:schemeClr val="bg1"/>
                </a:solidFill>
              </a:rPr>
              <a:t> this line</a:t>
            </a:r>
            <a:r>
              <a:rPr lang="en-GB" sz="1600" dirty="0">
                <a:solidFill>
                  <a:schemeClr val="bg1"/>
                </a:solidFill>
              </a:rPr>
              <a:t> </a:t>
            </a:r>
          </a:p>
        </p:txBody>
      </p:sp>
      <p:cxnSp>
        <p:nvCxnSpPr>
          <p:cNvPr id="12" name="Straight Arrow Connector 11"/>
          <p:cNvCxnSpPr/>
          <p:nvPr userDrawn="1"/>
        </p:nvCxnSpPr>
        <p:spPr>
          <a:xfrm>
            <a:off x="5168896" y="-286555"/>
            <a:ext cx="0" cy="2865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2"/>
          <p:cNvSpPr>
            <a:spLocks noGrp="1"/>
          </p:cNvSpPr>
          <p:nvPr>
            <p:ph type="body" idx="1" hasCustomPrompt="1"/>
          </p:nvPr>
        </p:nvSpPr>
        <p:spPr>
          <a:xfrm>
            <a:off x="539750" y="6481483"/>
            <a:ext cx="5580063" cy="2895458"/>
          </a:xfrm>
        </p:spPr>
        <p:txBody>
          <a:bodyPr vert="horz" lIns="0" tIns="0" rIns="0" bIns="0" rtlCol="0">
            <a:normAutofit/>
          </a:bodyPr>
          <a:lstStyle>
            <a:lvl1pPr marL="0" indent="0">
              <a:buNone/>
              <a:defRPr lang="en-US" sz="3200" b="1" smtClean="0"/>
            </a:lvl1pPr>
          </a:lstStyle>
          <a:p>
            <a:pPr marL="0" lvl="0" indent="0">
              <a:buNone/>
            </a:pPr>
            <a:r>
              <a:rPr lang="en-US" dirty="0"/>
              <a:t>Use this space for a </a:t>
            </a:r>
            <a:br>
              <a:rPr lang="en-US" dirty="0"/>
            </a:br>
            <a:r>
              <a:rPr lang="en-US" dirty="0"/>
              <a:t>subtitle if you need one. When you’re done, move it up so it’s just under the title.</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guide id="2" pos="135">
          <p15:clr>
            <a:srgbClr val="FBAE40"/>
          </p15:clr>
        </p15:guide>
        <p15:guide id="3" orient="horz" pos="4600">
          <p15:clr>
            <a:srgbClr val="FBAE40"/>
          </p15:clr>
        </p15:guide>
        <p15:guide id="4" pos="32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ng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9750" y="2201091"/>
            <a:ext cx="2879725" cy="336955"/>
          </a:xfrm>
        </p:spPr>
        <p:txBody>
          <a:bodyPr vert="horz" lIns="0" tIns="0" rIns="91440" bIns="45720" rtlCol="0" anchor="t">
            <a:noAutofit/>
          </a:bodyPr>
          <a:lstStyle>
            <a:lvl1pPr marL="0" indent="0">
              <a:buFontTx/>
              <a:buNone/>
              <a:defRPr lang="en-US" b="1" dirty="0" smtClean="0">
                <a:latin typeface="+mj-lt"/>
                <a:ea typeface="+mj-ea"/>
                <a:cs typeface="+mj-cs"/>
              </a:defRPr>
            </a:lvl1pPr>
          </a:lstStyle>
          <a:p>
            <a:pPr lvl="0">
              <a:spcBef>
                <a:spcPct val="0"/>
              </a:spcBef>
            </a:pPr>
            <a:r>
              <a:rPr lang="en-US" dirty="0"/>
              <a:t>Section title</a:t>
            </a:r>
          </a:p>
        </p:txBody>
      </p:sp>
      <p:sp>
        <p:nvSpPr>
          <p:cNvPr id="7" name="Title 1"/>
          <p:cNvSpPr>
            <a:spLocks noGrp="1"/>
          </p:cNvSpPr>
          <p:nvPr>
            <p:ph type="title" hasCustomPrompt="1"/>
          </p:nvPr>
        </p:nvSpPr>
        <p:spPr>
          <a:xfrm>
            <a:off x="539750" y="540000"/>
            <a:ext cx="11520488" cy="359999"/>
          </a:xfrm>
        </p:spPr>
        <p:txBody>
          <a:bodyPr vert="horz" lIns="0" tIns="0" rIns="91440" bIns="45720" rtlCol="0" anchor="t">
            <a:noAutofit/>
          </a:bodyPr>
          <a:lstStyle>
            <a:lvl1pPr>
              <a:buFontTx/>
              <a:buNone/>
              <a:defRPr lang="en-US" dirty="0"/>
            </a:lvl1pPr>
          </a:lstStyle>
          <a:p>
            <a:pPr lvl="0"/>
            <a:r>
              <a:rPr lang="en-US" dirty="0"/>
              <a:t>Contents</a:t>
            </a:r>
          </a:p>
        </p:txBody>
      </p:sp>
      <p:sp>
        <p:nvSpPr>
          <p:cNvPr id="8"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lvl1pPr>
              <a:buFontTx/>
              <a:buNone/>
              <a:defRPr/>
            </a:lvl1p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lvl1pPr>
              <a:buFontTx/>
              <a:buNone/>
              <a:defRPr/>
            </a:lvl1pPr>
          </a:lstStyle>
          <a:p>
            <a:fld id="{D169FC91-59AE-C64A-9DCD-3B3C91131C87}" type="slidenum">
              <a:rPr lang="en-US" smtClean="0"/>
              <a:pPr/>
              <a:t>‹#›</a:t>
            </a:fld>
            <a:endParaRPr lang="en-US" dirty="0"/>
          </a:p>
        </p:txBody>
      </p:sp>
      <p:sp>
        <p:nvSpPr>
          <p:cNvPr id="10" name="Content Placeholder 2"/>
          <p:cNvSpPr>
            <a:spLocks noGrp="1"/>
          </p:cNvSpPr>
          <p:nvPr>
            <p:ph idx="16" hasCustomPrompt="1"/>
          </p:nvPr>
        </p:nvSpPr>
        <p:spPr>
          <a:xfrm>
            <a:off x="539749" y="2538046"/>
            <a:ext cx="2879725" cy="2609057"/>
          </a:xfrm>
        </p:spPr>
        <p:txBody>
          <a:bodyPr vert="horz" lIns="0" tIns="0" rIns="91440" bIns="45720" rtlCol="0" anchor="t">
            <a:noAutofit/>
          </a:bodyPr>
          <a:lstStyle>
            <a:lvl1pPr marL="0" indent="0">
              <a:buFontTx/>
              <a:buNone/>
              <a:defRPr lang="en-US" b="0" dirty="0" smtClean="0">
                <a:latin typeface="+mj-lt"/>
                <a:ea typeface="+mj-ea"/>
                <a:cs typeface="+mj-cs"/>
              </a:defRPr>
            </a:lvl1pPr>
          </a:lstStyle>
          <a:p>
            <a:pPr lvl="0">
              <a:spcBef>
                <a:spcPct val="0"/>
              </a:spcBef>
            </a:pPr>
            <a:r>
              <a:rPr lang="en-US" dirty="0"/>
              <a:t>Page title</a:t>
            </a:r>
          </a:p>
        </p:txBody>
      </p:sp>
      <p:sp>
        <p:nvSpPr>
          <p:cNvPr id="11" name="Content Placeholder 2"/>
          <p:cNvSpPr>
            <a:spLocks noGrp="1"/>
          </p:cNvSpPr>
          <p:nvPr>
            <p:ph idx="17" hasCustomPrompt="1"/>
          </p:nvPr>
        </p:nvSpPr>
        <p:spPr>
          <a:xfrm>
            <a:off x="539751" y="5129646"/>
            <a:ext cx="2879725" cy="336955"/>
          </a:xfrm>
        </p:spPr>
        <p:txBody>
          <a:bodyPr vert="horz" lIns="0" tIns="0" rIns="91440" bIns="45720" rtlCol="0" anchor="t">
            <a:noAutofit/>
          </a:bodyPr>
          <a:lstStyle>
            <a:lvl1pPr marL="0" indent="0">
              <a:buFontTx/>
              <a:buNone/>
              <a:defRPr lang="en-US" b="1" dirty="0" smtClean="0">
                <a:latin typeface="+mj-lt"/>
                <a:ea typeface="+mj-ea"/>
                <a:cs typeface="+mj-cs"/>
              </a:defRPr>
            </a:lvl1pPr>
          </a:lstStyle>
          <a:p>
            <a:pPr lvl="0">
              <a:spcBef>
                <a:spcPct val="0"/>
              </a:spcBef>
            </a:pPr>
            <a:r>
              <a:rPr lang="en-US" dirty="0"/>
              <a:t>Section title</a:t>
            </a:r>
          </a:p>
        </p:txBody>
      </p:sp>
      <p:sp>
        <p:nvSpPr>
          <p:cNvPr id="12" name="Content Placeholder 2"/>
          <p:cNvSpPr>
            <a:spLocks noGrp="1"/>
          </p:cNvSpPr>
          <p:nvPr>
            <p:ph idx="18" hasCustomPrompt="1"/>
          </p:nvPr>
        </p:nvSpPr>
        <p:spPr>
          <a:xfrm>
            <a:off x="539750" y="5466601"/>
            <a:ext cx="2879725" cy="3003321"/>
          </a:xfrm>
        </p:spPr>
        <p:txBody>
          <a:bodyPr vert="horz" lIns="0" tIns="0" rIns="91440" bIns="45720" rtlCol="0" anchor="t">
            <a:noAutofit/>
          </a:bodyPr>
          <a:lstStyle>
            <a:lvl1pPr marL="0" indent="0">
              <a:buFontTx/>
              <a:buNone/>
              <a:defRPr lang="en-US" b="0" dirty="0" smtClean="0">
                <a:latin typeface="+mj-lt"/>
                <a:ea typeface="+mj-ea"/>
                <a:cs typeface="+mj-cs"/>
              </a:defRPr>
            </a:lvl1pPr>
          </a:lstStyle>
          <a:p>
            <a:pPr lvl="0">
              <a:spcBef>
                <a:spcPct val="0"/>
              </a:spcBef>
            </a:pPr>
            <a:r>
              <a:rPr lang="en-US" dirty="0"/>
              <a:t>Page title</a:t>
            </a:r>
          </a:p>
        </p:txBody>
      </p:sp>
      <p:sp>
        <p:nvSpPr>
          <p:cNvPr id="13" name="Content Placeholder 2"/>
          <p:cNvSpPr>
            <a:spLocks noGrp="1"/>
          </p:cNvSpPr>
          <p:nvPr>
            <p:ph idx="19" hasCustomPrompt="1"/>
          </p:nvPr>
        </p:nvSpPr>
        <p:spPr>
          <a:xfrm>
            <a:off x="7740650" y="5147103"/>
            <a:ext cx="2879725" cy="336955"/>
          </a:xfrm>
        </p:spPr>
        <p:txBody>
          <a:bodyPr vert="horz" lIns="0" tIns="0" rIns="91440" bIns="45720" rtlCol="0" anchor="t">
            <a:noAutofit/>
          </a:bodyPr>
          <a:lstStyle>
            <a:lvl1pPr marL="0" marR="0" indent="0" algn="l" defTabSz="1371417" rtl="0" eaLnBrk="1" fontAlgn="auto" latinLnBrk="0" hangingPunct="1">
              <a:lnSpc>
                <a:spcPct val="110000"/>
              </a:lnSpc>
              <a:spcBef>
                <a:spcPct val="0"/>
              </a:spcBef>
              <a:spcAft>
                <a:spcPts val="0"/>
              </a:spcAft>
              <a:buClrTx/>
              <a:buSzTx/>
              <a:buFontTx/>
              <a:buNone/>
              <a:tabLst/>
              <a:defRPr lang="en-US" b="1" dirty="0" smtClean="0">
                <a:latin typeface="+mj-lt"/>
                <a:ea typeface="+mj-ea"/>
                <a:cs typeface="+mj-cs"/>
              </a:defRPr>
            </a:lvl1pPr>
          </a:lstStyle>
          <a:p>
            <a:pPr marL="0" marR="0" lvl="0" indent="0" algn="l" defTabSz="1371417" rtl="0" eaLnBrk="1" fontAlgn="auto" latinLnBrk="0" hangingPunct="1">
              <a:lnSpc>
                <a:spcPct val="110000"/>
              </a:lnSpc>
              <a:spcBef>
                <a:spcPct val="0"/>
              </a:spcBef>
              <a:spcAft>
                <a:spcPts val="0"/>
              </a:spcAft>
              <a:buClrTx/>
              <a:buSzTx/>
              <a:buFont typeface="Arial" panose="020B0604020202020204" pitchFamily="34" charset="0"/>
              <a:buNone/>
              <a:tabLst/>
              <a:defRPr/>
            </a:pPr>
            <a:r>
              <a:rPr lang="en-US" dirty="0"/>
              <a:t>Section title</a:t>
            </a:r>
          </a:p>
          <a:p>
            <a:pPr lvl="0">
              <a:spcBef>
                <a:spcPct val="0"/>
              </a:spcBef>
            </a:pPr>
            <a:endParaRPr lang="en-US" dirty="0"/>
          </a:p>
        </p:txBody>
      </p:sp>
      <p:sp>
        <p:nvSpPr>
          <p:cNvPr id="14" name="Content Placeholder 2"/>
          <p:cNvSpPr>
            <a:spLocks noGrp="1"/>
          </p:cNvSpPr>
          <p:nvPr>
            <p:ph idx="20" hasCustomPrompt="1"/>
          </p:nvPr>
        </p:nvSpPr>
        <p:spPr>
          <a:xfrm>
            <a:off x="7740649" y="5484058"/>
            <a:ext cx="2879725" cy="2985864"/>
          </a:xfrm>
        </p:spPr>
        <p:txBody>
          <a:bodyPr vert="horz" lIns="0" tIns="0" rIns="91440" bIns="45720" rtlCol="0" anchor="t">
            <a:noAutofit/>
          </a:bodyPr>
          <a:lstStyle>
            <a:lvl1pPr marL="0" indent="0">
              <a:buFontTx/>
              <a:buNone/>
              <a:defRPr lang="en-US" b="0" dirty="0" smtClean="0">
                <a:latin typeface="+mj-lt"/>
                <a:ea typeface="+mj-ea"/>
                <a:cs typeface="+mj-cs"/>
              </a:defRPr>
            </a:lvl1pPr>
          </a:lstStyle>
          <a:p>
            <a:pPr lvl="0">
              <a:spcBef>
                <a:spcPct val="0"/>
              </a:spcBef>
            </a:pPr>
            <a:r>
              <a:rPr lang="en-US"/>
              <a:t>Page title</a:t>
            </a:r>
            <a:endParaRPr lang="en-US" dirty="0"/>
          </a:p>
        </p:txBody>
      </p:sp>
      <p:sp>
        <p:nvSpPr>
          <p:cNvPr id="15" name="Content Placeholder 2"/>
          <p:cNvSpPr>
            <a:spLocks noGrp="1"/>
          </p:cNvSpPr>
          <p:nvPr>
            <p:ph idx="21" hasCustomPrompt="1"/>
          </p:nvPr>
        </p:nvSpPr>
        <p:spPr>
          <a:xfrm>
            <a:off x="7740650" y="2291527"/>
            <a:ext cx="2879725" cy="336955"/>
          </a:xfrm>
        </p:spPr>
        <p:txBody>
          <a:bodyPr vert="horz" lIns="0" tIns="0" rIns="91440" bIns="45720" rtlCol="0" anchor="t">
            <a:noAutofit/>
          </a:bodyPr>
          <a:lstStyle>
            <a:lvl1pPr marL="0" marR="0" indent="0" algn="l" defTabSz="1371417" rtl="0" eaLnBrk="1" fontAlgn="auto" latinLnBrk="0" hangingPunct="1">
              <a:lnSpc>
                <a:spcPct val="110000"/>
              </a:lnSpc>
              <a:spcBef>
                <a:spcPct val="0"/>
              </a:spcBef>
              <a:spcAft>
                <a:spcPts val="0"/>
              </a:spcAft>
              <a:buClrTx/>
              <a:buSzTx/>
              <a:buFontTx/>
              <a:buNone/>
              <a:tabLst/>
              <a:defRPr lang="en-US" b="1" dirty="0" smtClean="0">
                <a:latin typeface="+mj-lt"/>
                <a:ea typeface="+mj-ea"/>
                <a:cs typeface="+mj-cs"/>
              </a:defRPr>
            </a:lvl1pPr>
          </a:lstStyle>
          <a:p>
            <a:pPr marL="0" marR="0" lvl="0" indent="0" algn="l" defTabSz="1371417" rtl="0" eaLnBrk="1" fontAlgn="auto" latinLnBrk="0" hangingPunct="1">
              <a:lnSpc>
                <a:spcPct val="110000"/>
              </a:lnSpc>
              <a:spcBef>
                <a:spcPct val="0"/>
              </a:spcBef>
              <a:spcAft>
                <a:spcPts val="0"/>
              </a:spcAft>
              <a:buClrTx/>
              <a:buSzTx/>
              <a:buFont typeface="Arial" panose="020B0604020202020204" pitchFamily="34" charset="0"/>
              <a:buNone/>
              <a:tabLst/>
              <a:defRPr/>
            </a:pPr>
            <a:r>
              <a:rPr lang="en-US" dirty="0"/>
              <a:t>Section title</a:t>
            </a:r>
          </a:p>
          <a:p>
            <a:pPr marL="0" marR="0" lvl="0" indent="0" algn="l" defTabSz="1371417" rtl="0" eaLnBrk="1" fontAlgn="auto" latinLnBrk="0" hangingPunct="1">
              <a:lnSpc>
                <a:spcPct val="110000"/>
              </a:lnSpc>
              <a:spcBef>
                <a:spcPct val="0"/>
              </a:spcBef>
              <a:spcAft>
                <a:spcPts val="0"/>
              </a:spcAft>
              <a:buClrTx/>
              <a:buSzTx/>
              <a:buFont typeface="Arial" panose="020B0604020202020204" pitchFamily="34" charset="0"/>
              <a:buNone/>
              <a:tabLst/>
              <a:defRPr/>
            </a:pPr>
            <a:endParaRPr lang="en-US" dirty="0"/>
          </a:p>
          <a:p>
            <a:pPr lvl="0">
              <a:spcBef>
                <a:spcPct val="0"/>
              </a:spcBef>
            </a:pPr>
            <a:endParaRPr lang="en-US" dirty="0"/>
          </a:p>
        </p:txBody>
      </p:sp>
      <p:sp>
        <p:nvSpPr>
          <p:cNvPr id="16" name="Content Placeholder 2"/>
          <p:cNvSpPr>
            <a:spLocks noGrp="1"/>
          </p:cNvSpPr>
          <p:nvPr>
            <p:ph idx="22" hasCustomPrompt="1"/>
          </p:nvPr>
        </p:nvSpPr>
        <p:spPr>
          <a:xfrm>
            <a:off x="7740649" y="2628483"/>
            <a:ext cx="2879725" cy="2518620"/>
          </a:xfrm>
        </p:spPr>
        <p:txBody>
          <a:bodyPr vert="horz" lIns="0" tIns="0" rIns="91440" bIns="45720" rtlCol="0" anchor="t">
            <a:noAutofit/>
          </a:bodyPr>
          <a:lstStyle>
            <a:lvl1pPr marL="0" indent="0">
              <a:buFontTx/>
              <a:buNone/>
              <a:defRPr lang="en-US" b="0" dirty="0" smtClean="0">
                <a:latin typeface="+mj-lt"/>
                <a:ea typeface="+mj-ea"/>
                <a:cs typeface="+mj-cs"/>
              </a:defRPr>
            </a:lvl1pPr>
          </a:lstStyle>
          <a:p>
            <a:pPr lvl="0">
              <a:spcBef>
                <a:spcPct val="0"/>
              </a:spcBef>
            </a:pPr>
            <a:r>
              <a:rPr lang="en-US" dirty="0"/>
              <a:t>Page title</a:t>
            </a:r>
          </a:p>
        </p:txBody>
      </p:sp>
      <p:sp>
        <p:nvSpPr>
          <p:cNvPr id="17" name="Content Placeholder 2"/>
          <p:cNvSpPr>
            <a:spLocks noGrp="1"/>
          </p:cNvSpPr>
          <p:nvPr>
            <p:ph idx="23" hasCustomPrompt="1"/>
          </p:nvPr>
        </p:nvSpPr>
        <p:spPr>
          <a:xfrm>
            <a:off x="5559913" y="2326545"/>
            <a:ext cx="1260477" cy="336955"/>
          </a:xfrm>
        </p:spPr>
        <p:txBody>
          <a:bodyPr vert="horz" lIns="0" tIns="0" rIns="91440" bIns="45720" rtlCol="0" anchor="t">
            <a:noAutofit/>
          </a:bodyPr>
          <a:lstStyle>
            <a:lvl1pPr marL="0" indent="0" algn="ctr">
              <a:buFontTx/>
              <a:buNone/>
              <a:defRPr lang="en-US" b="1" dirty="0" smtClean="0">
                <a:latin typeface="+mj-lt"/>
                <a:ea typeface="+mj-ea"/>
                <a:cs typeface="+mj-cs"/>
              </a:defRPr>
            </a:lvl1pPr>
          </a:lstStyle>
          <a:p>
            <a:pPr lvl="0">
              <a:spcBef>
                <a:spcPct val="0"/>
              </a:spcBef>
            </a:pPr>
            <a:r>
              <a:rPr lang="en-US" dirty="0"/>
              <a:t>Number</a:t>
            </a:r>
          </a:p>
        </p:txBody>
      </p:sp>
      <p:sp>
        <p:nvSpPr>
          <p:cNvPr id="18" name="Content Placeholder 2"/>
          <p:cNvSpPr>
            <a:spLocks noGrp="1"/>
          </p:cNvSpPr>
          <p:nvPr>
            <p:ph idx="24" hasCustomPrompt="1"/>
          </p:nvPr>
        </p:nvSpPr>
        <p:spPr>
          <a:xfrm>
            <a:off x="5559912" y="2663501"/>
            <a:ext cx="1260477" cy="2466146"/>
          </a:xfrm>
        </p:spPr>
        <p:txBody>
          <a:bodyPr vert="horz" lIns="0" tIns="0" rIns="91440" bIns="45720" rtlCol="0" anchor="t">
            <a:noAutofit/>
          </a:bodyPr>
          <a:lstStyle>
            <a:lvl1pPr marL="0" indent="0" algn="ctr">
              <a:lnSpc>
                <a:spcPct val="110000"/>
              </a:lnSpc>
              <a:buFontTx/>
              <a:buNone/>
              <a:defRPr lang="en-US" b="0" dirty="0" smtClean="0">
                <a:latin typeface="+mj-lt"/>
                <a:ea typeface="+mj-ea"/>
                <a:cs typeface="+mj-cs"/>
              </a:defRPr>
            </a:lvl1pPr>
          </a:lstStyle>
          <a:p>
            <a:pPr lvl="0">
              <a:lnSpc>
                <a:spcPct val="90000"/>
              </a:lnSpc>
              <a:spcBef>
                <a:spcPct val="0"/>
              </a:spcBef>
            </a:pPr>
            <a:r>
              <a:rPr lang="en-US" dirty="0"/>
              <a:t>Number</a:t>
            </a:r>
          </a:p>
        </p:txBody>
      </p:sp>
      <p:sp>
        <p:nvSpPr>
          <p:cNvPr id="19" name="Content Placeholder 2"/>
          <p:cNvSpPr>
            <a:spLocks noGrp="1"/>
          </p:cNvSpPr>
          <p:nvPr>
            <p:ph idx="25" hasCustomPrompt="1"/>
          </p:nvPr>
        </p:nvSpPr>
        <p:spPr>
          <a:xfrm>
            <a:off x="5559912" y="5177935"/>
            <a:ext cx="1260477" cy="336955"/>
          </a:xfrm>
        </p:spPr>
        <p:txBody>
          <a:bodyPr vert="horz" lIns="0" tIns="0" rIns="91440" bIns="45720" rtlCol="0" anchor="t">
            <a:noAutofit/>
          </a:bodyPr>
          <a:lstStyle>
            <a:lvl1pPr marL="0" indent="0">
              <a:buFontTx/>
              <a:buNone/>
              <a:defRPr lang="en-US" b="1" dirty="0" smtClean="0">
                <a:latin typeface="+mj-lt"/>
                <a:ea typeface="+mj-ea"/>
                <a:cs typeface="+mj-cs"/>
              </a:defRPr>
            </a:lvl1pPr>
          </a:lstStyle>
          <a:p>
            <a:pPr lvl="0" algn="ctr">
              <a:spcBef>
                <a:spcPct val="0"/>
              </a:spcBef>
            </a:pPr>
            <a:r>
              <a:rPr lang="en-US" dirty="0"/>
              <a:t>Number</a:t>
            </a:r>
          </a:p>
        </p:txBody>
      </p:sp>
      <p:sp>
        <p:nvSpPr>
          <p:cNvPr id="20" name="Content Placeholder 2"/>
          <p:cNvSpPr>
            <a:spLocks noGrp="1"/>
          </p:cNvSpPr>
          <p:nvPr>
            <p:ph idx="26" hasCustomPrompt="1"/>
          </p:nvPr>
        </p:nvSpPr>
        <p:spPr>
          <a:xfrm>
            <a:off x="5559911" y="5514890"/>
            <a:ext cx="1260477" cy="2955032"/>
          </a:xfrm>
        </p:spPr>
        <p:txBody>
          <a:bodyPr vert="horz" lIns="0" tIns="0" rIns="91440" bIns="45720" rtlCol="0" anchor="t">
            <a:noAutofit/>
          </a:bodyPr>
          <a:lstStyle>
            <a:lvl1pPr marL="0" indent="0" algn="ctr">
              <a:lnSpc>
                <a:spcPct val="110000"/>
              </a:lnSpc>
              <a:buFontTx/>
              <a:buNone/>
              <a:defRPr lang="en-US" b="0" dirty="0" smtClean="0">
                <a:latin typeface="+mj-lt"/>
                <a:ea typeface="+mj-ea"/>
                <a:cs typeface="+mj-cs"/>
              </a:defRPr>
            </a:lvl1pPr>
          </a:lstStyle>
          <a:p>
            <a:pPr lvl="0">
              <a:lnSpc>
                <a:spcPct val="90000"/>
              </a:lnSpc>
              <a:spcBef>
                <a:spcPct val="0"/>
              </a:spcBef>
            </a:pPr>
            <a:r>
              <a:rPr lang="en-US" dirty="0"/>
              <a:t>Number</a:t>
            </a:r>
          </a:p>
        </p:txBody>
      </p:sp>
      <p:sp>
        <p:nvSpPr>
          <p:cNvPr id="21" name="Content Placeholder 2"/>
          <p:cNvSpPr>
            <a:spLocks noGrp="1"/>
          </p:cNvSpPr>
          <p:nvPr>
            <p:ph idx="27" hasCustomPrompt="1"/>
          </p:nvPr>
        </p:nvSpPr>
        <p:spPr>
          <a:xfrm>
            <a:off x="12740168" y="2291527"/>
            <a:ext cx="1260477" cy="336955"/>
          </a:xfrm>
        </p:spPr>
        <p:txBody>
          <a:bodyPr vert="horz" lIns="0" tIns="0" rIns="91440" bIns="45720" rtlCol="0" anchor="t">
            <a:noAutofit/>
          </a:bodyPr>
          <a:lstStyle>
            <a:lvl1pPr marL="0" indent="0">
              <a:buFontTx/>
              <a:buNone/>
              <a:defRPr lang="en-US" b="1" dirty="0" smtClean="0">
                <a:latin typeface="+mj-lt"/>
                <a:ea typeface="+mj-ea"/>
                <a:cs typeface="+mj-cs"/>
              </a:defRPr>
            </a:lvl1pPr>
          </a:lstStyle>
          <a:p>
            <a:pPr lvl="0" algn="ctr">
              <a:spcBef>
                <a:spcPct val="0"/>
              </a:spcBef>
            </a:pPr>
            <a:r>
              <a:rPr lang="en-US" dirty="0"/>
              <a:t>Number</a:t>
            </a:r>
          </a:p>
        </p:txBody>
      </p:sp>
      <p:sp>
        <p:nvSpPr>
          <p:cNvPr id="22" name="Content Placeholder 2"/>
          <p:cNvSpPr>
            <a:spLocks noGrp="1"/>
          </p:cNvSpPr>
          <p:nvPr>
            <p:ph idx="28" hasCustomPrompt="1"/>
          </p:nvPr>
        </p:nvSpPr>
        <p:spPr>
          <a:xfrm>
            <a:off x="12740167" y="2628483"/>
            <a:ext cx="1260476" cy="2501164"/>
          </a:xfrm>
        </p:spPr>
        <p:txBody>
          <a:bodyPr vert="horz" lIns="0" tIns="0" rIns="91440" bIns="45720" rtlCol="0" anchor="t">
            <a:noAutofit/>
          </a:bodyPr>
          <a:lstStyle>
            <a:lvl1pPr marL="0" indent="0" algn="ctr">
              <a:lnSpc>
                <a:spcPct val="110000"/>
              </a:lnSpc>
              <a:buFontTx/>
              <a:buNone/>
              <a:defRPr lang="en-US" b="0" dirty="0" smtClean="0">
                <a:latin typeface="+mj-lt"/>
                <a:ea typeface="+mj-ea"/>
                <a:cs typeface="+mj-cs"/>
              </a:defRPr>
            </a:lvl1pPr>
          </a:lstStyle>
          <a:p>
            <a:pPr lvl="0">
              <a:lnSpc>
                <a:spcPct val="90000"/>
              </a:lnSpc>
              <a:spcBef>
                <a:spcPct val="0"/>
              </a:spcBef>
            </a:pPr>
            <a:r>
              <a:rPr lang="en-US" dirty="0"/>
              <a:t>Number</a:t>
            </a:r>
          </a:p>
        </p:txBody>
      </p:sp>
      <p:sp>
        <p:nvSpPr>
          <p:cNvPr id="23" name="Content Placeholder 2"/>
          <p:cNvSpPr>
            <a:spLocks noGrp="1"/>
          </p:cNvSpPr>
          <p:nvPr>
            <p:ph idx="29" hasCustomPrompt="1"/>
          </p:nvPr>
        </p:nvSpPr>
        <p:spPr>
          <a:xfrm>
            <a:off x="12740166" y="5166769"/>
            <a:ext cx="1260477" cy="336955"/>
          </a:xfrm>
        </p:spPr>
        <p:txBody>
          <a:bodyPr vert="horz" lIns="0" tIns="0" rIns="91440" bIns="45720" rtlCol="0" anchor="t">
            <a:noAutofit/>
          </a:bodyPr>
          <a:lstStyle>
            <a:lvl1pPr marL="0" indent="0">
              <a:buFontTx/>
              <a:buNone/>
              <a:defRPr lang="en-US" b="1" dirty="0" smtClean="0">
                <a:latin typeface="+mj-lt"/>
                <a:ea typeface="+mj-ea"/>
                <a:cs typeface="+mj-cs"/>
              </a:defRPr>
            </a:lvl1pPr>
          </a:lstStyle>
          <a:p>
            <a:pPr lvl="0" algn="ctr">
              <a:spcBef>
                <a:spcPct val="0"/>
              </a:spcBef>
            </a:pPr>
            <a:r>
              <a:rPr lang="en-US" dirty="0"/>
              <a:t>Number</a:t>
            </a:r>
          </a:p>
        </p:txBody>
      </p:sp>
      <p:sp>
        <p:nvSpPr>
          <p:cNvPr id="24" name="Content Placeholder 2"/>
          <p:cNvSpPr>
            <a:spLocks noGrp="1"/>
          </p:cNvSpPr>
          <p:nvPr>
            <p:ph idx="30" hasCustomPrompt="1"/>
          </p:nvPr>
        </p:nvSpPr>
        <p:spPr>
          <a:xfrm>
            <a:off x="12740166" y="5479872"/>
            <a:ext cx="1260477" cy="2990050"/>
          </a:xfrm>
        </p:spPr>
        <p:txBody>
          <a:bodyPr vert="horz" lIns="0" tIns="0" rIns="91440" bIns="45720" rtlCol="0" anchor="t">
            <a:noAutofit/>
          </a:bodyPr>
          <a:lstStyle>
            <a:lvl1pPr marL="0" indent="0" algn="ctr">
              <a:lnSpc>
                <a:spcPct val="110000"/>
              </a:lnSpc>
              <a:buFontTx/>
              <a:buNone/>
              <a:defRPr lang="en-US" b="0" dirty="0" smtClean="0">
                <a:latin typeface="+mj-lt"/>
                <a:ea typeface="+mj-ea"/>
                <a:cs typeface="+mj-cs"/>
              </a:defRPr>
            </a:lvl1pPr>
          </a:lstStyle>
          <a:p>
            <a:pPr lvl="0">
              <a:lnSpc>
                <a:spcPct val="90000"/>
              </a:lnSpc>
              <a:spcBef>
                <a:spcPct val="0"/>
              </a:spcBef>
            </a:pPr>
            <a:r>
              <a:rPr lang="en-US" dirty="0"/>
              <a:t>Number</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376" userDrawn="1">
          <p15:clr>
            <a:srgbClr val="FBAE40"/>
          </p15:clr>
        </p15:guide>
        <p15:guide id="2" orient="horz" pos="5349" userDrawn="1">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fld id="{D169FC91-59AE-C64A-9DCD-3B3C91131C87}" type="slidenum">
              <a:rPr lang="en-US" smtClean="0"/>
              <a:pPr/>
              <a:t>‹#›</a:t>
            </a:fld>
            <a:endParaRPr lang="en-US" dirty="0"/>
          </a:p>
        </p:txBody>
      </p:sp>
      <p:sp>
        <p:nvSpPr>
          <p:cNvPr id="4" name="Footer Placeholder 3"/>
          <p:cNvSpPr>
            <a:spLocks noGrp="1"/>
          </p:cNvSpPr>
          <p:nvPr>
            <p:ph type="ftr" sz="quarter" idx="11"/>
          </p:nvPr>
        </p:nvSpPr>
        <p:spPr/>
        <p:txBody>
          <a:bodyPr/>
          <a:lstStyle/>
          <a:p>
            <a:r>
              <a:rPr lang="en-GB" dirty="0"/>
              <a:t>MiQ presentation name  |  Client name or other information  |  Date 20XX</a:t>
            </a:r>
          </a:p>
        </p:txBody>
      </p:sp>
    </p:spTree>
    <p:extLst>
      <p:ext uri="{BB962C8B-B14F-4D97-AF65-F5344CB8AC3E}">
        <p14:creationId xmlns:p14="http://schemas.microsoft.com/office/powerpoint/2010/main" val="16073060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ase Study TITLE">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0" y="0"/>
            <a:ext cx="18288000" cy="10285413"/>
          </a:xfrm>
        </p:spPr>
        <p:txBody>
          <a:bodyPr/>
          <a:lstStyle/>
          <a:p>
            <a:endParaRPr lang="en-GB" dirty="0"/>
          </a:p>
        </p:txBody>
      </p:sp>
      <p:sp>
        <p:nvSpPr>
          <p:cNvPr id="19" name="Text Placeholder 18"/>
          <p:cNvSpPr>
            <a:spLocks noGrp="1"/>
          </p:cNvSpPr>
          <p:nvPr>
            <p:ph type="body" sz="quarter" idx="14" hasCustomPrompt="1"/>
          </p:nvPr>
        </p:nvSpPr>
        <p:spPr>
          <a:xfrm>
            <a:off x="539750" y="3351442"/>
            <a:ext cx="8278416" cy="6069335"/>
          </a:xfrm>
          <a:prstGeom prst="snip1Rect">
            <a:avLst/>
          </a:prstGeom>
          <a:solidFill>
            <a:schemeClr val="accent1">
              <a:alpha val="50000"/>
            </a:schemeClr>
          </a:solidFill>
        </p:spPr>
        <p:txBody>
          <a:bodyPr vert="horz" lIns="251999" tIns="0" rIns="108000" bIns="251999" rtlCol="0" anchor="ctr">
            <a:noAutofit/>
          </a:bodyPr>
          <a:lstStyle>
            <a:lvl1pPr marL="0" indent="0">
              <a:buFontTx/>
              <a:buNone/>
              <a:defRPr lang="en-US" sz="6000" dirty="0" smtClean="0">
                <a:solidFill>
                  <a:schemeClr val="bg1"/>
                </a:solidFill>
              </a:defRPr>
            </a:lvl1pPr>
          </a:lstStyle>
          <a:p>
            <a:pPr lvl="0" defTabSz="914400">
              <a:buSzPct val="75000"/>
            </a:pPr>
            <a:r>
              <a:rPr lang="en-US" dirty="0"/>
              <a:t>Insert title</a:t>
            </a:r>
          </a:p>
        </p:txBody>
      </p:sp>
      <p:sp>
        <p:nvSpPr>
          <p:cNvPr id="3" name="Slide Number Placeholder 2"/>
          <p:cNvSpPr>
            <a:spLocks noGrp="1"/>
          </p:cNvSpPr>
          <p:nvPr>
            <p:ph type="sldNum" sz="quarter" idx="10"/>
          </p:nvPr>
        </p:nvSpPr>
        <p:spPr/>
        <p:txBody>
          <a:bodyPr/>
          <a:lstStyle/>
          <a:p>
            <a:fld id="{D169FC91-59AE-C64A-9DCD-3B3C91131C87}" type="slidenum">
              <a:rPr lang="en-US" smtClean="0"/>
              <a:pPr/>
              <a:t>‹#›</a:t>
            </a:fld>
            <a:endParaRPr lang="en-US" dirty="0"/>
          </a:p>
        </p:txBody>
      </p:sp>
      <p:sp>
        <p:nvSpPr>
          <p:cNvPr id="4" name="Footer Placeholder 3"/>
          <p:cNvSpPr>
            <a:spLocks noGrp="1"/>
          </p:cNvSpPr>
          <p:nvPr>
            <p:ph type="ftr" sz="quarter" idx="11"/>
          </p:nvPr>
        </p:nvSpPr>
        <p:spPr/>
        <p:txBody>
          <a:bodyPr/>
          <a:lstStyle/>
          <a:p>
            <a:r>
              <a:rPr lang="en-GB" dirty="0"/>
              <a:t>MiQ presentation name  |  Client name or other information  |  Date 20XX</a:t>
            </a:r>
          </a:p>
        </p:txBody>
      </p:sp>
      <p:sp>
        <p:nvSpPr>
          <p:cNvPr id="26" name="Title 1"/>
          <p:cNvSpPr>
            <a:spLocks noGrp="1"/>
          </p:cNvSpPr>
          <p:nvPr>
            <p:ph type="title" hasCustomPrompt="1"/>
          </p:nvPr>
        </p:nvSpPr>
        <p:spPr>
          <a:xfrm>
            <a:off x="2965677" y="539999"/>
            <a:ext cx="10318522" cy="569663"/>
          </a:xfrm>
        </p:spPr>
        <p:txBody>
          <a:bodyPr/>
          <a:lstStyle>
            <a:lvl1pPr>
              <a:defRPr sz="2800" baseline="0">
                <a:solidFill>
                  <a:schemeClr val="tx1"/>
                </a:solidFill>
              </a:defRPr>
            </a:lvl1pPr>
          </a:lstStyle>
          <a:p>
            <a:r>
              <a:rPr lang="en-US" dirty="0"/>
              <a:t>Location: client name</a:t>
            </a:r>
          </a:p>
        </p:txBody>
      </p:sp>
      <p:sp>
        <p:nvSpPr>
          <p:cNvPr id="10" name="Picture Placeholder 9"/>
          <p:cNvSpPr>
            <a:spLocks noGrp="1"/>
          </p:cNvSpPr>
          <p:nvPr>
            <p:ph type="pic" sz="quarter" idx="19" hasCustomPrompt="1"/>
          </p:nvPr>
        </p:nvSpPr>
        <p:spPr>
          <a:xfrm>
            <a:off x="13104812" y="561092"/>
            <a:ext cx="1655763" cy="569913"/>
          </a:xfrm>
        </p:spPr>
        <p:txBody>
          <a:bodyPr>
            <a:normAutofit/>
          </a:bodyPr>
          <a:lstStyle>
            <a:lvl1pPr marL="0" indent="0">
              <a:buFontTx/>
              <a:buNone/>
              <a:defRPr sz="1200" baseline="0"/>
            </a:lvl1pPr>
          </a:lstStyle>
          <a:p>
            <a:r>
              <a:rPr lang="en-GB" dirty="0"/>
              <a:t>MiQ logo if co-branded</a:t>
            </a:r>
          </a:p>
        </p:txBody>
      </p:sp>
      <p:sp>
        <p:nvSpPr>
          <p:cNvPr id="13" name="Picture Placeholder 12"/>
          <p:cNvSpPr>
            <a:spLocks noGrp="1"/>
          </p:cNvSpPr>
          <p:nvPr>
            <p:ph type="pic" sz="quarter" idx="20" hasCustomPrompt="1"/>
          </p:nvPr>
        </p:nvSpPr>
        <p:spPr>
          <a:xfrm>
            <a:off x="15100300" y="569913"/>
            <a:ext cx="2613024" cy="539750"/>
          </a:xfrm>
        </p:spPr>
        <p:txBody>
          <a:bodyPr>
            <a:normAutofit/>
          </a:bodyPr>
          <a:lstStyle>
            <a:lvl1pPr marL="0" indent="0">
              <a:buFontTx/>
              <a:buNone/>
              <a:defRPr sz="1200"/>
            </a:lvl1pPr>
          </a:lstStyle>
          <a:p>
            <a:r>
              <a:rPr lang="en-GB" dirty="0"/>
              <a:t>Partner logo</a:t>
            </a:r>
          </a:p>
        </p:txBody>
      </p:sp>
      <p:sp>
        <p:nvSpPr>
          <p:cNvPr id="11" name="Picture Placeholder 12"/>
          <p:cNvSpPr>
            <a:spLocks noGrp="1"/>
          </p:cNvSpPr>
          <p:nvPr>
            <p:ph type="pic" sz="quarter" idx="21" hasCustomPrompt="1"/>
          </p:nvPr>
        </p:nvSpPr>
        <p:spPr>
          <a:xfrm>
            <a:off x="13284199" y="7903029"/>
            <a:ext cx="4429125" cy="1113043"/>
          </a:xfrm>
        </p:spPr>
        <p:txBody>
          <a:bodyPr>
            <a:normAutofit/>
          </a:bodyPr>
          <a:lstStyle>
            <a:lvl1pPr marL="0" indent="0">
              <a:buFontTx/>
              <a:buNone/>
              <a:defRPr sz="1800"/>
            </a:lvl1pPr>
          </a:lstStyle>
          <a:p>
            <a:r>
              <a:rPr lang="en-GB" dirty="0"/>
              <a:t>Client logo</a:t>
            </a:r>
          </a:p>
        </p:txBody>
      </p:sp>
      <p:sp>
        <p:nvSpPr>
          <p:cNvPr id="14" name="Title 2"/>
          <p:cNvSpPr txBox="1">
            <a:spLocks/>
          </p:cNvSpPr>
          <p:nvPr userDrawn="1"/>
        </p:nvSpPr>
        <p:spPr>
          <a:xfrm>
            <a:off x="539751" y="548142"/>
            <a:ext cx="2305048" cy="508349"/>
          </a:xfrm>
          <a:prstGeom prst="rect">
            <a:avLst/>
          </a:prstGeom>
        </p:spPr>
        <p:txBody>
          <a:bodyPr vert="horz" lIns="0" tIns="0" rIns="91440" bIns="45720" rtlCol="0" anchor="t">
            <a:noAutofit/>
          </a:bodyPr>
          <a:lstStyle>
            <a:lvl1pPr algn="l" defTabSz="1371417" rtl="0" eaLnBrk="1" latinLnBrk="0" hangingPunct="1">
              <a:lnSpc>
                <a:spcPct val="90000"/>
              </a:lnSpc>
              <a:spcBef>
                <a:spcPct val="0"/>
              </a:spcBef>
              <a:buNone/>
              <a:defRPr sz="2000" b="1" kern="1200">
                <a:solidFill>
                  <a:schemeClr val="tx1"/>
                </a:solidFill>
                <a:latin typeface="+mj-lt"/>
                <a:ea typeface="+mj-ea"/>
                <a:cs typeface="+mj-cs"/>
              </a:defRPr>
            </a:lvl1pPr>
          </a:lstStyle>
          <a:p>
            <a:r>
              <a:rPr lang="en-GB" sz="3000" dirty="0"/>
              <a:t>CASE STUDY</a:t>
            </a:r>
          </a:p>
        </p:txBody>
      </p:sp>
      <p:sp>
        <p:nvSpPr>
          <p:cNvPr id="12"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ase Study GOALS">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0" y="0"/>
            <a:ext cx="18288000" cy="10285413"/>
          </a:xfrm>
        </p:spPr>
        <p:txBody>
          <a:bodyPr/>
          <a:lstStyle/>
          <a:p>
            <a:endParaRPr lang="en-GB" dirty="0"/>
          </a:p>
        </p:txBody>
      </p:sp>
      <p:sp>
        <p:nvSpPr>
          <p:cNvPr id="3" name="Slide Number Placeholder 2"/>
          <p:cNvSpPr>
            <a:spLocks noGrp="1"/>
          </p:cNvSpPr>
          <p:nvPr>
            <p:ph type="sldNum" sz="quarter" idx="10"/>
          </p:nvPr>
        </p:nvSpPr>
        <p:spPr/>
        <p:txBody>
          <a:bodyPr/>
          <a:lstStyle/>
          <a:p>
            <a:fld id="{D169FC91-59AE-C64A-9DCD-3B3C91131C87}" type="slidenum">
              <a:rPr lang="en-US" smtClean="0"/>
              <a:pPr/>
              <a:t>‹#›</a:t>
            </a:fld>
            <a:endParaRPr lang="en-US" dirty="0"/>
          </a:p>
        </p:txBody>
      </p:sp>
      <p:sp>
        <p:nvSpPr>
          <p:cNvPr id="4" name="Footer Placeholder 3"/>
          <p:cNvSpPr>
            <a:spLocks noGrp="1"/>
          </p:cNvSpPr>
          <p:nvPr>
            <p:ph type="ftr" sz="quarter" idx="11"/>
          </p:nvPr>
        </p:nvSpPr>
        <p:spPr/>
        <p:txBody>
          <a:bodyPr/>
          <a:lstStyle/>
          <a:p>
            <a:r>
              <a:rPr lang="en-GB" dirty="0"/>
              <a:t>MiQ presentation name  |  Client name or other information  |  Date 20XX</a:t>
            </a:r>
          </a:p>
        </p:txBody>
      </p:sp>
      <p:sp>
        <p:nvSpPr>
          <p:cNvPr id="26" name="Title 1"/>
          <p:cNvSpPr>
            <a:spLocks noGrp="1"/>
          </p:cNvSpPr>
          <p:nvPr>
            <p:ph type="title" hasCustomPrompt="1"/>
          </p:nvPr>
        </p:nvSpPr>
        <p:spPr>
          <a:xfrm>
            <a:off x="539750" y="539999"/>
            <a:ext cx="12744449" cy="569663"/>
          </a:xfrm>
        </p:spPr>
        <p:txBody>
          <a:bodyPr/>
          <a:lstStyle>
            <a:lvl1pPr>
              <a:defRPr sz="2800" baseline="0">
                <a:solidFill>
                  <a:schemeClr val="tx1"/>
                </a:solidFill>
              </a:defRPr>
            </a:lvl1pPr>
          </a:lstStyle>
          <a:p>
            <a:r>
              <a:rPr lang="en-US" dirty="0"/>
              <a:t>Case Study title</a:t>
            </a:r>
          </a:p>
        </p:txBody>
      </p:sp>
      <p:sp>
        <p:nvSpPr>
          <p:cNvPr id="10" name="Picture Placeholder 9"/>
          <p:cNvSpPr>
            <a:spLocks noGrp="1"/>
          </p:cNvSpPr>
          <p:nvPr>
            <p:ph type="pic" sz="quarter" idx="19" hasCustomPrompt="1"/>
          </p:nvPr>
        </p:nvSpPr>
        <p:spPr>
          <a:xfrm>
            <a:off x="13104812" y="561092"/>
            <a:ext cx="1655763" cy="569913"/>
          </a:xfrm>
        </p:spPr>
        <p:txBody>
          <a:bodyPr>
            <a:normAutofit/>
          </a:bodyPr>
          <a:lstStyle>
            <a:lvl1pPr marL="0" indent="0">
              <a:buFontTx/>
              <a:buNone/>
              <a:defRPr sz="1200" baseline="0"/>
            </a:lvl1pPr>
          </a:lstStyle>
          <a:p>
            <a:r>
              <a:rPr lang="en-GB" dirty="0"/>
              <a:t>MiQ logo if co-branded</a:t>
            </a:r>
          </a:p>
        </p:txBody>
      </p:sp>
      <p:sp>
        <p:nvSpPr>
          <p:cNvPr id="13" name="Picture Placeholder 12"/>
          <p:cNvSpPr>
            <a:spLocks noGrp="1"/>
          </p:cNvSpPr>
          <p:nvPr>
            <p:ph type="pic" sz="quarter" idx="20" hasCustomPrompt="1"/>
          </p:nvPr>
        </p:nvSpPr>
        <p:spPr>
          <a:xfrm>
            <a:off x="15100300" y="569913"/>
            <a:ext cx="2613024" cy="539750"/>
          </a:xfrm>
        </p:spPr>
        <p:txBody>
          <a:bodyPr>
            <a:normAutofit/>
          </a:bodyPr>
          <a:lstStyle>
            <a:lvl1pPr marL="0" indent="0">
              <a:buFontTx/>
              <a:buNone/>
              <a:defRPr sz="1200"/>
            </a:lvl1pPr>
          </a:lstStyle>
          <a:p>
            <a:r>
              <a:rPr lang="en-GB" dirty="0"/>
              <a:t>Partner logo</a:t>
            </a:r>
          </a:p>
        </p:txBody>
      </p:sp>
      <p:sp>
        <p:nvSpPr>
          <p:cNvPr id="14" name="Snip Single Corner Rectangle 13"/>
          <p:cNvSpPr/>
          <p:nvPr userDrawn="1"/>
        </p:nvSpPr>
        <p:spPr>
          <a:xfrm>
            <a:off x="541733" y="3351442"/>
            <a:ext cx="8276433" cy="6069335"/>
          </a:xfrm>
          <a:prstGeom prst="snip1Rect">
            <a:avLst/>
          </a:prstGeom>
          <a:solidFill>
            <a:schemeClr val="accent1">
              <a:alpha val="50000"/>
            </a:schemeClr>
          </a:solidFill>
        </p:spPr>
        <p:txBody>
          <a:bodyPr vert="horz" lIns="251999" tIns="0" rIns="108000" bIns="251999" rtlCol="0">
            <a:noAutofit/>
          </a:bodyPr>
          <a:lstStyle/>
          <a:p>
            <a:pPr marL="342900" indent="-342900" defTabSz="914400">
              <a:buSzPct val="75000"/>
            </a:pPr>
            <a:endParaRPr lang="en-GB" sz="2000" dirty="0">
              <a:solidFill>
                <a:schemeClr val="bg1"/>
              </a:solidFill>
            </a:endParaRPr>
          </a:p>
        </p:txBody>
      </p:sp>
      <p:sp>
        <p:nvSpPr>
          <p:cNvPr id="16" name="Picture Placeholder 12"/>
          <p:cNvSpPr>
            <a:spLocks noGrp="1"/>
          </p:cNvSpPr>
          <p:nvPr>
            <p:ph type="pic" sz="quarter" idx="22" hasCustomPrompt="1"/>
          </p:nvPr>
        </p:nvSpPr>
        <p:spPr>
          <a:xfrm>
            <a:off x="13284199" y="7903029"/>
            <a:ext cx="4429125" cy="1113043"/>
          </a:xfrm>
        </p:spPr>
        <p:txBody>
          <a:bodyPr>
            <a:normAutofit/>
          </a:bodyPr>
          <a:lstStyle>
            <a:lvl1pPr marL="0" indent="0">
              <a:buFontTx/>
              <a:buNone/>
              <a:defRPr sz="1800"/>
            </a:lvl1pPr>
          </a:lstStyle>
          <a:p>
            <a:r>
              <a:rPr lang="en-GB" dirty="0"/>
              <a:t>Client logo</a:t>
            </a:r>
          </a:p>
        </p:txBody>
      </p:sp>
      <p:sp>
        <p:nvSpPr>
          <p:cNvPr id="11"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9750" y="2370138"/>
            <a:ext cx="5077279" cy="6526000"/>
          </a:xfrm>
          <a:noFill/>
          <a:ln>
            <a:noFill/>
          </a:ln>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marL="0" lvl="0" indent="0">
              <a:buNone/>
            </a:pPr>
            <a:r>
              <a:rPr lang="en-US" dirty="0"/>
              <a:t>Click to edit Master text styles</a:t>
            </a:r>
          </a:p>
        </p:txBody>
      </p:sp>
      <p:sp>
        <p:nvSpPr>
          <p:cNvPr id="4" name="Content Placeholder 3"/>
          <p:cNvSpPr>
            <a:spLocks noGrp="1"/>
          </p:cNvSpPr>
          <p:nvPr>
            <p:ph sz="half" idx="2"/>
          </p:nvPr>
        </p:nvSpPr>
        <p:spPr>
          <a:xfrm>
            <a:off x="7523163" y="1371600"/>
            <a:ext cx="10190162" cy="8343900"/>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1257300" y="9533055"/>
            <a:ext cx="4114800" cy="547603"/>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MiQ presentation name  |  Client name or other information  |  Date 20XX</a:t>
            </a:r>
            <a:endParaRPr lang="en-US" dirty="0"/>
          </a:p>
        </p:txBody>
      </p:sp>
      <p:sp>
        <p:nvSpPr>
          <p:cNvPr id="7" name="Slide Number Placeholder 6"/>
          <p:cNvSpPr>
            <a:spLocks noGrp="1"/>
          </p:cNvSpPr>
          <p:nvPr>
            <p:ph type="sldNum" sz="quarter" idx="12"/>
          </p:nvPr>
        </p:nvSpPr>
        <p:spPr/>
        <p:txBody>
          <a:bodyPr/>
          <a:lstStyle/>
          <a:p>
            <a:fld id="{A938CEDD-7DE0-7E4B-8071-4AD0459DA29A}" type="slidenum">
              <a:rPr lang="en-US" smtClean="0"/>
              <a:t>‹#›</a:t>
            </a:fld>
            <a:endParaRPr lang="en-US" dirty="0"/>
          </a:p>
        </p:txBody>
      </p:sp>
      <p:sp>
        <p:nvSpPr>
          <p:cNvPr id="8"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extLst>
      <p:ext uri="{BB962C8B-B14F-4D97-AF65-F5344CB8AC3E}">
        <p14:creationId xmlns:p14="http://schemas.microsoft.com/office/powerpoint/2010/main" val="6692632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roduct">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14071600" y="0"/>
            <a:ext cx="4216400" cy="1371600"/>
          </a:xfrm>
          <a:custGeom>
            <a:avLst/>
            <a:gdLst>
              <a:gd name="connsiteX0" fmla="*/ 0 w 4216400"/>
              <a:gd name="connsiteY0" fmla="*/ 0 h 1371600"/>
              <a:gd name="connsiteX1" fmla="*/ 4216400 w 4216400"/>
              <a:gd name="connsiteY1" fmla="*/ 0 h 1371600"/>
              <a:gd name="connsiteX2" fmla="*/ 4216400 w 4216400"/>
              <a:gd name="connsiteY2" fmla="*/ 1371600 h 1371600"/>
              <a:gd name="connsiteX3" fmla="*/ 0 w 4216400"/>
              <a:gd name="connsiteY3" fmla="*/ 1371600 h 1371600"/>
              <a:gd name="connsiteX4" fmla="*/ 0 w 4216400"/>
              <a:gd name="connsiteY4" fmla="*/ 0 h 1371600"/>
              <a:gd name="connsiteX0" fmla="*/ 0 w 4216400"/>
              <a:gd name="connsiteY0" fmla="*/ 0 h 1422400"/>
              <a:gd name="connsiteX1" fmla="*/ 4216400 w 4216400"/>
              <a:gd name="connsiteY1" fmla="*/ 0 h 1422400"/>
              <a:gd name="connsiteX2" fmla="*/ 4216400 w 4216400"/>
              <a:gd name="connsiteY2" fmla="*/ 1371600 h 1422400"/>
              <a:gd name="connsiteX3" fmla="*/ 1193800 w 4216400"/>
              <a:gd name="connsiteY3" fmla="*/ 1422400 h 1422400"/>
              <a:gd name="connsiteX4" fmla="*/ 0 w 4216400"/>
              <a:gd name="connsiteY4" fmla="*/ 0 h 1422400"/>
              <a:gd name="connsiteX0" fmla="*/ 0 w 4216400"/>
              <a:gd name="connsiteY0" fmla="*/ 0 h 1371600"/>
              <a:gd name="connsiteX1" fmla="*/ 4216400 w 4216400"/>
              <a:gd name="connsiteY1" fmla="*/ 0 h 1371600"/>
              <a:gd name="connsiteX2" fmla="*/ 4216400 w 4216400"/>
              <a:gd name="connsiteY2" fmla="*/ 1371600 h 1371600"/>
              <a:gd name="connsiteX3" fmla="*/ 1625600 w 4216400"/>
              <a:gd name="connsiteY3" fmla="*/ 1371600 h 1371600"/>
              <a:gd name="connsiteX4" fmla="*/ 0 w 4216400"/>
              <a:gd name="connsiteY4" fmla="*/ 0 h 1371600"/>
              <a:gd name="connsiteX0" fmla="*/ 0 w 4216400"/>
              <a:gd name="connsiteY0" fmla="*/ 0 h 1422400"/>
              <a:gd name="connsiteX1" fmla="*/ 4216400 w 4216400"/>
              <a:gd name="connsiteY1" fmla="*/ 0 h 1422400"/>
              <a:gd name="connsiteX2" fmla="*/ 4216400 w 4216400"/>
              <a:gd name="connsiteY2" fmla="*/ 1371600 h 1422400"/>
              <a:gd name="connsiteX3" fmla="*/ 1371600 w 4216400"/>
              <a:gd name="connsiteY3" fmla="*/ 1422400 h 1422400"/>
              <a:gd name="connsiteX4" fmla="*/ 0 w 4216400"/>
              <a:gd name="connsiteY4" fmla="*/ 0 h 1422400"/>
              <a:gd name="connsiteX0" fmla="*/ 0 w 4216400"/>
              <a:gd name="connsiteY0" fmla="*/ 0 h 1371600"/>
              <a:gd name="connsiteX1" fmla="*/ 4216400 w 4216400"/>
              <a:gd name="connsiteY1" fmla="*/ 0 h 1371600"/>
              <a:gd name="connsiteX2" fmla="*/ 4216400 w 4216400"/>
              <a:gd name="connsiteY2" fmla="*/ 1371600 h 1371600"/>
              <a:gd name="connsiteX3" fmla="*/ 1371600 w 4216400"/>
              <a:gd name="connsiteY3" fmla="*/ 1291771 h 1371600"/>
              <a:gd name="connsiteX4" fmla="*/ 0 w 4216400"/>
              <a:gd name="connsiteY4" fmla="*/ 0 h 1371600"/>
              <a:gd name="connsiteX0" fmla="*/ 0 w 4216400"/>
              <a:gd name="connsiteY0" fmla="*/ 0 h 1371600"/>
              <a:gd name="connsiteX1" fmla="*/ 4216400 w 4216400"/>
              <a:gd name="connsiteY1" fmla="*/ 0 h 1371600"/>
              <a:gd name="connsiteX2" fmla="*/ 4216400 w 4216400"/>
              <a:gd name="connsiteY2" fmla="*/ 1371600 h 1371600"/>
              <a:gd name="connsiteX3" fmla="*/ 1358537 w 4216400"/>
              <a:gd name="connsiteY3" fmla="*/ 1330960 h 1371600"/>
              <a:gd name="connsiteX4" fmla="*/ 0 w 4216400"/>
              <a:gd name="connsiteY4" fmla="*/ 0 h 1371600"/>
              <a:gd name="connsiteX0" fmla="*/ 0 w 4216400"/>
              <a:gd name="connsiteY0" fmla="*/ 0 h 1371600"/>
              <a:gd name="connsiteX1" fmla="*/ 4216400 w 4216400"/>
              <a:gd name="connsiteY1" fmla="*/ 0 h 1371600"/>
              <a:gd name="connsiteX2" fmla="*/ 4216400 w 4216400"/>
              <a:gd name="connsiteY2" fmla="*/ 1371600 h 1371600"/>
              <a:gd name="connsiteX3" fmla="*/ 1358537 w 4216400"/>
              <a:gd name="connsiteY3" fmla="*/ 1370149 h 1371600"/>
              <a:gd name="connsiteX4" fmla="*/ 0 w 42164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400" h="1371600">
                <a:moveTo>
                  <a:pt x="0" y="0"/>
                </a:moveTo>
                <a:lnTo>
                  <a:pt x="4216400" y="0"/>
                </a:lnTo>
                <a:lnTo>
                  <a:pt x="4216400" y="1371600"/>
                </a:lnTo>
                <a:lnTo>
                  <a:pt x="1358537" y="137014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2915900" y="2203954"/>
            <a:ext cx="4797426" cy="6526000"/>
          </a:xfrm>
          <a:noFill/>
          <a:ln>
            <a:noFill/>
          </a:ln>
        </p:spPr>
        <p:txBody>
          <a:bodyPr vert="horz" lIns="91440" tIns="45720" rIns="91440" bIns="45720" rtlCol="0" anchor="ctr">
            <a:normAutofit/>
          </a:bodyPr>
          <a:lstStyle>
            <a:lvl1pPr>
              <a:defRPr lang="en-US" smtClean="0">
                <a:solidFill>
                  <a:schemeClr val="accent2"/>
                </a:solidFill>
              </a:defRPr>
            </a:lvl1pPr>
            <a:lvl2pPr>
              <a:defRPr lang="en-US" smtClean="0"/>
            </a:lvl2pPr>
            <a:lvl3pPr>
              <a:defRPr lang="en-US" smtClean="0"/>
            </a:lvl3pPr>
            <a:lvl4pPr>
              <a:defRPr lang="en-US" smtClean="0"/>
            </a:lvl4pPr>
            <a:lvl5pPr>
              <a:defRPr lang="en-US" dirty="0"/>
            </a:lvl5pPr>
          </a:lstStyle>
          <a:p>
            <a:pPr marL="0" lvl="0" indent="0">
              <a:buNone/>
            </a:pPr>
            <a:r>
              <a:rPr lang="en-US" dirty="0"/>
              <a:t>Click to edit Master text styles</a:t>
            </a:r>
          </a:p>
        </p:txBody>
      </p:sp>
      <p:sp>
        <p:nvSpPr>
          <p:cNvPr id="10" name="TextBox 9"/>
          <p:cNvSpPr txBox="1"/>
          <p:nvPr userDrawn="1"/>
        </p:nvSpPr>
        <p:spPr>
          <a:xfrm>
            <a:off x="15767843" y="451480"/>
            <a:ext cx="3211286" cy="461665"/>
          </a:xfrm>
          <a:prstGeom prst="rect">
            <a:avLst/>
          </a:prstGeom>
          <a:noFill/>
        </p:spPr>
        <p:txBody>
          <a:bodyPr wrap="square" rtlCol="0">
            <a:spAutoFit/>
          </a:bodyPr>
          <a:lstStyle/>
          <a:p>
            <a:r>
              <a:rPr lang="en-GB" sz="2400" b="1" dirty="0"/>
              <a:t>PRODUCT</a:t>
            </a:r>
          </a:p>
        </p:txBody>
      </p:sp>
      <p:sp>
        <p:nvSpPr>
          <p:cNvPr id="11" name="Text Placeholder 7"/>
          <p:cNvSpPr>
            <a:spLocks noGrp="1"/>
          </p:cNvSpPr>
          <p:nvPr>
            <p:ph type="body" sz="quarter" idx="13" hasCustomPrompt="1"/>
          </p:nvPr>
        </p:nvSpPr>
        <p:spPr>
          <a:xfrm>
            <a:off x="539749" y="2190750"/>
            <a:ext cx="8459789" cy="1123738"/>
          </a:xfrm>
        </p:spPr>
        <p:txBody>
          <a:bodyPr vert="horz" lIns="0" tIns="45720" rIns="91440" bIns="45720" rtlCol="0" anchor="t">
            <a:noAutofit/>
          </a:bodyPr>
          <a:lstStyle>
            <a:lvl1pPr>
              <a:defRPr lang="en-US" sz="2400" dirty="0" smtClean="0">
                <a:solidFill>
                  <a:schemeClr val="bg1"/>
                </a:solidFill>
                <a:latin typeface="+mj-lt"/>
                <a:ea typeface="+mj-ea"/>
                <a:cs typeface="+mj-cs"/>
              </a:defRPr>
            </a:lvl1pPr>
          </a:lstStyle>
          <a:p>
            <a:pPr lvl="0">
              <a:spcBef>
                <a:spcPct val="0"/>
              </a:spcBef>
              <a:buNone/>
            </a:pPr>
            <a:r>
              <a:rPr lang="en-US" dirty="0"/>
              <a:t>Intro sentence</a:t>
            </a:r>
          </a:p>
        </p:txBody>
      </p:sp>
      <p:sp>
        <p:nvSpPr>
          <p:cNvPr id="13" name="Picture Placeholder 12"/>
          <p:cNvSpPr>
            <a:spLocks noGrp="1"/>
          </p:cNvSpPr>
          <p:nvPr>
            <p:ph type="pic" sz="quarter" idx="14"/>
          </p:nvPr>
        </p:nvSpPr>
        <p:spPr>
          <a:xfrm>
            <a:off x="0" y="3320716"/>
            <a:ext cx="5029200" cy="6964697"/>
          </a:xfrm>
        </p:spPr>
        <p:txBody>
          <a:bodyPr/>
          <a:lstStyle>
            <a:lvl1pPr marL="0" indent="0">
              <a:buFontTx/>
              <a:buNone/>
              <a:defRPr>
                <a:solidFill>
                  <a:schemeClr val="bg1"/>
                </a:solidFill>
              </a:defRPr>
            </a:lvl1pPr>
          </a:lstStyle>
          <a:p>
            <a:endParaRPr lang="en-GB" dirty="0"/>
          </a:p>
        </p:txBody>
      </p:sp>
      <p:sp>
        <p:nvSpPr>
          <p:cNvPr id="12" name="Footer Placeholder 6"/>
          <p:cNvSpPr>
            <a:spLocks noGrp="1"/>
          </p:cNvSpPr>
          <p:nvPr>
            <p:ph type="ftr" sz="quarter" idx="10"/>
          </p:nvPr>
        </p:nvSpPr>
        <p:spPr>
          <a:xfrm>
            <a:off x="539749" y="9540000"/>
            <a:ext cx="12376149" cy="527770"/>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14" name="Slide Number Placeholder 8"/>
          <p:cNvSpPr>
            <a:spLocks noGrp="1"/>
          </p:cNvSpPr>
          <p:nvPr>
            <p:ph type="sldNum" sz="quarter" idx="11"/>
          </p:nvPr>
        </p:nvSpPr>
        <p:spPr>
          <a:xfrm>
            <a:off x="12915899" y="9540000"/>
            <a:ext cx="4797425" cy="360000"/>
          </a:xfrm>
        </p:spPr>
        <p:txBody>
          <a:bodyPr/>
          <a:lstStyle>
            <a:lvl1pPr>
              <a:defRPr>
                <a:solidFill>
                  <a:schemeClr val="bg1"/>
                </a:solidFill>
              </a:defRPr>
            </a:lvl1pPr>
          </a:lstStyle>
          <a:p>
            <a:fld id="{D169FC91-59AE-C64A-9DCD-3B3C91131C87}" type="slidenum">
              <a:rPr lang="en-US" smtClean="0"/>
              <a:pPr/>
              <a:t>‹#›</a:t>
            </a:fld>
            <a:endParaRPr lang="en-US" dirty="0"/>
          </a:p>
        </p:txBody>
      </p:sp>
      <p:sp>
        <p:nvSpPr>
          <p:cNvPr id="15" name="Text Placeholder 7"/>
          <p:cNvSpPr>
            <a:spLocks noGrp="1"/>
          </p:cNvSpPr>
          <p:nvPr>
            <p:ph type="body" sz="quarter" idx="15"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858" userDrawn="1">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mparison with transparent pics">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345989" y="10285413"/>
            <a:ext cx="4794422" cy="170064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Picture Placeholder 15"/>
          <p:cNvSpPr>
            <a:spLocks noGrp="1"/>
          </p:cNvSpPr>
          <p:nvPr>
            <p:ph type="pic" sz="quarter" idx="40" hasCustomPrompt="1"/>
          </p:nvPr>
        </p:nvSpPr>
        <p:spPr>
          <a:xfrm flipH="1">
            <a:off x="6722361" y="2190814"/>
            <a:ext cx="4900290" cy="937989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5 w 10000"/>
              <a:gd name="connsiteY0" fmla="*/ 5304 h 10000"/>
              <a:gd name="connsiteX1" fmla="*/ 10000 w 10000"/>
              <a:gd name="connsiteY1" fmla="*/ 0 h 10000"/>
              <a:gd name="connsiteX2" fmla="*/ 10000 w 10000"/>
              <a:gd name="connsiteY2" fmla="*/ 10000 h 10000"/>
              <a:gd name="connsiteX3" fmla="*/ 0 w 10000"/>
              <a:gd name="connsiteY3" fmla="*/ 10000 h 10000"/>
              <a:gd name="connsiteX4" fmla="*/ 45 w 10000"/>
              <a:gd name="connsiteY4" fmla="*/ 5304 h 10000"/>
              <a:gd name="connsiteX0" fmla="*/ 470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470 w 10000"/>
              <a:gd name="connsiteY4" fmla="*/ 1 h 10000"/>
              <a:gd name="connsiteX0" fmla="*/ 140 w 9670"/>
              <a:gd name="connsiteY0" fmla="*/ 1 h 10000"/>
              <a:gd name="connsiteX1" fmla="*/ 9670 w 9670"/>
              <a:gd name="connsiteY1" fmla="*/ 0 h 10000"/>
              <a:gd name="connsiteX2" fmla="*/ 9670 w 9670"/>
              <a:gd name="connsiteY2" fmla="*/ 10000 h 10000"/>
              <a:gd name="connsiteX3" fmla="*/ 0 w 9670"/>
              <a:gd name="connsiteY3" fmla="*/ 4951 h 10000"/>
              <a:gd name="connsiteX4" fmla="*/ 140 w 9670"/>
              <a:gd name="connsiteY4" fmla="*/ 1 h 10000"/>
              <a:gd name="connsiteX0" fmla="*/ 4 w 10008"/>
              <a:gd name="connsiteY0" fmla="*/ 1 h 10000"/>
              <a:gd name="connsiteX1" fmla="*/ 10008 w 10008"/>
              <a:gd name="connsiteY1" fmla="*/ 0 h 10000"/>
              <a:gd name="connsiteX2" fmla="*/ 10008 w 10008"/>
              <a:gd name="connsiteY2" fmla="*/ 10000 h 10000"/>
              <a:gd name="connsiteX3" fmla="*/ 8 w 10008"/>
              <a:gd name="connsiteY3" fmla="*/ 4951 h 10000"/>
              <a:gd name="connsiteX4" fmla="*/ 4 w 10008"/>
              <a:gd name="connsiteY4" fmla="*/ 1 h 10000"/>
              <a:gd name="connsiteX0" fmla="*/ 4 w 11998"/>
              <a:gd name="connsiteY0" fmla="*/ 445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445 h 10444"/>
              <a:gd name="connsiteX0" fmla="*/ 4 w 11998"/>
              <a:gd name="connsiteY0" fmla="*/ 33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33 h 10444"/>
              <a:gd name="connsiteX0" fmla="*/ 4 w 11998"/>
              <a:gd name="connsiteY0" fmla="*/ 33 h 10571"/>
              <a:gd name="connsiteX1" fmla="*/ 11998 w 11998"/>
              <a:gd name="connsiteY1" fmla="*/ 0 h 10571"/>
              <a:gd name="connsiteX2" fmla="*/ 11936 w 11998"/>
              <a:gd name="connsiteY2" fmla="*/ 10571 h 10571"/>
              <a:gd name="connsiteX3" fmla="*/ 8 w 11998"/>
              <a:gd name="connsiteY3" fmla="*/ 5395 h 10571"/>
              <a:gd name="connsiteX4" fmla="*/ 4 w 11998"/>
              <a:gd name="connsiteY4" fmla="*/ 33 h 10571"/>
              <a:gd name="connsiteX0" fmla="*/ 4 w 11998"/>
              <a:gd name="connsiteY0" fmla="*/ 33 h 11713"/>
              <a:gd name="connsiteX1" fmla="*/ 11998 w 11998"/>
              <a:gd name="connsiteY1" fmla="*/ 0 h 11713"/>
              <a:gd name="connsiteX2" fmla="*/ 11874 w 11998"/>
              <a:gd name="connsiteY2" fmla="*/ 11713 h 11713"/>
              <a:gd name="connsiteX3" fmla="*/ 8 w 11998"/>
              <a:gd name="connsiteY3" fmla="*/ 5395 h 11713"/>
              <a:gd name="connsiteX4" fmla="*/ 4 w 11998"/>
              <a:gd name="connsiteY4" fmla="*/ 33 h 11713"/>
              <a:gd name="connsiteX0" fmla="*/ 2 w 11996"/>
              <a:gd name="connsiteY0" fmla="*/ 33 h 11713"/>
              <a:gd name="connsiteX1" fmla="*/ 11996 w 11996"/>
              <a:gd name="connsiteY1" fmla="*/ 0 h 11713"/>
              <a:gd name="connsiteX2" fmla="*/ 11872 w 11996"/>
              <a:gd name="connsiteY2" fmla="*/ 11713 h 11713"/>
              <a:gd name="connsiteX3" fmla="*/ 68 w 11996"/>
              <a:gd name="connsiteY3" fmla="*/ 5490 h 11713"/>
              <a:gd name="connsiteX4" fmla="*/ 2 w 11996"/>
              <a:gd name="connsiteY4" fmla="*/ 33 h 11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6" h="11713">
                <a:moveTo>
                  <a:pt x="2" y="33"/>
                </a:moveTo>
                <a:lnTo>
                  <a:pt x="11996" y="0"/>
                </a:lnTo>
                <a:cubicBezTo>
                  <a:pt x="11975" y="3524"/>
                  <a:pt x="11893" y="8189"/>
                  <a:pt x="11872" y="11713"/>
                </a:cubicBezTo>
                <a:lnTo>
                  <a:pt x="68" y="5490"/>
                </a:lnTo>
                <a:cubicBezTo>
                  <a:pt x="84" y="3925"/>
                  <a:pt x="-14" y="1598"/>
                  <a:pt x="2" y="33"/>
                </a:cubicBezTo>
                <a:close/>
              </a:path>
            </a:pathLst>
          </a:custGeom>
          <a:solidFill>
            <a:schemeClr val="bg1"/>
          </a:solidFill>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lvl1pPr>
          </a:lstStyle>
          <a:p>
            <a:r>
              <a:rPr lang="en-GB" dirty="0"/>
              <a:t>Insert pic here, only use images with a transparent background and use the crop function to move them around</a:t>
            </a:r>
          </a:p>
          <a:p>
            <a:endParaRPr lang="en-GB" dirty="0"/>
          </a:p>
        </p:txBody>
      </p:sp>
      <p:sp>
        <p:nvSpPr>
          <p:cNvPr id="34" name="Picture Placeholder 15"/>
          <p:cNvSpPr>
            <a:spLocks noGrp="1"/>
          </p:cNvSpPr>
          <p:nvPr>
            <p:ph type="pic" sz="quarter" idx="41" hasCustomPrompt="1"/>
          </p:nvPr>
        </p:nvSpPr>
        <p:spPr>
          <a:xfrm flipH="1">
            <a:off x="12509528" y="2190814"/>
            <a:ext cx="4900290" cy="937989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5 w 10000"/>
              <a:gd name="connsiteY0" fmla="*/ 5304 h 10000"/>
              <a:gd name="connsiteX1" fmla="*/ 10000 w 10000"/>
              <a:gd name="connsiteY1" fmla="*/ 0 h 10000"/>
              <a:gd name="connsiteX2" fmla="*/ 10000 w 10000"/>
              <a:gd name="connsiteY2" fmla="*/ 10000 h 10000"/>
              <a:gd name="connsiteX3" fmla="*/ 0 w 10000"/>
              <a:gd name="connsiteY3" fmla="*/ 10000 h 10000"/>
              <a:gd name="connsiteX4" fmla="*/ 45 w 10000"/>
              <a:gd name="connsiteY4" fmla="*/ 5304 h 10000"/>
              <a:gd name="connsiteX0" fmla="*/ 470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470 w 10000"/>
              <a:gd name="connsiteY4" fmla="*/ 1 h 10000"/>
              <a:gd name="connsiteX0" fmla="*/ 140 w 9670"/>
              <a:gd name="connsiteY0" fmla="*/ 1 h 10000"/>
              <a:gd name="connsiteX1" fmla="*/ 9670 w 9670"/>
              <a:gd name="connsiteY1" fmla="*/ 0 h 10000"/>
              <a:gd name="connsiteX2" fmla="*/ 9670 w 9670"/>
              <a:gd name="connsiteY2" fmla="*/ 10000 h 10000"/>
              <a:gd name="connsiteX3" fmla="*/ 0 w 9670"/>
              <a:gd name="connsiteY3" fmla="*/ 4951 h 10000"/>
              <a:gd name="connsiteX4" fmla="*/ 140 w 9670"/>
              <a:gd name="connsiteY4" fmla="*/ 1 h 10000"/>
              <a:gd name="connsiteX0" fmla="*/ 4 w 10008"/>
              <a:gd name="connsiteY0" fmla="*/ 1 h 10000"/>
              <a:gd name="connsiteX1" fmla="*/ 10008 w 10008"/>
              <a:gd name="connsiteY1" fmla="*/ 0 h 10000"/>
              <a:gd name="connsiteX2" fmla="*/ 10008 w 10008"/>
              <a:gd name="connsiteY2" fmla="*/ 10000 h 10000"/>
              <a:gd name="connsiteX3" fmla="*/ 8 w 10008"/>
              <a:gd name="connsiteY3" fmla="*/ 4951 h 10000"/>
              <a:gd name="connsiteX4" fmla="*/ 4 w 10008"/>
              <a:gd name="connsiteY4" fmla="*/ 1 h 10000"/>
              <a:gd name="connsiteX0" fmla="*/ 4 w 11998"/>
              <a:gd name="connsiteY0" fmla="*/ 445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445 h 10444"/>
              <a:gd name="connsiteX0" fmla="*/ 4 w 11998"/>
              <a:gd name="connsiteY0" fmla="*/ 33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33 h 10444"/>
              <a:gd name="connsiteX0" fmla="*/ 4 w 11998"/>
              <a:gd name="connsiteY0" fmla="*/ 33 h 10571"/>
              <a:gd name="connsiteX1" fmla="*/ 11998 w 11998"/>
              <a:gd name="connsiteY1" fmla="*/ 0 h 10571"/>
              <a:gd name="connsiteX2" fmla="*/ 11936 w 11998"/>
              <a:gd name="connsiteY2" fmla="*/ 10571 h 10571"/>
              <a:gd name="connsiteX3" fmla="*/ 8 w 11998"/>
              <a:gd name="connsiteY3" fmla="*/ 5395 h 10571"/>
              <a:gd name="connsiteX4" fmla="*/ 4 w 11998"/>
              <a:gd name="connsiteY4" fmla="*/ 33 h 10571"/>
              <a:gd name="connsiteX0" fmla="*/ 4 w 11998"/>
              <a:gd name="connsiteY0" fmla="*/ 33 h 11713"/>
              <a:gd name="connsiteX1" fmla="*/ 11998 w 11998"/>
              <a:gd name="connsiteY1" fmla="*/ 0 h 11713"/>
              <a:gd name="connsiteX2" fmla="*/ 11874 w 11998"/>
              <a:gd name="connsiteY2" fmla="*/ 11713 h 11713"/>
              <a:gd name="connsiteX3" fmla="*/ 8 w 11998"/>
              <a:gd name="connsiteY3" fmla="*/ 5395 h 11713"/>
              <a:gd name="connsiteX4" fmla="*/ 4 w 11998"/>
              <a:gd name="connsiteY4" fmla="*/ 33 h 11713"/>
              <a:gd name="connsiteX0" fmla="*/ 2 w 11996"/>
              <a:gd name="connsiteY0" fmla="*/ 33 h 11713"/>
              <a:gd name="connsiteX1" fmla="*/ 11996 w 11996"/>
              <a:gd name="connsiteY1" fmla="*/ 0 h 11713"/>
              <a:gd name="connsiteX2" fmla="*/ 11872 w 11996"/>
              <a:gd name="connsiteY2" fmla="*/ 11713 h 11713"/>
              <a:gd name="connsiteX3" fmla="*/ 68 w 11996"/>
              <a:gd name="connsiteY3" fmla="*/ 5490 h 11713"/>
              <a:gd name="connsiteX4" fmla="*/ 2 w 11996"/>
              <a:gd name="connsiteY4" fmla="*/ 33 h 11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6" h="11713">
                <a:moveTo>
                  <a:pt x="2" y="33"/>
                </a:moveTo>
                <a:lnTo>
                  <a:pt x="11996" y="0"/>
                </a:lnTo>
                <a:cubicBezTo>
                  <a:pt x="11975" y="3524"/>
                  <a:pt x="11893" y="8189"/>
                  <a:pt x="11872" y="11713"/>
                </a:cubicBezTo>
                <a:lnTo>
                  <a:pt x="68" y="5490"/>
                </a:lnTo>
                <a:cubicBezTo>
                  <a:pt x="84" y="3925"/>
                  <a:pt x="-14" y="1598"/>
                  <a:pt x="2" y="33"/>
                </a:cubicBezTo>
                <a:close/>
              </a:path>
            </a:pathLst>
          </a:custGeom>
          <a:solidFill>
            <a:schemeClr val="accent1"/>
          </a:solidFill>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lvl1pPr>
          </a:lstStyle>
          <a:p>
            <a:r>
              <a:rPr lang="en-GB" dirty="0"/>
              <a:t>Insert pic here, only use images with a transparent background and use the crop function to move them around</a:t>
            </a:r>
          </a:p>
          <a:p>
            <a:endParaRPr lang="en-GB" dirty="0"/>
          </a:p>
        </p:txBody>
      </p:sp>
      <p:sp>
        <p:nvSpPr>
          <p:cNvPr id="21" name="Picture Placeholder 15"/>
          <p:cNvSpPr>
            <a:spLocks noGrp="1"/>
          </p:cNvSpPr>
          <p:nvPr>
            <p:ph type="pic" sz="quarter" idx="33" hasCustomPrompt="1"/>
          </p:nvPr>
        </p:nvSpPr>
        <p:spPr>
          <a:xfrm flipH="1">
            <a:off x="878058" y="2190814"/>
            <a:ext cx="4900290" cy="937989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5 w 10000"/>
              <a:gd name="connsiteY0" fmla="*/ 5304 h 10000"/>
              <a:gd name="connsiteX1" fmla="*/ 10000 w 10000"/>
              <a:gd name="connsiteY1" fmla="*/ 0 h 10000"/>
              <a:gd name="connsiteX2" fmla="*/ 10000 w 10000"/>
              <a:gd name="connsiteY2" fmla="*/ 10000 h 10000"/>
              <a:gd name="connsiteX3" fmla="*/ 0 w 10000"/>
              <a:gd name="connsiteY3" fmla="*/ 10000 h 10000"/>
              <a:gd name="connsiteX4" fmla="*/ 45 w 10000"/>
              <a:gd name="connsiteY4" fmla="*/ 5304 h 10000"/>
              <a:gd name="connsiteX0" fmla="*/ 470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470 w 10000"/>
              <a:gd name="connsiteY4" fmla="*/ 1 h 10000"/>
              <a:gd name="connsiteX0" fmla="*/ 140 w 9670"/>
              <a:gd name="connsiteY0" fmla="*/ 1 h 10000"/>
              <a:gd name="connsiteX1" fmla="*/ 9670 w 9670"/>
              <a:gd name="connsiteY1" fmla="*/ 0 h 10000"/>
              <a:gd name="connsiteX2" fmla="*/ 9670 w 9670"/>
              <a:gd name="connsiteY2" fmla="*/ 10000 h 10000"/>
              <a:gd name="connsiteX3" fmla="*/ 0 w 9670"/>
              <a:gd name="connsiteY3" fmla="*/ 4951 h 10000"/>
              <a:gd name="connsiteX4" fmla="*/ 140 w 9670"/>
              <a:gd name="connsiteY4" fmla="*/ 1 h 10000"/>
              <a:gd name="connsiteX0" fmla="*/ 4 w 10008"/>
              <a:gd name="connsiteY0" fmla="*/ 1 h 10000"/>
              <a:gd name="connsiteX1" fmla="*/ 10008 w 10008"/>
              <a:gd name="connsiteY1" fmla="*/ 0 h 10000"/>
              <a:gd name="connsiteX2" fmla="*/ 10008 w 10008"/>
              <a:gd name="connsiteY2" fmla="*/ 10000 h 10000"/>
              <a:gd name="connsiteX3" fmla="*/ 8 w 10008"/>
              <a:gd name="connsiteY3" fmla="*/ 4951 h 10000"/>
              <a:gd name="connsiteX4" fmla="*/ 4 w 10008"/>
              <a:gd name="connsiteY4" fmla="*/ 1 h 10000"/>
              <a:gd name="connsiteX0" fmla="*/ 4 w 11998"/>
              <a:gd name="connsiteY0" fmla="*/ 445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445 h 10444"/>
              <a:gd name="connsiteX0" fmla="*/ 4 w 11998"/>
              <a:gd name="connsiteY0" fmla="*/ 33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33 h 10444"/>
              <a:gd name="connsiteX0" fmla="*/ 4 w 11998"/>
              <a:gd name="connsiteY0" fmla="*/ 33 h 10571"/>
              <a:gd name="connsiteX1" fmla="*/ 11998 w 11998"/>
              <a:gd name="connsiteY1" fmla="*/ 0 h 10571"/>
              <a:gd name="connsiteX2" fmla="*/ 11936 w 11998"/>
              <a:gd name="connsiteY2" fmla="*/ 10571 h 10571"/>
              <a:gd name="connsiteX3" fmla="*/ 8 w 11998"/>
              <a:gd name="connsiteY3" fmla="*/ 5395 h 10571"/>
              <a:gd name="connsiteX4" fmla="*/ 4 w 11998"/>
              <a:gd name="connsiteY4" fmla="*/ 33 h 10571"/>
              <a:gd name="connsiteX0" fmla="*/ 4 w 11998"/>
              <a:gd name="connsiteY0" fmla="*/ 33 h 11713"/>
              <a:gd name="connsiteX1" fmla="*/ 11998 w 11998"/>
              <a:gd name="connsiteY1" fmla="*/ 0 h 11713"/>
              <a:gd name="connsiteX2" fmla="*/ 11874 w 11998"/>
              <a:gd name="connsiteY2" fmla="*/ 11713 h 11713"/>
              <a:gd name="connsiteX3" fmla="*/ 8 w 11998"/>
              <a:gd name="connsiteY3" fmla="*/ 5395 h 11713"/>
              <a:gd name="connsiteX4" fmla="*/ 4 w 11998"/>
              <a:gd name="connsiteY4" fmla="*/ 33 h 11713"/>
              <a:gd name="connsiteX0" fmla="*/ 2 w 11996"/>
              <a:gd name="connsiteY0" fmla="*/ 33 h 11713"/>
              <a:gd name="connsiteX1" fmla="*/ 11996 w 11996"/>
              <a:gd name="connsiteY1" fmla="*/ 0 h 11713"/>
              <a:gd name="connsiteX2" fmla="*/ 11872 w 11996"/>
              <a:gd name="connsiteY2" fmla="*/ 11713 h 11713"/>
              <a:gd name="connsiteX3" fmla="*/ 68 w 11996"/>
              <a:gd name="connsiteY3" fmla="*/ 5490 h 11713"/>
              <a:gd name="connsiteX4" fmla="*/ 2 w 11996"/>
              <a:gd name="connsiteY4" fmla="*/ 33 h 11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6" h="11713">
                <a:moveTo>
                  <a:pt x="2" y="33"/>
                </a:moveTo>
                <a:lnTo>
                  <a:pt x="11996" y="0"/>
                </a:lnTo>
                <a:cubicBezTo>
                  <a:pt x="11975" y="3524"/>
                  <a:pt x="11893" y="8189"/>
                  <a:pt x="11872" y="11713"/>
                </a:cubicBezTo>
                <a:lnTo>
                  <a:pt x="68" y="5490"/>
                </a:lnTo>
                <a:cubicBezTo>
                  <a:pt x="84" y="3925"/>
                  <a:pt x="-14" y="1598"/>
                  <a:pt x="2" y="33"/>
                </a:cubicBezTo>
                <a:close/>
              </a:path>
            </a:pathLst>
          </a:custGeom>
          <a:solidFill>
            <a:schemeClr val="accent4"/>
          </a:solidFill>
        </p:spPr>
        <p:txBody>
          <a:bodyPr>
            <a:normAutofit/>
          </a:bodyPr>
          <a:lstStyle>
            <a:lvl1pPr marL="0" indent="0">
              <a:buFontTx/>
              <a:buNone/>
              <a:defRPr sz="1400" baseline="0"/>
            </a:lvl1pPr>
          </a:lstStyle>
          <a:p>
            <a:r>
              <a:rPr lang="en-GB" dirty="0"/>
              <a:t>Insert pic here, only use images with a transparent background and use the crop function to move them around</a:t>
            </a:r>
          </a:p>
        </p:txBody>
      </p:sp>
      <p:sp>
        <p:nvSpPr>
          <p:cNvPr id="2" name="Title 1"/>
          <p:cNvSpPr>
            <a:spLocks noGrp="1"/>
          </p:cNvSpPr>
          <p:nvPr>
            <p:ph type="title" hasCustomPrompt="1"/>
          </p:nvPr>
        </p:nvSpPr>
        <p:spPr>
          <a:xfrm>
            <a:off x="539750" y="540000"/>
            <a:ext cx="15005050" cy="280299"/>
          </a:xfrm>
        </p:spPr>
        <p:txBody>
          <a:bodyPr vert="horz" lIns="0" tIns="0" rIns="91440" bIns="45720" rtlCol="0" anchor="t">
            <a:noAutofit/>
          </a:bodyPr>
          <a:lstStyle>
            <a:lvl1pPr>
              <a:defRPr lang="en-US" baseline="0" dirty="0">
                <a:solidFill>
                  <a:schemeClr val="bg1"/>
                </a:solidFill>
              </a:defRPr>
            </a:lvl1pPr>
          </a:lstStyle>
          <a:p>
            <a:pPr lvl="0"/>
            <a:r>
              <a:rPr lang="en-US" dirty="0"/>
              <a:t>Insert title – you can make 3 points here with a treated image to illustrate each</a:t>
            </a:r>
          </a:p>
        </p:txBody>
      </p:sp>
      <p:sp>
        <p:nvSpPr>
          <p:cNvPr id="19" name="Content Placeholder 2"/>
          <p:cNvSpPr>
            <a:spLocks noGrp="1"/>
          </p:cNvSpPr>
          <p:nvPr>
            <p:ph idx="20" hasCustomPrompt="1"/>
          </p:nvPr>
        </p:nvSpPr>
        <p:spPr>
          <a:xfrm>
            <a:off x="876594" y="3020047"/>
            <a:ext cx="4896000" cy="418608"/>
          </a:xfrm>
          <a:noFill/>
        </p:spPr>
        <p:txBody>
          <a:bodyPr lIns="503999" rIns="503999">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0" name="Text Placeholder 6"/>
          <p:cNvSpPr>
            <a:spLocks noGrp="1"/>
          </p:cNvSpPr>
          <p:nvPr>
            <p:ph type="body" sz="quarter" idx="32"/>
          </p:nvPr>
        </p:nvSpPr>
        <p:spPr>
          <a:xfrm>
            <a:off x="876501" y="3438655"/>
            <a:ext cx="4896000" cy="1206500"/>
          </a:xfrm>
        </p:spPr>
        <p:txBody>
          <a:bodyPr lIns="503999" rIns="503999">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26" name="Content Placeholder 2"/>
          <p:cNvSpPr>
            <a:spLocks noGrp="1"/>
          </p:cNvSpPr>
          <p:nvPr>
            <p:ph idx="35" hasCustomPrompt="1"/>
          </p:nvPr>
        </p:nvSpPr>
        <p:spPr>
          <a:xfrm>
            <a:off x="6720802" y="3020047"/>
            <a:ext cx="4896000" cy="418608"/>
          </a:xfrm>
          <a:noFill/>
        </p:spPr>
        <p:txBody>
          <a:bodyPr lIns="503999" rIns="503999">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7" name="Text Placeholder 6"/>
          <p:cNvSpPr>
            <a:spLocks noGrp="1"/>
          </p:cNvSpPr>
          <p:nvPr>
            <p:ph type="body" sz="quarter" idx="36"/>
          </p:nvPr>
        </p:nvSpPr>
        <p:spPr>
          <a:xfrm>
            <a:off x="6720721" y="3438655"/>
            <a:ext cx="4896000" cy="1206500"/>
          </a:xfrm>
        </p:spPr>
        <p:txBody>
          <a:bodyPr lIns="503999" rIns="503999">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29" name="Content Placeholder 2"/>
          <p:cNvSpPr>
            <a:spLocks noGrp="1"/>
          </p:cNvSpPr>
          <p:nvPr>
            <p:ph idx="38" hasCustomPrompt="1"/>
          </p:nvPr>
        </p:nvSpPr>
        <p:spPr>
          <a:xfrm>
            <a:off x="12509640" y="3020047"/>
            <a:ext cx="4896000" cy="418608"/>
          </a:xfrm>
          <a:noFill/>
        </p:spPr>
        <p:txBody>
          <a:bodyPr lIns="503999" rIns="503999">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0" name="Text Placeholder 6"/>
          <p:cNvSpPr>
            <a:spLocks noGrp="1"/>
          </p:cNvSpPr>
          <p:nvPr>
            <p:ph type="body" sz="quarter" idx="39"/>
          </p:nvPr>
        </p:nvSpPr>
        <p:spPr>
          <a:xfrm>
            <a:off x="12509528" y="3438655"/>
            <a:ext cx="4896000" cy="1206500"/>
          </a:xfrm>
        </p:spPr>
        <p:txBody>
          <a:bodyPr lIns="503999" rIns="503999">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a:t>
            </a:r>
            <a:r>
              <a:rPr lang="en-US"/>
              <a:t>text styles</a:t>
            </a:r>
            <a:endParaRPr lang="en-US" dirty="0"/>
          </a:p>
        </p:txBody>
      </p:sp>
      <p:sp>
        <p:nvSpPr>
          <p:cNvPr id="3" name="Footer Placeholder 2"/>
          <p:cNvSpPr>
            <a:spLocks noGrp="1"/>
          </p:cNvSpPr>
          <p:nvPr>
            <p:ph type="ftr" sz="quarter" idx="42"/>
          </p:nvPr>
        </p:nvSpPr>
        <p:spPr>
          <a:xfrm>
            <a:off x="539750" y="9540000"/>
            <a:ext cx="11969778" cy="548043"/>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4" name="Slide Number Placeholder 3"/>
          <p:cNvSpPr>
            <a:spLocks noGrp="1"/>
          </p:cNvSpPr>
          <p:nvPr>
            <p:ph type="sldNum" sz="quarter" idx="43"/>
          </p:nvPr>
        </p:nvSpPr>
        <p:spPr/>
        <p:txBody>
          <a:bodyPr/>
          <a:lstStyle>
            <a:lvl1pPr>
              <a:defRPr>
                <a:solidFill>
                  <a:schemeClr val="bg1"/>
                </a:solidFill>
              </a:defRPr>
            </a:lvl1pPr>
          </a:lstStyle>
          <a:p>
            <a:fld id="{D169FC91-59AE-C64A-9DCD-3B3C91131C87}" type="slidenum">
              <a:rPr lang="en-US" smtClean="0"/>
              <a:pPr/>
              <a:t>‹#›</a:t>
            </a:fld>
            <a:endParaRPr lang="en-US" dirty="0"/>
          </a:p>
        </p:txBody>
      </p:sp>
      <p:cxnSp>
        <p:nvCxnSpPr>
          <p:cNvPr id="22" name="Straight Arrow Connector 21"/>
          <p:cNvCxnSpPr/>
          <p:nvPr userDrawn="1"/>
        </p:nvCxnSpPr>
        <p:spPr>
          <a:xfrm flipV="1">
            <a:off x="3718518" y="10303578"/>
            <a:ext cx="0" cy="5775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2278655" y="10747078"/>
            <a:ext cx="4140200" cy="903327"/>
          </a:xfrm>
          <a:prstGeom prst="snip1Rect">
            <a:avLst>
              <a:gd name="adj" fmla="val 18798"/>
            </a:avLst>
          </a:prstGeom>
          <a:solidFill>
            <a:schemeClr val="accent1"/>
          </a:solidFill>
        </p:spPr>
        <p:txBody>
          <a:bodyPr wrap="square" rtlCol="0">
            <a:spAutoFit/>
          </a:bodyPr>
          <a:lstStyle/>
          <a:p>
            <a:r>
              <a:rPr lang="en-GB" sz="1600" dirty="0">
                <a:solidFill>
                  <a:schemeClr val="bg1"/>
                </a:solidFill>
              </a:rPr>
              <a:t>Remember to change the footer – go to insert/header and footer,</a:t>
            </a:r>
            <a:r>
              <a:rPr lang="en-GB" sz="1600" baseline="0" dirty="0">
                <a:solidFill>
                  <a:schemeClr val="bg1"/>
                </a:solidFill>
              </a:rPr>
              <a:t> change the text and apply to all slides</a:t>
            </a:r>
            <a:endParaRPr lang="en-GB" sz="1600" dirty="0">
              <a:solidFill>
                <a:schemeClr val="bg1"/>
              </a:solidFill>
            </a:endParaRPr>
          </a:p>
        </p:txBody>
      </p:sp>
      <p:sp>
        <p:nvSpPr>
          <p:cNvPr id="18" name="Rectangle 8"/>
          <p:cNvSpPr/>
          <p:nvPr userDrawn="1"/>
        </p:nvSpPr>
        <p:spPr>
          <a:xfrm>
            <a:off x="14071600" y="0"/>
            <a:ext cx="4216400" cy="1371600"/>
          </a:xfrm>
          <a:custGeom>
            <a:avLst/>
            <a:gdLst>
              <a:gd name="connsiteX0" fmla="*/ 0 w 4216400"/>
              <a:gd name="connsiteY0" fmla="*/ 0 h 1371600"/>
              <a:gd name="connsiteX1" fmla="*/ 4216400 w 4216400"/>
              <a:gd name="connsiteY1" fmla="*/ 0 h 1371600"/>
              <a:gd name="connsiteX2" fmla="*/ 4216400 w 4216400"/>
              <a:gd name="connsiteY2" fmla="*/ 1371600 h 1371600"/>
              <a:gd name="connsiteX3" fmla="*/ 0 w 4216400"/>
              <a:gd name="connsiteY3" fmla="*/ 1371600 h 1371600"/>
              <a:gd name="connsiteX4" fmla="*/ 0 w 4216400"/>
              <a:gd name="connsiteY4" fmla="*/ 0 h 1371600"/>
              <a:gd name="connsiteX0" fmla="*/ 0 w 4216400"/>
              <a:gd name="connsiteY0" fmla="*/ 0 h 1422400"/>
              <a:gd name="connsiteX1" fmla="*/ 4216400 w 4216400"/>
              <a:gd name="connsiteY1" fmla="*/ 0 h 1422400"/>
              <a:gd name="connsiteX2" fmla="*/ 4216400 w 4216400"/>
              <a:gd name="connsiteY2" fmla="*/ 1371600 h 1422400"/>
              <a:gd name="connsiteX3" fmla="*/ 1193800 w 4216400"/>
              <a:gd name="connsiteY3" fmla="*/ 1422400 h 1422400"/>
              <a:gd name="connsiteX4" fmla="*/ 0 w 4216400"/>
              <a:gd name="connsiteY4" fmla="*/ 0 h 1422400"/>
              <a:gd name="connsiteX0" fmla="*/ 0 w 4216400"/>
              <a:gd name="connsiteY0" fmla="*/ 0 h 1371600"/>
              <a:gd name="connsiteX1" fmla="*/ 4216400 w 4216400"/>
              <a:gd name="connsiteY1" fmla="*/ 0 h 1371600"/>
              <a:gd name="connsiteX2" fmla="*/ 4216400 w 4216400"/>
              <a:gd name="connsiteY2" fmla="*/ 1371600 h 1371600"/>
              <a:gd name="connsiteX3" fmla="*/ 1625600 w 4216400"/>
              <a:gd name="connsiteY3" fmla="*/ 1371600 h 1371600"/>
              <a:gd name="connsiteX4" fmla="*/ 0 w 4216400"/>
              <a:gd name="connsiteY4" fmla="*/ 0 h 1371600"/>
              <a:gd name="connsiteX0" fmla="*/ 0 w 4216400"/>
              <a:gd name="connsiteY0" fmla="*/ 0 h 1422400"/>
              <a:gd name="connsiteX1" fmla="*/ 4216400 w 4216400"/>
              <a:gd name="connsiteY1" fmla="*/ 0 h 1422400"/>
              <a:gd name="connsiteX2" fmla="*/ 4216400 w 4216400"/>
              <a:gd name="connsiteY2" fmla="*/ 1371600 h 1422400"/>
              <a:gd name="connsiteX3" fmla="*/ 1371600 w 4216400"/>
              <a:gd name="connsiteY3" fmla="*/ 1422400 h 1422400"/>
              <a:gd name="connsiteX4" fmla="*/ 0 w 4216400"/>
              <a:gd name="connsiteY4" fmla="*/ 0 h 1422400"/>
              <a:gd name="connsiteX0" fmla="*/ 0 w 4216400"/>
              <a:gd name="connsiteY0" fmla="*/ 0 h 1371600"/>
              <a:gd name="connsiteX1" fmla="*/ 4216400 w 4216400"/>
              <a:gd name="connsiteY1" fmla="*/ 0 h 1371600"/>
              <a:gd name="connsiteX2" fmla="*/ 4216400 w 4216400"/>
              <a:gd name="connsiteY2" fmla="*/ 1371600 h 1371600"/>
              <a:gd name="connsiteX3" fmla="*/ 1371600 w 4216400"/>
              <a:gd name="connsiteY3" fmla="*/ 1291771 h 1371600"/>
              <a:gd name="connsiteX4" fmla="*/ 0 w 4216400"/>
              <a:gd name="connsiteY4" fmla="*/ 0 h 1371600"/>
              <a:gd name="connsiteX0" fmla="*/ 0 w 4216400"/>
              <a:gd name="connsiteY0" fmla="*/ 0 h 1371600"/>
              <a:gd name="connsiteX1" fmla="*/ 4216400 w 4216400"/>
              <a:gd name="connsiteY1" fmla="*/ 0 h 1371600"/>
              <a:gd name="connsiteX2" fmla="*/ 4216400 w 4216400"/>
              <a:gd name="connsiteY2" fmla="*/ 1371600 h 1371600"/>
              <a:gd name="connsiteX3" fmla="*/ 1358537 w 4216400"/>
              <a:gd name="connsiteY3" fmla="*/ 1330960 h 1371600"/>
              <a:gd name="connsiteX4" fmla="*/ 0 w 4216400"/>
              <a:gd name="connsiteY4" fmla="*/ 0 h 1371600"/>
              <a:gd name="connsiteX0" fmla="*/ 0 w 4216400"/>
              <a:gd name="connsiteY0" fmla="*/ 0 h 1371600"/>
              <a:gd name="connsiteX1" fmla="*/ 4216400 w 4216400"/>
              <a:gd name="connsiteY1" fmla="*/ 0 h 1371600"/>
              <a:gd name="connsiteX2" fmla="*/ 4216400 w 4216400"/>
              <a:gd name="connsiteY2" fmla="*/ 1371600 h 1371600"/>
              <a:gd name="connsiteX3" fmla="*/ 1358537 w 4216400"/>
              <a:gd name="connsiteY3" fmla="*/ 1370149 h 1371600"/>
              <a:gd name="connsiteX4" fmla="*/ 0 w 42164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400" h="1371600">
                <a:moveTo>
                  <a:pt x="0" y="0"/>
                </a:moveTo>
                <a:lnTo>
                  <a:pt x="4216400" y="0"/>
                </a:lnTo>
                <a:lnTo>
                  <a:pt x="4216400" y="1371600"/>
                </a:lnTo>
                <a:lnTo>
                  <a:pt x="1358537" y="137014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userDrawn="1"/>
        </p:nvSpPr>
        <p:spPr>
          <a:xfrm>
            <a:off x="15767843" y="451480"/>
            <a:ext cx="3211286" cy="461665"/>
          </a:xfrm>
          <a:prstGeom prst="rect">
            <a:avLst/>
          </a:prstGeom>
          <a:noFill/>
        </p:spPr>
        <p:txBody>
          <a:bodyPr wrap="square" rtlCol="0">
            <a:spAutoFit/>
          </a:bodyPr>
          <a:lstStyle/>
          <a:p>
            <a:r>
              <a:rPr lang="en-GB" sz="2400" b="1" dirty="0"/>
              <a:t>PRODUCT</a:t>
            </a:r>
          </a:p>
        </p:txBody>
      </p:sp>
      <p:sp>
        <p:nvSpPr>
          <p:cNvPr id="25"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14071600" y="0"/>
            <a:ext cx="4216400" cy="1371600"/>
          </a:xfrm>
          <a:custGeom>
            <a:avLst/>
            <a:gdLst>
              <a:gd name="connsiteX0" fmla="*/ 0 w 4216400"/>
              <a:gd name="connsiteY0" fmla="*/ 0 h 1371600"/>
              <a:gd name="connsiteX1" fmla="*/ 4216400 w 4216400"/>
              <a:gd name="connsiteY1" fmla="*/ 0 h 1371600"/>
              <a:gd name="connsiteX2" fmla="*/ 4216400 w 4216400"/>
              <a:gd name="connsiteY2" fmla="*/ 1371600 h 1371600"/>
              <a:gd name="connsiteX3" fmla="*/ 0 w 4216400"/>
              <a:gd name="connsiteY3" fmla="*/ 1371600 h 1371600"/>
              <a:gd name="connsiteX4" fmla="*/ 0 w 4216400"/>
              <a:gd name="connsiteY4" fmla="*/ 0 h 1371600"/>
              <a:gd name="connsiteX0" fmla="*/ 0 w 4216400"/>
              <a:gd name="connsiteY0" fmla="*/ 0 h 1422400"/>
              <a:gd name="connsiteX1" fmla="*/ 4216400 w 4216400"/>
              <a:gd name="connsiteY1" fmla="*/ 0 h 1422400"/>
              <a:gd name="connsiteX2" fmla="*/ 4216400 w 4216400"/>
              <a:gd name="connsiteY2" fmla="*/ 1371600 h 1422400"/>
              <a:gd name="connsiteX3" fmla="*/ 1193800 w 4216400"/>
              <a:gd name="connsiteY3" fmla="*/ 1422400 h 1422400"/>
              <a:gd name="connsiteX4" fmla="*/ 0 w 4216400"/>
              <a:gd name="connsiteY4" fmla="*/ 0 h 1422400"/>
              <a:gd name="connsiteX0" fmla="*/ 0 w 4216400"/>
              <a:gd name="connsiteY0" fmla="*/ 0 h 1371600"/>
              <a:gd name="connsiteX1" fmla="*/ 4216400 w 4216400"/>
              <a:gd name="connsiteY1" fmla="*/ 0 h 1371600"/>
              <a:gd name="connsiteX2" fmla="*/ 4216400 w 4216400"/>
              <a:gd name="connsiteY2" fmla="*/ 1371600 h 1371600"/>
              <a:gd name="connsiteX3" fmla="*/ 1625600 w 4216400"/>
              <a:gd name="connsiteY3" fmla="*/ 1371600 h 1371600"/>
              <a:gd name="connsiteX4" fmla="*/ 0 w 4216400"/>
              <a:gd name="connsiteY4" fmla="*/ 0 h 1371600"/>
              <a:gd name="connsiteX0" fmla="*/ 0 w 4216400"/>
              <a:gd name="connsiteY0" fmla="*/ 0 h 1422400"/>
              <a:gd name="connsiteX1" fmla="*/ 4216400 w 4216400"/>
              <a:gd name="connsiteY1" fmla="*/ 0 h 1422400"/>
              <a:gd name="connsiteX2" fmla="*/ 4216400 w 4216400"/>
              <a:gd name="connsiteY2" fmla="*/ 1371600 h 1422400"/>
              <a:gd name="connsiteX3" fmla="*/ 1371600 w 4216400"/>
              <a:gd name="connsiteY3" fmla="*/ 1422400 h 1422400"/>
              <a:gd name="connsiteX4" fmla="*/ 0 w 4216400"/>
              <a:gd name="connsiteY4" fmla="*/ 0 h 1422400"/>
              <a:gd name="connsiteX0" fmla="*/ 0 w 4216400"/>
              <a:gd name="connsiteY0" fmla="*/ 0 h 1371600"/>
              <a:gd name="connsiteX1" fmla="*/ 4216400 w 4216400"/>
              <a:gd name="connsiteY1" fmla="*/ 0 h 1371600"/>
              <a:gd name="connsiteX2" fmla="*/ 4216400 w 4216400"/>
              <a:gd name="connsiteY2" fmla="*/ 1371600 h 1371600"/>
              <a:gd name="connsiteX3" fmla="*/ 1371600 w 4216400"/>
              <a:gd name="connsiteY3" fmla="*/ 1291771 h 1371600"/>
              <a:gd name="connsiteX4" fmla="*/ 0 w 4216400"/>
              <a:gd name="connsiteY4" fmla="*/ 0 h 1371600"/>
              <a:gd name="connsiteX0" fmla="*/ 0 w 4216400"/>
              <a:gd name="connsiteY0" fmla="*/ 0 h 1371600"/>
              <a:gd name="connsiteX1" fmla="*/ 4216400 w 4216400"/>
              <a:gd name="connsiteY1" fmla="*/ 0 h 1371600"/>
              <a:gd name="connsiteX2" fmla="*/ 4216400 w 4216400"/>
              <a:gd name="connsiteY2" fmla="*/ 1371600 h 1371600"/>
              <a:gd name="connsiteX3" fmla="*/ 1358537 w 4216400"/>
              <a:gd name="connsiteY3" fmla="*/ 1330960 h 1371600"/>
              <a:gd name="connsiteX4" fmla="*/ 0 w 4216400"/>
              <a:gd name="connsiteY4" fmla="*/ 0 h 1371600"/>
              <a:gd name="connsiteX0" fmla="*/ 0 w 4216400"/>
              <a:gd name="connsiteY0" fmla="*/ 0 h 1371600"/>
              <a:gd name="connsiteX1" fmla="*/ 4216400 w 4216400"/>
              <a:gd name="connsiteY1" fmla="*/ 0 h 1371600"/>
              <a:gd name="connsiteX2" fmla="*/ 4216400 w 4216400"/>
              <a:gd name="connsiteY2" fmla="*/ 1371600 h 1371600"/>
              <a:gd name="connsiteX3" fmla="*/ 1358537 w 4216400"/>
              <a:gd name="connsiteY3" fmla="*/ 1370149 h 1371600"/>
              <a:gd name="connsiteX4" fmla="*/ 0 w 42164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400" h="1371600">
                <a:moveTo>
                  <a:pt x="0" y="0"/>
                </a:moveTo>
                <a:lnTo>
                  <a:pt x="4216400" y="0"/>
                </a:lnTo>
                <a:lnTo>
                  <a:pt x="4216400" y="1371600"/>
                </a:lnTo>
                <a:lnTo>
                  <a:pt x="1358537" y="137014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2915900" y="2203954"/>
            <a:ext cx="4797426" cy="6526000"/>
          </a:xfrm>
          <a:noFill/>
          <a:ln>
            <a:noFill/>
          </a:ln>
        </p:spPr>
        <p:txBody>
          <a:bodyPr vert="horz" lIns="91440" tIns="45720" rIns="91440" bIns="45720" rtlCol="0" anchor="ctr">
            <a:normAutofit/>
          </a:bodyPr>
          <a:lstStyle>
            <a:lvl1pPr>
              <a:defRPr lang="en-US" smtClean="0">
                <a:solidFill>
                  <a:schemeClr val="accent2"/>
                </a:solidFill>
              </a:defRPr>
            </a:lvl1pPr>
            <a:lvl2pPr>
              <a:defRPr lang="en-US" smtClean="0"/>
            </a:lvl2pPr>
            <a:lvl3pPr>
              <a:defRPr lang="en-US" smtClean="0"/>
            </a:lvl3pPr>
            <a:lvl4pPr>
              <a:defRPr lang="en-US" smtClean="0"/>
            </a:lvl4pPr>
            <a:lvl5pPr>
              <a:defRPr lang="en-US" dirty="0"/>
            </a:lvl5pPr>
          </a:lstStyle>
          <a:p>
            <a:pPr marL="0" lvl="0" indent="0">
              <a:buNone/>
            </a:pPr>
            <a:r>
              <a:rPr lang="en-US" dirty="0"/>
              <a:t>Click to edit Master text styles</a:t>
            </a:r>
          </a:p>
        </p:txBody>
      </p:sp>
      <p:sp>
        <p:nvSpPr>
          <p:cNvPr id="10" name="TextBox 9"/>
          <p:cNvSpPr txBox="1"/>
          <p:nvPr userDrawn="1"/>
        </p:nvSpPr>
        <p:spPr>
          <a:xfrm>
            <a:off x="15767843" y="451480"/>
            <a:ext cx="3211286" cy="461665"/>
          </a:xfrm>
          <a:prstGeom prst="rect">
            <a:avLst/>
          </a:prstGeom>
          <a:noFill/>
        </p:spPr>
        <p:txBody>
          <a:bodyPr wrap="square" rtlCol="0">
            <a:spAutoFit/>
          </a:bodyPr>
          <a:lstStyle/>
          <a:p>
            <a:r>
              <a:rPr lang="en-GB" sz="2400" b="1" dirty="0"/>
              <a:t>FEATURE</a:t>
            </a:r>
          </a:p>
        </p:txBody>
      </p:sp>
      <p:sp>
        <p:nvSpPr>
          <p:cNvPr id="11" name="Text Placeholder 7"/>
          <p:cNvSpPr>
            <a:spLocks noGrp="1"/>
          </p:cNvSpPr>
          <p:nvPr>
            <p:ph type="body" sz="quarter" idx="13" hasCustomPrompt="1"/>
          </p:nvPr>
        </p:nvSpPr>
        <p:spPr>
          <a:xfrm>
            <a:off x="539749" y="2190750"/>
            <a:ext cx="8459789" cy="1123738"/>
          </a:xfrm>
        </p:spPr>
        <p:txBody>
          <a:bodyPr vert="horz" lIns="0" tIns="45720" rIns="91440" bIns="45720" rtlCol="0" anchor="t">
            <a:noAutofit/>
          </a:bodyPr>
          <a:lstStyle>
            <a:lvl1pPr>
              <a:defRPr lang="en-US" sz="2400" dirty="0" smtClean="0">
                <a:solidFill>
                  <a:schemeClr val="bg1"/>
                </a:solidFill>
                <a:latin typeface="+mj-lt"/>
                <a:ea typeface="+mj-ea"/>
                <a:cs typeface="+mj-cs"/>
              </a:defRPr>
            </a:lvl1pPr>
          </a:lstStyle>
          <a:p>
            <a:pPr lvl="0">
              <a:spcBef>
                <a:spcPct val="0"/>
              </a:spcBef>
              <a:buNone/>
            </a:pPr>
            <a:r>
              <a:rPr lang="en-US" dirty="0"/>
              <a:t>Intro sentence</a:t>
            </a:r>
          </a:p>
        </p:txBody>
      </p:sp>
      <p:sp>
        <p:nvSpPr>
          <p:cNvPr id="13" name="Picture Placeholder 12"/>
          <p:cNvSpPr>
            <a:spLocks noGrp="1"/>
          </p:cNvSpPr>
          <p:nvPr>
            <p:ph type="pic" sz="quarter" idx="14"/>
          </p:nvPr>
        </p:nvSpPr>
        <p:spPr>
          <a:xfrm>
            <a:off x="0" y="3320716"/>
            <a:ext cx="5029200" cy="6964697"/>
          </a:xfrm>
        </p:spPr>
        <p:txBody>
          <a:bodyPr/>
          <a:lstStyle>
            <a:lvl1pPr marL="0" indent="0">
              <a:buFontTx/>
              <a:buNone/>
              <a:defRPr>
                <a:solidFill>
                  <a:schemeClr val="bg1"/>
                </a:solidFill>
              </a:defRPr>
            </a:lvl1pPr>
          </a:lstStyle>
          <a:p>
            <a:endParaRPr lang="en-GB" dirty="0"/>
          </a:p>
        </p:txBody>
      </p:sp>
      <p:sp>
        <p:nvSpPr>
          <p:cNvPr id="12" name="Footer Placeholder 6"/>
          <p:cNvSpPr>
            <a:spLocks noGrp="1"/>
          </p:cNvSpPr>
          <p:nvPr>
            <p:ph type="ftr" sz="quarter" idx="10"/>
          </p:nvPr>
        </p:nvSpPr>
        <p:spPr>
          <a:xfrm>
            <a:off x="539749" y="9540000"/>
            <a:ext cx="12376149" cy="527770"/>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14" name="Slide Number Placeholder 8"/>
          <p:cNvSpPr>
            <a:spLocks noGrp="1"/>
          </p:cNvSpPr>
          <p:nvPr>
            <p:ph type="sldNum" sz="quarter" idx="11"/>
          </p:nvPr>
        </p:nvSpPr>
        <p:spPr>
          <a:xfrm>
            <a:off x="12915899" y="9540000"/>
            <a:ext cx="4797425" cy="360000"/>
          </a:xfrm>
        </p:spPr>
        <p:txBody>
          <a:bodyPr/>
          <a:lstStyle>
            <a:lvl1pPr>
              <a:defRPr>
                <a:solidFill>
                  <a:schemeClr val="bg1"/>
                </a:solidFill>
              </a:defRPr>
            </a:lvl1pPr>
          </a:lstStyle>
          <a:p>
            <a:fld id="{D169FC91-59AE-C64A-9DCD-3B3C91131C87}" type="slidenum">
              <a:rPr lang="en-US" smtClean="0"/>
              <a:pPr/>
              <a:t>‹#›</a:t>
            </a:fld>
            <a:endParaRPr lang="en-US" dirty="0"/>
          </a:p>
        </p:txBody>
      </p:sp>
      <p:sp>
        <p:nvSpPr>
          <p:cNvPr id="15" name="Text Placeholder 7"/>
          <p:cNvSpPr>
            <a:spLocks noGrp="1"/>
          </p:cNvSpPr>
          <p:nvPr>
            <p:ph type="body" sz="quarter" idx="15"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85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Comparison 1">
    <p:bg>
      <p:bgPr>
        <a:solidFill>
          <a:schemeClr val="tx1"/>
        </a:solidFill>
        <a:effectLst/>
      </p:bgPr>
    </p:bg>
    <p:spTree>
      <p:nvGrpSpPr>
        <p:cNvPr id="1" name=""/>
        <p:cNvGrpSpPr/>
        <p:nvPr/>
      </p:nvGrpSpPr>
      <p:grpSpPr>
        <a:xfrm>
          <a:off x="0" y="0"/>
          <a:ext cx="0" cy="0"/>
          <a:chOff x="0" y="0"/>
          <a:chExt cx="0" cy="0"/>
        </a:xfrm>
      </p:grpSpPr>
      <p:sp>
        <p:nvSpPr>
          <p:cNvPr id="4" name="Snip Single Corner Rectangle 3"/>
          <p:cNvSpPr/>
          <p:nvPr userDrawn="1"/>
        </p:nvSpPr>
        <p:spPr>
          <a:xfrm>
            <a:off x="1257300" y="2725583"/>
            <a:ext cx="5130000" cy="4757495"/>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Single Corner Rectangle 9"/>
          <p:cNvSpPr/>
          <p:nvPr userDrawn="1"/>
        </p:nvSpPr>
        <p:spPr>
          <a:xfrm>
            <a:off x="6750850" y="2710105"/>
            <a:ext cx="5130000" cy="4757495"/>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p:cNvSpPr/>
          <p:nvPr userDrawn="1"/>
        </p:nvSpPr>
        <p:spPr>
          <a:xfrm>
            <a:off x="12237250" y="2710105"/>
            <a:ext cx="5130000" cy="4757495"/>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baseline="0" dirty="0">
                <a:solidFill>
                  <a:schemeClr val="bg1"/>
                </a:solidFill>
              </a:defRPr>
            </a:lvl1pPr>
          </a:lstStyle>
          <a:p>
            <a:pPr lvl="0"/>
            <a:r>
              <a:rPr lang="en-US" dirty="0"/>
              <a:t>Slide title, use this for 3 icons and a detailed  explanation of each</a:t>
            </a:r>
          </a:p>
        </p:txBody>
      </p:sp>
      <p:sp>
        <p:nvSpPr>
          <p:cNvPr id="12" name="Content Placeholder 2"/>
          <p:cNvSpPr>
            <a:spLocks noGrp="1"/>
          </p:cNvSpPr>
          <p:nvPr>
            <p:ph idx="16" hasCustomPrompt="1"/>
          </p:nvPr>
        </p:nvSpPr>
        <p:spPr>
          <a:xfrm>
            <a:off x="1257300" y="5788459"/>
            <a:ext cx="5130000" cy="1679141"/>
          </a:xfrm>
        </p:spPr>
        <p:txBody>
          <a:bodyPr vert="horz" lIns="432000" tIns="45720" rIns="432000" bIns="45720" numCol="1" spcCol="288000" rtlCol="0">
            <a:noAutofit/>
          </a:bodyPr>
          <a:lstStyle>
            <a:lvl1pPr marL="0" indent="0">
              <a:spcBef>
                <a:spcPts val="1500"/>
              </a:spcBef>
              <a:buNone/>
              <a:defRPr lang="en-US" sz="1800" dirty="0" smtClean="0">
                <a:solidFill>
                  <a:schemeClr val="bg1"/>
                </a:solidFill>
              </a:defRPr>
            </a:lvl1pPr>
            <a:lvl2pPr marL="685709" indent="0">
              <a:buNone/>
              <a:defRPr lang="en-US" dirty="0" smtClean="0">
                <a:solidFill>
                  <a:schemeClr val="bg1"/>
                </a:solidFill>
              </a:defRPr>
            </a:lvl2pPr>
            <a:lvl3pPr marL="1371417" indent="0">
              <a:buNone/>
              <a:defRPr lang="en-US" dirty="0" smtClean="0">
                <a:solidFill>
                  <a:schemeClr val="bg1"/>
                </a:solidFill>
              </a:defRPr>
            </a:lvl3pPr>
            <a:lvl4pPr marL="2057126" indent="0">
              <a:buNone/>
              <a:defRPr lang="en-US" dirty="0" smtClean="0">
                <a:solidFill>
                  <a:schemeClr val="bg1"/>
                </a:solidFill>
              </a:defRPr>
            </a:lvl4pPr>
            <a:lvl5pPr marL="2742835" indent="0">
              <a:buNone/>
              <a:defRPr lang="en-US" dirty="0">
                <a:solidFill>
                  <a:schemeClr val="bg1"/>
                </a:solidFill>
              </a:defRPr>
            </a:lvl5pPr>
          </a:lstStyle>
          <a:p>
            <a:pPr lvl="0">
              <a:lnSpc>
                <a:spcPct val="110000"/>
              </a:lnSpc>
              <a:spcBef>
                <a:spcPts val="900"/>
              </a:spcBef>
              <a:buSzPct val="75000"/>
            </a:pPr>
            <a:r>
              <a:rPr lang="en-US" dirty="0"/>
              <a:t>Text goes here</a:t>
            </a:r>
          </a:p>
        </p:txBody>
      </p:sp>
      <p:sp>
        <p:nvSpPr>
          <p:cNvPr id="13" name="Content Placeholder 2"/>
          <p:cNvSpPr>
            <a:spLocks noGrp="1"/>
          </p:cNvSpPr>
          <p:nvPr>
            <p:ph idx="17" hasCustomPrompt="1"/>
          </p:nvPr>
        </p:nvSpPr>
        <p:spPr>
          <a:xfrm>
            <a:off x="6758000" y="5819414"/>
            <a:ext cx="5130000" cy="1648186"/>
          </a:xfrm>
        </p:spPr>
        <p:txBody>
          <a:bodyPr vert="horz" lIns="432000" tIns="45720" rIns="432000" bIns="45720" numCol="1" spcCol="288000" rtlCol="0">
            <a:noAutofit/>
          </a:bodyPr>
          <a:lstStyle>
            <a:lvl1pPr marL="342854" indent="-342854">
              <a:lnSpc>
                <a:spcPct val="110000"/>
              </a:lnSpc>
              <a:spcBef>
                <a:spcPts val="900"/>
              </a:spcBef>
              <a:buSzPct val="75000"/>
              <a:buNone/>
              <a:defRPr lang="en-US" sz="18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4" name="Content Placeholder 2"/>
          <p:cNvSpPr>
            <a:spLocks noGrp="1"/>
          </p:cNvSpPr>
          <p:nvPr>
            <p:ph idx="18" hasCustomPrompt="1"/>
          </p:nvPr>
        </p:nvSpPr>
        <p:spPr>
          <a:xfrm>
            <a:off x="12244400" y="5819414"/>
            <a:ext cx="5130000" cy="1648186"/>
          </a:xfrm>
        </p:spPr>
        <p:txBody>
          <a:bodyPr vert="horz" lIns="432000" tIns="45720" rIns="432000" bIns="45720" numCol="1" spcCol="288000" rtlCol="0">
            <a:noAutofit/>
          </a:bodyPr>
          <a:lstStyle>
            <a:lvl1pPr marL="0" indent="0">
              <a:lnSpc>
                <a:spcPct val="110000"/>
              </a:lnSpc>
              <a:spcBef>
                <a:spcPts val="900"/>
              </a:spcBef>
              <a:buSzPct val="75000"/>
              <a:buFontTx/>
              <a:buNone/>
              <a:defRPr lang="en-US" sz="18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8" name="Picture Placeholder 17"/>
          <p:cNvSpPr>
            <a:spLocks noGrp="1"/>
          </p:cNvSpPr>
          <p:nvPr>
            <p:ph type="pic" sz="quarter" idx="21" hasCustomPrompt="1"/>
          </p:nvPr>
        </p:nvSpPr>
        <p:spPr>
          <a:xfrm>
            <a:off x="1798638" y="3085363"/>
            <a:ext cx="4047324" cy="2288275"/>
          </a:xfrm>
        </p:spPr>
        <p:txBody>
          <a:bodyPr>
            <a:normAutofit/>
          </a:bodyPr>
          <a:lstStyle>
            <a:lvl1pPr marL="0" indent="0">
              <a:buFontTx/>
              <a:buNone/>
              <a:defRPr sz="1800" baseline="0">
                <a:solidFill>
                  <a:schemeClr val="bg1"/>
                </a:solidFill>
              </a:defRPr>
            </a:lvl1pPr>
          </a:lstStyle>
          <a:p>
            <a:r>
              <a:rPr lang="en-GB" dirty="0"/>
              <a:t>Click to put an icon in this space – just make sure that it is white with a transparent background</a:t>
            </a:r>
          </a:p>
        </p:txBody>
      </p:sp>
      <p:sp>
        <p:nvSpPr>
          <p:cNvPr id="20" name="Picture Placeholder 17"/>
          <p:cNvSpPr>
            <a:spLocks noGrp="1"/>
          </p:cNvSpPr>
          <p:nvPr>
            <p:ph type="pic" sz="quarter" idx="22" hasCustomPrompt="1"/>
          </p:nvPr>
        </p:nvSpPr>
        <p:spPr>
          <a:xfrm>
            <a:off x="7278239" y="3085363"/>
            <a:ext cx="4047324" cy="228827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21" name="Picture Placeholder 17"/>
          <p:cNvSpPr>
            <a:spLocks noGrp="1"/>
          </p:cNvSpPr>
          <p:nvPr>
            <p:ph type="pic" sz="quarter" idx="23" hasCustomPrompt="1"/>
          </p:nvPr>
        </p:nvSpPr>
        <p:spPr>
          <a:xfrm>
            <a:off x="12736913" y="3085363"/>
            <a:ext cx="4047324" cy="228827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15" name="Content Placeholder 2"/>
          <p:cNvSpPr>
            <a:spLocks noGrp="1"/>
          </p:cNvSpPr>
          <p:nvPr>
            <p:ph idx="24" hasCustomPrompt="1"/>
          </p:nvPr>
        </p:nvSpPr>
        <p:spPr>
          <a:xfrm>
            <a:off x="1257300" y="7821839"/>
            <a:ext cx="16117100" cy="1679141"/>
          </a:xfrm>
        </p:spPr>
        <p:txBody>
          <a:bodyPr vert="horz" lIns="0" tIns="45720" rIns="432000" bIns="45720" numCol="1" spcCol="288000" rtlCol="0">
            <a:noAutofit/>
          </a:bodyPr>
          <a:lstStyle>
            <a:lvl1pPr marL="0" indent="0">
              <a:spcBef>
                <a:spcPts val="1500"/>
              </a:spcBef>
              <a:buNone/>
              <a:defRPr lang="en-US" sz="2000" dirty="0" smtClean="0">
                <a:solidFill>
                  <a:schemeClr val="bg1"/>
                </a:solidFill>
              </a:defRPr>
            </a:lvl1pPr>
            <a:lvl2pPr marL="685709" indent="0">
              <a:buNone/>
              <a:defRPr lang="en-US" dirty="0" smtClean="0">
                <a:solidFill>
                  <a:schemeClr val="bg1"/>
                </a:solidFill>
              </a:defRPr>
            </a:lvl2pPr>
            <a:lvl3pPr marL="1371417" indent="0">
              <a:buNone/>
              <a:defRPr lang="en-US" dirty="0" smtClean="0">
                <a:solidFill>
                  <a:schemeClr val="bg1"/>
                </a:solidFill>
              </a:defRPr>
            </a:lvl3pPr>
            <a:lvl4pPr marL="2057126" indent="0">
              <a:buNone/>
              <a:defRPr lang="en-US" dirty="0" smtClean="0">
                <a:solidFill>
                  <a:schemeClr val="bg1"/>
                </a:solidFill>
              </a:defRPr>
            </a:lvl4pPr>
            <a:lvl5pPr marL="2742835" indent="0">
              <a:buNone/>
              <a:defRPr lang="en-US" dirty="0">
                <a:solidFill>
                  <a:schemeClr val="bg1"/>
                </a:solidFill>
              </a:defRPr>
            </a:lvl5pPr>
          </a:lstStyle>
          <a:p>
            <a:pPr lvl="0">
              <a:lnSpc>
                <a:spcPct val="110000"/>
              </a:lnSpc>
              <a:spcBef>
                <a:spcPts val="900"/>
              </a:spcBef>
              <a:buSzPct val="75000"/>
            </a:pPr>
            <a:r>
              <a:rPr lang="en-US" dirty="0"/>
              <a:t>Text goes here</a:t>
            </a:r>
          </a:p>
        </p:txBody>
      </p:sp>
      <p:sp>
        <p:nvSpPr>
          <p:cNvPr id="16"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extLst>
      <p:ext uri="{BB962C8B-B14F-4D97-AF65-F5344CB8AC3E}">
        <p14:creationId xmlns:p14="http://schemas.microsoft.com/office/powerpoint/2010/main" val="8352058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49" y="540000"/>
            <a:ext cx="17578129" cy="410738"/>
          </a:xfrm>
        </p:spPr>
        <p:txBody>
          <a:bodyPr vert="horz" lIns="0" tIns="0" rIns="91440" bIns="45720" rtlCol="0" anchor="t">
            <a:noAutofit/>
          </a:bodyPr>
          <a:lstStyle>
            <a:lvl1pPr>
              <a:defRPr lang="en-US" baseline="0" dirty="0">
                <a:solidFill>
                  <a:schemeClr val="tx1"/>
                </a:solidFill>
              </a:defRPr>
            </a:lvl1pPr>
          </a:lstStyle>
          <a:p>
            <a:pPr lvl="0"/>
            <a:r>
              <a:rPr lang="en-US" dirty="0"/>
              <a:t>Insert title – timeline or 3 options slide (you can move the red box to highlight OPTION 01 or 03)</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3" name="Content Placeholder 2"/>
          <p:cNvSpPr>
            <a:spLocks noGrp="1"/>
          </p:cNvSpPr>
          <p:nvPr>
            <p:ph idx="17"/>
          </p:nvPr>
        </p:nvSpPr>
        <p:spPr>
          <a:xfrm>
            <a:off x="5897856" y="5538788"/>
            <a:ext cx="4883729" cy="2562413"/>
          </a:xfrm>
        </p:spPr>
        <p:txBody>
          <a:bodyPr vert="horz" lIns="0" tIns="45720" rIns="288000" bIns="45720" numCol="1" spcCol="288000" rtlCol="0">
            <a:noAutofit/>
          </a:bodyPr>
          <a:lstStyle>
            <a:lvl1pPr marL="342854" indent="-342854">
              <a:spcBef>
                <a:spcPts val="1500"/>
              </a:spcBef>
              <a:buNone/>
              <a:defRPr lang="en-US" sz="1800" dirty="0" smtClean="0">
                <a:solidFill>
                  <a:schemeClr val="accent3"/>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Click to edit Master text styles</a:t>
            </a:r>
          </a:p>
        </p:txBody>
      </p:sp>
      <p:sp>
        <p:nvSpPr>
          <p:cNvPr id="25" name="Content Placeholder 2"/>
          <p:cNvSpPr>
            <a:spLocks noGrp="1"/>
          </p:cNvSpPr>
          <p:nvPr>
            <p:ph idx="21" hasCustomPrompt="1"/>
          </p:nvPr>
        </p:nvSpPr>
        <p:spPr>
          <a:xfrm>
            <a:off x="5899123" y="5028543"/>
            <a:ext cx="4882461" cy="519075"/>
          </a:xfrm>
          <a:noFill/>
        </p:spPr>
        <p:txBody>
          <a:bodyPr lIns="0">
            <a:normAutofit/>
          </a:bodyPr>
          <a:lstStyle>
            <a:lvl1pPr marL="28575" indent="0">
              <a:buNone/>
              <a:tabLst/>
              <a:defRPr sz="18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46" name="Parallelogram 45"/>
          <p:cNvSpPr/>
          <p:nvPr userDrawn="1"/>
        </p:nvSpPr>
        <p:spPr>
          <a:xfrm>
            <a:off x="-2725632" y="3266244"/>
            <a:ext cx="4429125" cy="1547661"/>
          </a:xfrm>
          <a:prstGeom prst="parallelogram">
            <a:avLst>
              <a:gd name="adj" fmla="val 95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47" name="Parallelogram 46"/>
          <p:cNvSpPr/>
          <p:nvPr userDrawn="1"/>
        </p:nvSpPr>
        <p:spPr>
          <a:xfrm>
            <a:off x="16614066" y="3327396"/>
            <a:ext cx="4583112" cy="1547661"/>
          </a:xfrm>
          <a:prstGeom prst="parallelogram">
            <a:avLst>
              <a:gd name="adj" fmla="val 95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48" name="Parallelogram 47"/>
          <p:cNvSpPr/>
          <p:nvPr userDrawn="1"/>
        </p:nvSpPr>
        <p:spPr>
          <a:xfrm>
            <a:off x="539750" y="3316982"/>
            <a:ext cx="6480000" cy="1547661"/>
          </a:xfrm>
          <a:prstGeom prst="parallelogram">
            <a:avLst>
              <a:gd name="adj" fmla="val 95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49" name="Parallelogram 48"/>
          <p:cNvSpPr/>
          <p:nvPr userDrawn="1"/>
        </p:nvSpPr>
        <p:spPr>
          <a:xfrm>
            <a:off x="11255961" y="3316982"/>
            <a:ext cx="6480000" cy="1547661"/>
          </a:xfrm>
          <a:prstGeom prst="parallelogram">
            <a:avLst>
              <a:gd name="adj" fmla="val 95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0" name="Content Placeholder 2"/>
          <p:cNvSpPr>
            <a:spLocks noGrp="1"/>
          </p:cNvSpPr>
          <p:nvPr>
            <p:ph idx="22" hasCustomPrompt="1"/>
          </p:nvPr>
        </p:nvSpPr>
        <p:spPr>
          <a:xfrm>
            <a:off x="2812687" y="3852423"/>
            <a:ext cx="1934126" cy="389377"/>
          </a:xfrm>
          <a:noFill/>
        </p:spPr>
        <p:txBody>
          <a:bodyPr lIns="0">
            <a:normAutofit/>
          </a:bodyPr>
          <a:lstStyle>
            <a:lvl1pPr marL="28575" indent="0" algn="ctr">
              <a:buFontTx/>
              <a:buNone/>
              <a:tabLst/>
              <a:defRPr sz="18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OPTION 01</a:t>
            </a:r>
          </a:p>
        </p:txBody>
      </p:sp>
      <p:sp>
        <p:nvSpPr>
          <p:cNvPr id="51" name="Content Placeholder 2"/>
          <p:cNvSpPr>
            <a:spLocks noGrp="1"/>
          </p:cNvSpPr>
          <p:nvPr>
            <p:ph idx="23" hasCustomPrompt="1"/>
          </p:nvPr>
        </p:nvSpPr>
        <p:spPr>
          <a:xfrm>
            <a:off x="13528898" y="3865151"/>
            <a:ext cx="1934126" cy="389377"/>
          </a:xfrm>
          <a:noFill/>
        </p:spPr>
        <p:txBody>
          <a:bodyPr lIns="0">
            <a:normAutofit/>
          </a:bodyPr>
          <a:lstStyle>
            <a:lvl1pPr marL="28575" indent="0" algn="ctr">
              <a:buFontTx/>
              <a:buNone/>
              <a:tabLst/>
              <a:defRPr sz="18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OPTION 03</a:t>
            </a:r>
          </a:p>
        </p:txBody>
      </p:sp>
      <p:sp>
        <p:nvSpPr>
          <p:cNvPr id="55" name="Content Placeholder 2"/>
          <p:cNvSpPr>
            <a:spLocks noGrp="1"/>
          </p:cNvSpPr>
          <p:nvPr>
            <p:ph idx="25"/>
          </p:nvPr>
        </p:nvSpPr>
        <p:spPr>
          <a:xfrm>
            <a:off x="578837" y="5538788"/>
            <a:ext cx="4883729" cy="2562413"/>
          </a:xfrm>
        </p:spPr>
        <p:txBody>
          <a:bodyPr vert="horz" lIns="0" tIns="45720" rIns="288000" bIns="45720" numCol="1" spcCol="288000" rtlCol="0">
            <a:noAutofit/>
          </a:bodyPr>
          <a:lstStyle>
            <a:lvl1pPr marL="342854" indent="-342854">
              <a:spcBef>
                <a:spcPts val="1500"/>
              </a:spcBef>
              <a:buNone/>
              <a:defRPr lang="en-US" sz="1800" dirty="0" smtClean="0">
                <a:solidFill>
                  <a:schemeClr val="accent3"/>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Click to edit Master text styles</a:t>
            </a:r>
          </a:p>
        </p:txBody>
      </p:sp>
      <p:sp>
        <p:nvSpPr>
          <p:cNvPr id="56" name="Content Placeholder 2"/>
          <p:cNvSpPr>
            <a:spLocks noGrp="1"/>
          </p:cNvSpPr>
          <p:nvPr>
            <p:ph idx="26" hasCustomPrompt="1"/>
          </p:nvPr>
        </p:nvSpPr>
        <p:spPr>
          <a:xfrm>
            <a:off x="578837" y="5028543"/>
            <a:ext cx="4882461" cy="519075"/>
          </a:xfrm>
          <a:noFill/>
        </p:spPr>
        <p:txBody>
          <a:bodyPr lIns="0">
            <a:normAutofit/>
          </a:bodyPr>
          <a:lstStyle>
            <a:lvl1pPr marL="28575" indent="0">
              <a:buNone/>
              <a:tabLst/>
              <a:defRPr sz="18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57" name="Content Placeholder 2"/>
          <p:cNvSpPr>
            <a:spLocks noGrp="1"/>
          </p:cNvSpPr>
          <p:nvPr>
            <p:ph idx="27"/>
          </p:nvPr>
        </p:nvSpPr>
        <p:spPr>
          <a:xfrm>
            <a:off x="11316709" y="5552799"/>
            <a:ext cx="4883729" cy="2562413"/>
          </a:xfrm>
        </p:spPr>
        <p:txBody>
          <a:bodyPr vert="horz" lIns="0" tIns="45720" rIns="288000" bIns="45720" numCol="1" spcCol="288000" rtlCol="0">
            <a:noAutofit/>
          </a:bodyPr>
          <a:lstStyle>
            <a:lvl1pPr marL="342854" indent="-342854">
              <a:spcBef>
                <a:spcPts val="1500"/>
              </a:spcBef>
              <a:buNone/>
              <a:defRPr lang="en-US" sz="1800" dirty="0" smtClean="0">
                <a:solidFill>
                  <a:schemeClr val="accent3"/>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Click to edit Master text styles</a:t>
            </a:r>
          </a:p>
        </p:txBody>
      </p:sp>
      <p:sp>
        <p:nvSpPr>
          <p:cNvPr id="58" name="Content Placeholder 2"/>
          <p:cNvSpPr>
            <a:spLocks noGrp="1"/>
          </p:cNvSpPr>
          <p:nvPr>
            <p:ph idx="28" hasCustomPrompt="1"/>
          </p:nvPr>
        </p:nvSpPr>
        <p:spPr>
          <a:xfrm>
            <a:off x="11317976" y="5042554"/>
            <a:ext cx="4882461" cy="519075"/>
          </a:xfrm>
          <a:noFill/>
        </p:spPr>
        <p:txBody>
          <a:bodyPr lIns="0">
            <a:normAutofit/>
          </a:bodyPr>
          <a:lstStyle>
            <a:lvl1pPr marL="28575" indent="0">
              <a:buNone/>
              <a:tabLst/>
              <a:defRPr sz="18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0" name="Parallelogram 19"/>
          <p:cNvSpPr/>
          <p:nvPr userDrawn="1"/>
        </p:nvSpPr>
        <p:spPr>
          <a:xfrm>
            <a:off x="5897856" y="3316982"/>
            <a:ext cx="6480000" cy="1547661"/>
          </a:xfrm>
          <a:prstGeom prst="parallelogram">
            <a:avLst>
              <a:gd name="adj" fmla="val 95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1" name="Content Placeholder 2"/>
          <p:cNvSpPr>
            <a:spLocks noGrp="1"/>
          </p:cNvSpPr>
          <p:nvPr>
            <p:ph idx="24" hasCustomPrompt="1"/>
          </p:nvPr>
        </p:nvSpPr>
        <p:spPr>
          <a:xfrm>
            <a:off x="8170793" y="3906539"/>
            <a:ext cx="1934126" cy="389377"/>
          </a:xfrm>
          <a:noFill/>
        </p:spPr>
        <p:txBody>
          <a:bodyPr lIns="0">
            <a:normAutofit/>
          </a:bodyPr>
          <a:lstStyle>
            <a:lvl1pPr marL="28575" indent="0" algn="ctr">
              <a:buFontTx/>
              <a:buNone/>
              <a:tabLst/>
              <a:defRPr sz="18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OPTION 02</a:t>
            </a:r>
          </a:p>
        </p:txBody>
      </p:sp>
      <p:sp>
        <p:nvSpPr>
          <p:cNvPr id="22"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89">
          <p15:clr>
            <a:srgbClr val="FBAE40"/>
          </p15:clr>
        </p15:guide>
        <p15:guide id="2" orient="horz" pos="5712">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meline">
    <p:bg>
      <p:bgPr>
        <a:solidFill>
          <a:schemeClr val="bg1"/>
        </a:solidFill>
        <a:effectLst/>
      </p:bgPr>
    </p:bg>
    <p:spTree>
      <p:nvGrpSpPr>
        <p:cNvPr id="1" name=""/>
        <p:cNvGrpSpPr/>
        <p:nvPr/>
      </p:nvGrpSpPr>
      <p:grpSpPr>
        <a:xfrm>
          <a:off x="0" y="0"/>
          <a:ext cx="0" cy="0"/>
          <a:chOff x="0" y="0"/>
          <a:chExt cx="0" cy="0"/>
        </a:xfrm>
      </p:grpSpPr>
      <p:sp>
        <p:nvSpPr>
          <p:cNvPr id="53" name="Content Placeholder 9"/>
          <p:cNvSpPr>
            <a:spLocks noGrp="1"/>
          </p:cNvSpPr>
          <p:nvPr>
            <p:ph sz="quarter" idx="46"/>
          </p:nvPr>
        </p:nvSpPr>
        <p:spPr>
          <a:xfrm>
            <a:off x="-3514670" y="4914464"/>
            <a:ext cx="4722555" cy="1133475"/>
          </a:xfrm>
          <a:prstGeom prst="parallelogram">
            <a:avLst>
              <a:gd name="adj" fmla="val 90690"/>
            </a:avLst>
          </a:prstGeom>
          <a:solidFill>
            <a:schemeClr val="accent4"/>
          </a:solidFill>
        </p:spPr>
        <p:txBody>
          <a:bodyPr vert="horz" lIns="0" tIns="45720" rIns="91440" bIns="45720" rtlCol="0" anchor="ctr">
            <a:normAutofit/>
          </a:bodyPr>
          <a:lstStyle>
            <a:lvl1pPr>
              <a:defRPr lang="en-US" sz="1800" b="1" baseline="0" dirty="0" smtClean="0">
                <a:solidFill>
                  <a:schemeClr val="bg1"/>
                </a:solidFill>
              </a:defRPr>
            </a:lvl1pPr>
            <a:lvl2pPr>
              <a:defRPr lang="en-US" sz="1800" dirty="0" smtClean="0">
                <a:solidFill>
                  <a:schemeClr val="bg1"/>
                </a:solidFill>
              </a:defRPr>
            </a:lvl2pPr>
            <a:lvl3pPr>
              <a:defRPr lang="en-US" sz="1800" dirty="0" smtClean="0">
                <a:solidFill>
                  <a:schemeClr val="bg1"/>
                </a:solidFill>
              </a:defRPr>
            </a:lvl3pPr>
            <a:lvl4pPr>
              <a:defRPr lang="en-US" sz="1800" dirty="0" smtClean="0">
                <a:solidFill>
                  <a:schemeClr val="bg1"/>
                </a:solidFill>
              </a:defRPr>
            </a:lvl4pPr>
            <a:lvl5pPr>
              <a:defRPr lang="en-US" sz="1800" dirty="0">
                <a:solidFill>
                  <a:schemeClr val="bg1"/>
                </a:solidFill>
              </a:defRPr>
            </a:lvl5pPr>
          </a:lstStyle>
          <a:p>
            <a:pPr marL="28575" lvl="0" algn="ctr">
              <a:tabLst/>
            </a:pPr>
            <a:endParaRPr lang="en-US" dirty="0"/>
          </a:p>
        </p:txBody>
      </p:sp>
      <p:sp>
        <p:nvSpPr>
          <p:cNvPr id="42" name="Content Placeholder 9"/>
          <p:cNvSpPr>
            <a:spLocks noGrp="1"/>
          </p:cNvSpPr>
          <p:nvPr>
            <p:ph sz="quarter" idx="41" hasCustomPrompt="1"/>
          </p:nvPr>
        </p:nvSpPr>
        <p:spPr>
          <a:xfrm>
            <a:off x="4816866" y="4900132"/>
            <a:ext cx="4722555" cy="1133475"/>
          </a:xfrm>
          <a:prstGeom prst="parallelogram">
            <a:avLst>
              <a:gd name="adj" fmla="val 90690"/>
            </a:avLst>
          </a:prstGeom>
          <a:solidFill>
            <a:schemeClr val="accent4"/>
          </a:solidFill>
        </p:spPr>
        <p:txBody>
          <a:bodyPr vert="horz" lIns="0" tIns="45720" rIns="91440" bIns="45720" rtlCol="0" anchor="ctr">
            <a:normAutofit/>
          </a:bodyPr>
          <a:lstStyle>
            <a:lvl1pPr algn="ctr">
              <a:defRPr lang="en-US" sz="3200" b="1" baseline="0" dirty="0" smtClean="0">
                <a:solidFill>
                  <a:schemeClr val="bg1"/>
                </a:solidFill>
              </a:defRPr>
            </a:lvl1pPr>
            <a:lvl2pPr>
              <a:defRPr lang="en-US" sz="1800" dirty="0" smtClean="0">
                <a:solidFill>
                  <a:schemeClr val="bg1"/>
                </a:solidFill>
              </a:defRPr>
            </a:lvl2pPr>
            <a:lvl3pPr>
              <a:defRPr lang="en-US" sz="1800" dirty="0" smtClean="0">
                <a:solidFill>
                  <a:schemeClr val="bg1"/>
                </a:solidFill>
              </a:defRPr>
            </a:lvl3pPr>
            <a:lvl4pPr>
              <a:defRPr lang="en-US" sz="1800" dirty="0" smtClean="0">
                <a:solidFill>
                  <a:schemeClr val="bg1"/>
                </a:solidFill>
              </a:defRPr>
            </a:lvl4pPr>
            <a:lvl5pPr>
              <a:defRPr lang="en-US" sz="1800" dirty="0">
                <a:solidFill>
                  <a:schemeClr val="bg1"/>
                </a:solidFill>
              </a:defRPr>
            </a:lvl5pPr>
          </a:lstStyle>
          <a:p>
            <a:pPr marL="28575" lvl="0" algn="ctr">
              <a:tabLst/>
            </a:pPr>
            <a:r>
              <a:rPr lang="en-US" dirty="0"/>
              <a:t>OPTION 2</a:t>
            </a:r>
          </a:p>
        </p:txBody>
      </p:sp>
      <p:sp>
        <p:nvSpPr>
          <p:cNvPr id="10" name="Content Placeholder 9"/>
          <p:cNvSpPr>
            <a:spLocks noGrp="1"/>
          </p:cNvSpPr>
          <p:nvPr>
            <p:ph sz="quarter" idx="40" hasCustomPrompt="1"/>
          </p:nvPr>
        </p:nvSpPr>
        <p:spPr>
          <a:xfrm>
            <a:off x="651099" y="4900132"/>
            <a:ext cx="4722555" cy="1133475"/>
          </a:xfrm>
          <a:prstGeom prst="parallelogram">
            <a:avLst>
              <a:gd name="adj" fmla="val 90690"/>
            </a:avLst>
          </a:prstGeom>
          <a:solidFill>
            <a:schemeClr val="accent4"/>
          </a:solidFill>
        </p:spPr>
        <p:txBody>
          <a:bodyPr vert="horz" lIns="0" tIns="45720" rIns="91440" bIns="45720" rtlCol="0" anchor="ctr">
            <a:normAutofit/>
          </a:bodyPr>
          <a:lstStyle>
            <a:lvl1pPr algn="ctr">
              <a:defRPr lang="en-US" sz="3200" b="1" baseline="0" dirty="0" smtClean="0">
                <a:solidFill>
                  <a:schemeClr val="bg1"/>
                </a:solidFill>
              </a:defRPr>
            </a:lvl1pPr>
            <a:lvl2pPr>
              <a:defRPr lang="en-US" sz="1800" dirty="0" smtClean="0">
                <a:solidFill>
                  <a:schemeClr val="bg1"/>
                </a:solidFill>
              </a:defRPr>
            </a:lvl2pPr>
            <a:lvl3pPr>
              <a:defRPr lang="en-US" sz="1800" dirty="0" smtClean="0">
                <a:solidFill>
                  <a:schemeClr val="bg1"/>
                </a:solidFill>
              </a:defRPr>
            </a:lvl3pPr>
            <a:lvl4pPr>
              <a:defRPr lang="en-US" sz="1800" dirty="0" smtClean="0">
                <a:solidFill>
                  <a:schemeClr val="bg1"/>
                </a:solidFill>
              </a:defRPr>
            </a:lvl4pPr>
            <a:lvl5pPr>
              <a:defRPr lang="en-US" sz="1800" dirty="0">
                <a:solidFill>
                  <a:schemeClr val="bg1"/>
                </a:solidFill>
              </a:defRPr>
            </a:lvl5pPr>
          </a:lstStyle>
          <a:p>
            <a:pPr marL="28575" lvl="0" algn="ctr">
              <a:tabLst/>
            </a:pPr>
            <a:r>
              <a:rPr lang="en-US" dirty="0"/>
              <a:t>OPTION 1</a:t>
            </a:r>
          </a:p>
        </p:txBody>
      </p:sp>
      <p:sp>
        <p:nvSpPr>
          <p:cNvPr id="44" name="Content Placeholder 9"/>
          <p:cNvSpPr>
            <a:spLocks noGrp="1"/>
          </p:cNvSpPr>
          <p:nvPr>
            <p:ph sz="quarter" idx="43" hasCustomPrompt="1"/>
          </p:nvPr>
        </p:nvSpPr>
        <p:spPr>
          <a:xfrm>
            <a:off x="13148400" y="4900132"/>
            <a:ext cx="4722555" cy="1133475"/>
          </a:xfrm>
          <a:prstGeom prst="parallelogram">
            <a:avLst>
              <a:gd name="adj" fmla="val 90690"/>
            </a:avLst>
          </a:prstGeom>
          <a:solidFill>
            <a:schemeClr val="accent4"/>
          </a:solidFill>
        </p:spPr>
        <p:txBody>
          <a:bodyPr vert="horz" lIns="0" tIns="45720" rIns="91440" bIns="45720" rtlCol="0" anchor="ctr">
            <a:normAutofit/>
          </a:bodyPr>
          <a:lstStyle>
            <a:lvl1pPr algn="ctr">
              <a:defRPr lang="en-US" sz="3200" b="1" baseline="0" dirty="0" smtClean="0">
                <a:solidFill>
                  <a:schemeClr val="bg1"/>
                </a:solidFill>
              </a:defRPr>
            </a:lvl1pPr>
            <a:lvl2pPr>
              <a:defRPr lang="en-US" sz="1800" dirty="0" smtClean="0">
                <a:solidFill>
                  <a:schemeClr val="bg1"/>
                </a:solidFill>
              </a:defRPr>
            </a:lvl2pPr>
            <a:lvl3pPr>
              <a:defRPr lang="en-US" sz="1800" dirty="0" smtClean="0">
                <a:solidFill>
                  <a:schemeClr val="bg1"/>
                </a:solidFill>
              </a:defRPr>
            </a:lvl3pPr>
            <a:lvl4pPr>
              <a:defRPr lang="en-US" sz="1800" dirty="0" smtClean="0">
                <a:solidFill>
                  <a:schemeClr val="bg1"/>
                </a:solidFill>
              </a:defRPr>
            </a:lvl4pPr>
            <a:lvl5pPr>
              <a:defRPr lang="en-US" sz="1800" dirty="0">
                <a:solidFill>
                  <a:schemeClr val="bg1"/>
                </a:solidFill>
              </a:defRPr>
            </a:lvl5pPr>
          </a:lstStyle>
          <a:p>
            <a:pPr marL="28575" lvl="0" algn="ctr">
              <a:tabLst/>
            </a:pPr>
            <a:r>
              <a:rPr lang="en-US" dirty="0"/>
              <a:t>OPTION 4</a:t>
            </a:r>
          </a:p>
        </p:txBody>
      </p:sp>
      <p:sp>
        <p:nvSpPr>
          <p:cNvPr id="45" name="Content Placeholder 9"/>
          <p:cNvSpPr>
            <a:spLocks noGrp="1"/>
          </p:cNvSpPr>
          <p:nvPr>
            <p:ph sz="quarter" idx="44" hasCustomPrompt="1"/>
          </p:nvPr>
        </p:nvSpPr>
        <p:spPr>
          <a:xfrm>
            <a:off x="17314169" y="4900132"/>
            <a:ext cx="4722555" cy="1133475"/>
          </a:xfrm>
          <a:prstGeom prst="parallelogram">
            <a:avLst>
              <a:gd name="adj" fmla="val 90690"/>
            </a:avLst>
          </a:prstGeom>
          <a:solidFill>
            <a:schemeClr val="accent4"/>
          </a:solidFill>
        </p:spPr>
        <p:txBody>
          <a:bodyPr vert="horz" lIns="0" tIns="45720" rIns="91440" bIns="45720" rtlCol="0" anchor="ctr">
            <a:normAutofit/>
          </a:bodyPr>
          <a:lstStyle>
            <a:lvl1pPr algn="ctr">
              <a:defRPr lang="en-US" sz="3200" b="1" baseline="0" dirty="0" smtClean="0">
                <a:solidFill>
                  <a:schemeClr val="bg1"/>
                </a:solidFill>
              </a:defRPr>
            </a:lvl1pPr>
            <a:lvl2pPr>
              <a:defRPr lang="en-US" sz="1800" dirty="0" smtClean="0">
                <a:solidFill>
                  <a:schemeClr val="bg1"/>
                </a:solidFill>
              </a:defRPr>
            </a:lvl2pPr>
            <a:lvl3pPr>
              <a:defRPr lang="en-US" sz="1800" dirty="0" smtClean="0">
                <a:solidFill>
                  <a:schemeClr val="bg1"/>
                </a:solidFill>
              </a:defRPr>
            </a:lvl3pPr>
            <a:lvl4pPr>
              <a:defRPr lang="en-US" sz="1800" dirty="0" smtClean="0">
                <a:solidFill>
                  <a:schemeClr val="bg1"/>
                </a:solidFill>
              </a:defRPr>
            </a:lvl4pPr>
            <a:lvl5pPr>
              <a:defRPr lang="en-US" sz="1800" dirty="0">
                <a:solidFill>
                  <a:schemeClr val="bg1"/>
                </a:solidFill>
              </a:defRPr>
            </a:lvl5pPr>
          </a:lstStyle>
          <a:p>
            <a:pPr marL="28575" lvl="0" algn="ctr">
              <a:tabLst/>
            </a:pPr>
            <a:r>
              <a:rPr lang="en-US"/>
              <a:t>OPTION 2</a:t>
            </a:r>
            <a:endParaRPr lang="en-US" dirty="0"/>
          </a:p>
        </p:txBody>
      </p:sp>
      <p:sp>
        <p:nvSpPr>
          <p:cNvPr id="52" name="Content Placeholder 9"/>
          <p:cNvSpPr>
            <a:spLocks noGrp="1"/>
          </p:cNvSpPr>
          <p:nvPr>
            <p:ph sz="quarter" idx="45" hasCustomPrompt="1"/>
          </p:nvPr>
        </p:nvSpPr>
        <p:spPr>
          <a:xfrm>
            <a:off x="8982633" y="4900132"/>
            <a:ext cx="4722555" cy="1133475"/>
          </a:xfrm>
          <a:prstGeom prst="parallelogram">
            <a:avLst>
              <a:gd name="adj" fmla="val 90690"/>
            </a:avLst>
          </a:prstGeom>
          <a:solidFill>
            <a:schemeClr val="accent4"/>
          </a:solidFill>
        </p:spPr>
        <p:txBody>
          <a:bodyPr vert="horz" lIns="0" tIns="45720" rIns="91440" bIns="45720" rtlCol="0" anchor="ctr">
            <a:normAutofit/>
          </a:bodyPr>
          <a:lstStyle>
            <a:lvl1pPr algn="ctr">
              <a:defRPr lang="en-US" sz="3200" b="1" baseline="0" dirty="0" smtClean="0">
                <a:solidFill>
                  <a:schemeClr val="bg1"/>
                </a:solidFill>
              </a:defRPr>
            </a:lvl1pPr>
            <a:lvl2pPr>
              <a:defRPr lang="en-US" sz="1800" dirty="0" smtClean="0">
                <a:solidFill>
                  <a:schemeClr val="bg1"/>
                </a:solidFill>
              </a:defRPr>
            </a:lvl2pPr>
            <a:lvl3pPr>
              <a:defRPr lang="en-US" sz="1800" dirty="0" smtClean="0">
                <a:solidFill>
                  <a:schemeClr val="bg1"/>
                </a:solidFill>
              </a:defRPr>
            </a:lvl3pPr>
            <a:lvl4pPr>
              <a:defRPr lang="en-US" sz="1800" dirty="0" smtClean="0">
                <a:solidFill>
                  <a:schemeClr val="bg1"/>
                </a:solidFill>
              </a:defRPr>
            </a:lvl4pPr>
            <a:lvl5pPr>
              <a:defRPr lang="en-US" sz="1800" dirty="0">
                <a:solidFill>
                  <a:schemeClr val="bg1"/>
                </a:solidFill>
              </a:defRPr>
            </a:lvl5pPr>
          </a:lstStyle>
          <a:p>
            <a:pPr marL="28575" lvl="0" algn="ctr">
              <a:tabLst/>
            </a:pPr>
            <a:r>
              <a:rPr lang="en-US" dirty="0"/>
              <a:t>OPTION 3</a:t>
            </a:r>
          </a:p>
        </p:txBody>
      </p:sp>
      <p:sp>
        <p:nvSpPr>
          <p:cNvPr id="2" name="Title 1"/>
          <p:cNvSpPr>
            <a:spLocks noGrp="1"/>
          </p:cNvSpPr>
          <p:nvPr>
            <p:ph type="title" hasCustomPrompt="1"/>
          </p:nvPr>
        </p:nvSpPr>
        <p:spPr>
          <a:xfrm>
            <a:off x="539750" y="539999"/>
            <a:ext cx="15595344" cy="454111"/>
          </a:xfrm>
        </p:spPr>
        <p:txBody>
          <a:bodyPr vert="horz" lIns="0" tIns="0" rIns="91440" bIns="45720" rtlCol="0" anchor="t">
            <a:noAutofit/>
          </a:bodyPr>
          <a:lstStyle>
            <a:lvl1pPr>
              <a:defRPr lang="en-US" baseline="0" dirty="0">
                <a:solidFill>
                  <a:schemeClr val="tx1"/>
                </a:solidFill>
              </a:defRPr>
            </a:lvl1pPr>
          </a:lstStyle>
          <a:p>
            <a:pPr lvl="0"/>
            <a:r>
              <a:rPr lang="en-US" dirty="0"/>
              <a:t>Insert title – timeline or 4 options slide (you can </a:t>
            </a:r>
            <a:r>
              <a:rPr lang="en-US" dirty="0" err="1"/>
              <a:t>recolour</a:t>
            </a:r>
            <a:r>
              <a:rPr lang="en-US" dirty="0"/>
              <a:t> the labels and boxes)</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55" name="Content Placeholder 2"/>
          <p:cNvSpPr>
            <a:spLocks noGrp="1"/>
          </p:cNvSpPr>
          <p:nvPr>
            <p:ph idx="25"/>
          </p:nvPr>
        </p:nvSpPr>
        <p:spPr>
          <a:xfrm>
            <a:off x="1260137" y="2455442"/>
            <a:ext cx="3708400" cy="2062783"/>
          </a:xfrm>
        </p:spPr>
        <p:txBody>
          <a:bodyPr vert="horz" lIns="0" tIns="45720" rIns="0" bIns="45720" numCol="1" spcCol="288000" rtlCol="0" anchor="b" anchorCtr="0">
            <a:noAutofit/>
          </a:bodyPr>
          <a:lstStyle>
            <a:lvl1pPr marL="342854" indent="-342854" algn="l">
              <a:spcBef>
                <a:spcPts val="600"/>
              </a:spcBef>
              <a:buNone/>
              <a:defRPr lang="en-US" sz="14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Click to edit Master text styles</a:t>
            </a:r>
          </a:p>
        </p:txBody>
      </p:sp>
      <p:sp>
        <p:nvSpPr>
          <p:cNvPr id="56" name="Content Placeholder 2"/>
          <p:cNvSpPr>
            <a:spLocks noGrp="1"/>
          </p:cNvSpPr>
          <p:nvPr>
            <p:ph idx="26" hasCustomPrompt="1"/>
          </p:nvPr>
        </p:nvSpPr>
        <p:spPr>
          <a:xfrm>
            <a:off x="1260136" y="6488805"/>
            <a:ext cx="3600451" cy="528300"/>
          </a:xfrm>
          <a:noFill/>
        </p:spPr>
        <p:txBody>
          <a:bodyPr lIns="0">
            <a:noAutofit/>
          </a:bodyPr>
          <a:lstStyle>
            <a:lvl1pPr marL="28575" indent="0" algn="ctr">
              <a:buNone/>
              <a:tabLst/>
              <a:defRPr sz="28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Label</a:t>
            </a:r>
          </a:p>
        </p:txBody>
      </p:sp>
      <p:sp>
        <p:nvSpPr>
          <p:cNvPr id="26" name="Content Placeholder 2"/>
          <p:cNvSpPr>
            <a:spLocks noGrp="1"/>
          </p:cNvSpPr>
          <p:nvPr>
            <p:ph idx="30" hasCustomPrompt="1"/>
          </p:nvPr>
        </p:nvSpPr>
        <p:spPr>
          <a:xfrm>
            <a:off x="1260136" y="7028163"/>
            <a:ext cx="3600451" cy="740686"/>
          </a:xfrm>
          <a:noFill/>
        </p:spPr>
        <p:txBody>
          <a:bodyPr lIns="0">
            <a:normAutofit/>
          </a:bodyPr>
          <a:lstStyle>
            <a:lvl1pPr marL="28575" indent="0" algn="ctr">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Headline</a:t>
            </a:r>
          </a:p>
        </p:txBody>
      </p:sp>
      <p:sp>
        <p:nvSpPr>
          <p:cNvPr id="29" name="Content Placeholder 2"/>
          <p:cNvSpPr>
            <a:spLocks noGrp="1"/>
          </p:cNvSpPr>
          <p:nvPr>
            <p:ph idx="31" hasCustomPrompt="1"/>
          </p:nvPr>
        </p:nvSpPr>
        <p:spPr>
          <a:xfrm>
            <a:off x="5490573" y="3350336"/>
            <a:ext cx="3583239" cy="549407"/>
          </a:xfrm>
          <a:noFill/>
        </p:spPr>
        <p:txBody>
          <a:bodyPr lIns="0">
            <a:noAutofit/>
          </a:bodyPr>
          <a:lstStyle>
            <a:lvl1pPr marL="28575" indent="0" algn="ctr">
              <a:buNone/>
              <a:tabLst/>
              <a:defRPr sz="28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Label</a:t>
            </a:r>
          </a:p>
        </p:txBody>
      </p:sp>
      <p:sp>
        <p:nvSpPr>
          <p:cNvPr id="30" name="Content Placeholder 2"/>
          <p:cNvSpPr>
            <a:spLocks noGrp="1"/>
          </p:cNvSpPr>
          <p:nvPr>
            <p:ph idx="32" hasCustomPrompt="1"/>
          </p:nvPr>
        </p:nvSpPr>
        <p:spPr>
          <a:xfrm>
            <a:off x="5490573" y="3889695"/>
            <a:ext cx="3583239" cy="690656"/>
          </a:xfrm>
          <a:noFill/>
        </p:spPr>
        <p:txBody>
          <a:bodyPr lIns="0">
            <a:normAutofit/>
          </a:bodyPr>
          <a:lstStyle>
            <a:lvl1pPr marL="28575" indent="0" algn="ctr">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Headline</a:t>
            </a:r>
          </a:p>
        </p:txBody>
      </p:sp>
      <p:sp>
        <p:nvSpPr>
          <p:cNvPr id="31" name="Content Placeholder 2"/>
          <p:cNvSpPr>
            <a:spLocks noGrp="1"/>
          </p:cNvSpPr>
          <p:nvPr>
            <p:ph idx="33"/>
          </p:nvPr>
        </p:nvSpPr>
        <p:spPr>
          <a:xfrm>
            <a:off x="5436851" y="6489961"/>
            <a:ext cx="3644654" cy="2120306"/>
          </a:xfrm>
        </p:spPr>
        <p:txBody>
          <a:bodyPr vert="horz" lIns="0" tIns="45720" rIns="0" bIns="45720" numCol="1" spcCol="288000" rtlCol="0">
            <a:noAutofit/>
          </a:bodyPr>
          <a:lstStyle>
            <a:lvl1pPr marL="342854" indent="-342854" algn="r">
              <a:spcBef>
                <a:spcPts val="600"/>
              </a:spcBef>
              <a:buNone/>
              <a:defRPr lang="en-US" sz="14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Click to edit Master text styles</a:t>
            </a:r>
          </a:p>
        </p:txBody>
      </p:sp>
      <p:sp>
        <p:nvSpPr>
          <p:cNvPr id="32" name="Content Placeholder 2"/>
          <p:cNvSpPr>
            <a:spLocks noGrp="1"/>
          </p:cNvSpPr>
          <p:nvPr>
            <p:ph idx="34" hasCustomPrompt="1"/>
          </p:nvPr>
        </p:nvSpPr>
        <p:spPr>
          <a:xfrm>
            <a:off x="13725912" y="3360386"/>
            <a:ext cx="3669013" cy="444089"/>
          </a:xfrm>
          <a:noFill/>
        </p:spPr>
        <p:txBody>
          <a:bodyPr lIns="0">
            <a:noAutofit/>
          </a:bodyPr>
          <a:lstStyle>
            <a:lvl1pPr marL="28575" indent="0" algn="ctr">
              <a:buNone/>
              <a:tabLst/>
              <a:defRPr sz="28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Label</a:t>
            </a:r>
          </a:p>
        </p:txBody>
      </p:sp>
      <p:sp>
        <p:nvSpPr>
          <p:cNvPr id="33" name="Content Placeholder 2"/>
          <p:cNvSpPr>
            <a:spLocks noGrp="1"/>
          </p:cNvSpPr>
          <p:nvPr>
            <p:ph idx="35" hasCustomPrompt="1"/>
          </p:nvPr>
        </p:nvSpPr>
        <p:spPr>
          <a:xfrm>
            <a:off x="13725912" y="3899744"/>
            <a:ext cx="3669013" cy="622622"/>
          </a:xfrm>
          <a:noFill/>
        </p:spPr>
        <p:txBody>
          <a:bodyPr lIns="0">
            <a:normAutofit/>
          </a:bodyPr>
          <a:lstStyle>
            <a:lvl1pPr marL="28575" indent="0" algn="ctr">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Headline</a:t>
            </a:r>
          </a:p>
        </p:txBody>
      </p:sp>
      <p:sp>
        <p:nvSpPr>
          <p:cNvPr id="34" name="Content Placeholder 2"/>
          <p:cNvSpPr>
            <a:spLocks noGrp="1"/>
          </p:cNvSpPr>
          <p:nvPr>
            <p:ph idx="36"/>
          </p:nvPr>
        </p:nvSpPr>
        <p:spPr>
          <a:xfrm>
            <a:off x="13725912" y="6489961"/>
            <a:ext cx="3669013" cy="2120306"/>
          </a:xfrm>
        </p:spPr>
        <p:txBody>
          <a:bodyPr vert="horz" lIns="0" tIns="45720" rIns="0" bIns="45720" numCol="1" spcCol="288000" rtlCol="0">
            <a:noAutofit/>
          </a:bodyPr>
          <a:lstStyle>
            <a:lvl1pPr marL="342854" indent="-342854" algn="r">
              <a:spcBef>
                <a:spcPts val="600"/>
              </a:spcBef>
              <a:buNone/>
              <a:defRPr lang="en-US" sz="14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Click to edit Master text styles</a:t>
            </a:r>
          </a:p>
        </p:txBody>
      </p:sp>
      <p:sp>
        <p:nvSpPr>
          <p:cNvPr id="35" name="Content Placeholder 2"/>
          <p:cNvSpPr>
            <a:spLocks noGrp="1"/>
          </p:cNvSpPr>
          <p:nvPr>
            <p:ph idx="37"/>
          </p:nvPr>
        </p:nvSpPr>
        <p:spPr>
          <a:xfrm>
            <a:off x="9758026" y="2364003"/>
            <a:ext cx="3492500" cy="2120306"/>
          </a:xfrm>
        </p:spPr>
        <p:txBody>
          <a:bodyPr vert="horz" lIns="0" tIns="45720" rIns="0" bIns="45720" numCol="1" spcCol="288000" rtlCol="0" anchor="b" anchorCtr="0">
            <a:noAutofit/>
          </a:bodyPr>
          <a:lstStyle>
            <a:lvl1pPr marL="342854" indent="-342854" algn="l">
              <a:spcBef>
                <a:spcPts val="600"/>
              </a:spcBef>
              <a:buNone/>
              <a:defRPr lang="en-US" sz="14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Click to edit Master text styles</a:t>
            </a:r>
          </a:p>
        </p:txBody>
      </p:sp>
      <p:sp>
        <p:nvSpPr>
          <p:cNvPr id="36" name="Content Placeholder 2"/>
          <p:cNvSpPr>
            <a:spLocks noGrp="1"/>
          </p:cNvSpPr>
          <p:nvPr>
            <p:ph idx="38" hasCustomPrompt="1"/>
          </p:nvPr>
        </p:nvSpPr>
        <p:spPr>
          <a:xfrm>
            <a:off x="9758026" y="6477747"/>
            <a:ext cx="3508256" cy="550415"/>
          </a:xfrm>
          <a:noFill/>
        </p:spPr>
        <p:txBody>
          <a:bodyPr lIns="0">
            <a:noAutofit/>
          </a:bodyPr>
          <a:lstStyle>
            <a:lvl1pPr marL="28575" indent="0" algn="ctr">
              <a:buNone/>
              <a:tabLst/>
              <a:defRPr sz="28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Label</a:t>
            </a:r>
          </a:p>
        </p:txBody>
      </p:sp>
      <p:sp>
        <p:nvSpPr>
          <p:cNvPr id="37" name="Content Placeholder 2"/>
          <p:cNvSpPr>
            <a:spLocks noGrp="1"/>
          </p:cNvSpPr>
          <p:nvPr>
            <p:ph idx="39" hasCustomPrompt="1"/>
          </p:nvPr>
        </p:nvSpPr>
        <p:spPr>
          <a:xfrm>
            <a:off x="9758026" y="7017105"/>
            <a:ext cx="3508256" cy="633679"/>
          </a:xfrm>
          <a:noFill/>
        </p:spPr>
        <p:txBody>
          <a:bodyPr lIns="0">
            <a:normAutofit/>
          </a:bodyPr>
          <a:lstStyle>
            <a:lvl1pPr marL="28575" indent="0" algn="ctr">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Headline</a:t>
            </a:r>
          </a:p>
        </p:txBody>
      </p:sp>
      <p:cxnSp>
        <p:nvCxnSpPr>
          <p:cNvPr id="38" name="Straight Arrow Connector 37"/>
          <p:cNvCxnSpPr/>
          <p:nvPr userDrawn="1"/>
        </p:nvCxnSpPr>
        <p:spPr>
          <a:xfrm flipV="1">
            <a:off x="7282192" y="4500505"/>
            <a:ext cx="0" cy="390673"/>
          </a:xfrm>
          <a:prstGeom prst="straightConnector1">
            <a:avLst/>
          </a:prstGeom>
          <a:ln w="38100">
            <a:solidFill>
              <a:schemeClr val="bg2">
                <a:lumMod val="9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userDrawn="1"/>
        </p:nvCxnSpPr>
        <p:spPr>
          <a:xfrm flipV="1">
            <a:off x="15560418" y="4500504"/>
            <a:ext cx="0" cy="390673"/>
          </a:xfrm>
          <a:prstGeom prst="straightConnector1">
            <a:avLst/>
          </a:prstGeom>
          <a:ln w="38100">
            <a:solidFill>
              <a:schemeClr val="bg2">
                <a:lumMod val="9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userDrawn="1"/>
        </p:nvCxnSpPr>
        <p:spPr>
          <a:xfrm flipV="1">
            <a:off x="2988925" y="6033607"/>
            <a:ext cx="0" cy="390673"/>
          </a:xfrm>
          <a:prstGeom prst="straightConnector1">
            <a:avLst/>
          </a:prstGeom>
          <a:ln w="38100">
            <a:solidFill>
              <a:schemeClr val="bg2">
                <a:lumMod val="9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userDrawn="1"/>
        </p:nvCxnSpPr>
        <p:spPr>
          <a:xfrm flipV="1">
            <a:off x="11512154" y="6087075"/>
            <a:ext cx="0" cy="390673"/>
          </a:xfrm>
          <a:prstGeom prst="straightConnector1">
            <a:avLst/>
          </a:prstGeom>
          <a:ln w="38100">
            <a:solidFill>
              <a:schemeClr val="bg2">
                <a:lumMod val="9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Picture Placeholder 16"/>
          <p:cNvSpPr>
            <a:spLocks noGrp="1"/>
          </p:cNvSpPr>
          <p:nvPr>
            <p:ph type="pic" sz="quarter" idx="47" hasCustomPrompt="1"/>
          </p:nvPr>
        </p:nvSpPr>
        <p:spPr>
          <a:xfrm>
            <a:off x="16135094" y="203933"/>
            <a:ext cx="1554054" cy="1319213"/>
          </a:xfrm>
        </p:spPr>
        <p:txBody>
          <a:bodyPr>
            <a:normAutofit/>
          </a:bodyPr>
          <a:lstStyle>
            <a:lvl1pPr>
              <a:defRPr sz="1200"/>
            </a:lvl1pPr>
          </a:lstStyle>
          <a:p>
            <a:r>
              <a:rPr lang="en-US" dirty="0"/>
              <a:t>Insert client logo if applicable</a:t>
            </a:r>
          </a:p>
        </p:txBody>
      </p:sp>
      <p:sp>
        <p:nvSpPr>
          <p:cNvPr id="39"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44" userDrawn="1">
          <p15:clr>
            <a:srgbClr val="FBAE40"/>
          </p15:clr>
        </p15:guide>
        <p15:guide id="2" orient="horz" pos="5712">
          <p15:clr>
            <a:srgbClr val="FBAE40"/>
          </p15:clr>
        </p15:guide>
        <p15:guide id="4" orient="horz" pos="2854" userDrawn="1">
          <p15:clr>
            <a:srgbClr val="FBAE40"/>
          </p15:clr>
        </p15:guide>
        <p15:guide id="5" pos="7983" userDrawn="1">
          <p15:clr>
            <a:srgbClr val="FBAE40"/>
          </p15:clr>
        </p15:guide>
        <p15:guide id="6" orient="horz" pos="410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hort contents">
    <p:spTree>
      <p:nvGrpSpPr>
        <p:cNvPr id="1" name=""/>
        <p:cNvGrpSpPr/>
        <p:nvPr/>
      </p:nvGrpSpPr>
      <p:grpSpPr>
        <a:xfrm>
          <a:off x="0" y="0"/>
          <a:ext cx="0" cy="0"/>
          <a:chOff x="0" y="0"/>
          <a:chExt cx="0" cy="0"/>
        </a:xfrm>
      </p:grpSpPr>
      <p:sp>
        <p:nvSpPr>
          <p:cNvPr id="25" name="Picture Placeholder 2"/>
          <p:cNvSpPr>
            <a:spLocks noGrp="1" noChangeAspect="1"/>
          </p:cNvSpPr>
          <p:nvPr>
            <p:ph type="pic" idx="27"/>
          </p:nvPr>
        </p:nvSpPr>
        <p:spPr>
          <a:xfrm>
            <a:off x="7774782" y="-1"/>
            <a:ext cx="10513218" cy="10285413"/>
          </a:xfrm>
          <a:solidFill>
            <a:schemeClr val="bg1">
              <a:lumMod val="95000"/>
            </a:schemeClr>
          </a:solidFill>
        </p:spPr>
        <p:txBody>
          <a:bodyPr anchor="t">
            <a:normAutofit/>
          </a:bodyPr>
          <a:lstStyle>
            <a:lvl1pPr marL="0" indent="0">
              <a:buFontTx/>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3" name="Content Placeholder 2"/>
          <p:cNvSpPr>
            <a:spLocks noGrp="1"/>
          </p:cNvSpPr>
          <p:nvPr>
            <p:ph idx="1" hasCustomPrompt="1"/>
          </p:nvPr>
        </p:nvSpPr>
        <p:spPr>
          <a:xfrm>
            <a:off x="539750" y="2201091"/>
            <a:ext cx="2879725" cy="336955"/>
          </a:xfrm>
        </p:spPr>
        <p:txBody>
          <a:bodyPr vert="horz" lIns="0" tIns="0" rIns="91440" bIns="45720" rtlCol="0" anchor="t">
            <a:noAutofit/>
          </a:bodyPr>
          <a:lstStyle>
            <a:lvl1pPr marL="0" indent="0">
              <a:buFontTx/>
              <a:buNone/>
              <a:defRPr lang="en-US" b="1" dirty="0" smtClean="0">
                <a:latin typeface="+mj-lt"/>
                <a:ea typeface="+mj-ea"/>
                <a:cs typeface="+mj-cs"/>
              </a:defRPr>
            </a:lvl1pPr>
          </a:lstStyle>
          <a:p>
            <a:pPr lvl="0">
              <a:spcBef>
                <a:spcPct val="0"/>
              </a:spcBef>
            </a:pPr>
            <a:r>
              <a:rPr lang="en-US" dirty="0"/>
              <a:t>Section title</a:t>
            </a:r>
          </a:p>
        </p:txBody>
      </p:sp>
      <p:sp>
        <p:nvSpPr>
          <p:cNvPr id="7" name="Title 1"/>
          <p:cNvSpPr>
            <a:spLocks noGrp="1"/>
          </p:cNvSpPr>
          <p:nvPr>
            <p:ph type="title"/>
          </p:nvPr>
        </p:nvSpPr>
        <p:spPr>
          <a:xfrm>
            <a:off x="539750" y="540000"/>
            <a:ext cx="6983413" cy="359999"/>
          </a:xfrm>
        </p:spPr>
        <p:txBody>
          <a:bodyPr vert="horz" lIns="0" tIns="0" rIns="91440" bIns="45720" rtlCol="0" anchor="t">
            <a:noAutofit/>
          </a:bodyPr>
          <a:lstStyle>
            <a:lvl1pPr>
              <a:buFontTx/>
              <a:buNone/>
              <a:defRPr lang="en-US" dirty="0"/>
            </a:lvl1pPr>
          </a:lstStyle>
          <a:p>
            <a:pPr lvl="0"/>
            <a:r>
              <a:rPr lang="en-US" dirty="0"/>
              <a:t>Click to edit Master title style</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lvl1pPr>
              <a:buFontTx/>
              <a:buNone/>
              <a:defRPr/>
            </a:lvl1p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lvl1pPr>
              <a:buFontTx/>
              <a:buNone/>
              <a:defRPr/>
            </a:lvl1pPr>
          </a:lstStyle>
          <a:p>
            <a:fld id="{D169FC91-59AE-C64A-9DCD-3B3C91131C87}" type="slidenum">
              <a:rPr lang="en-US" smtClean="0"/>
              <a:pPr/>
              <a:t>‹#›</a:t>
            </a:fld>
            <a:endParaRPr lang="en-US" dirty="0"/>
          </a:p>
        </p:txBody>
      </p:sp>
      <p:sp>
        <p:nvSpPr>
          <p:cNvPr id="10" name="Content Placeholder 2"/>
          <p:cNvSpPr>
            <a:spLocks noGrp="1"/>
          </p:cNvSpPr>
          <p:nvPr>
            <p:ph idx="16" hasCustomPrompt="1"/>
          </p:nvPr>
        </p:nvSpPr>
        <p:spPr>
          <a:xfrm>
            <a:off x="539749" y="2538046"/>
            <a:ext cx="2879725" cy="2609057"/>
          </a:xfrm>
        </p:spPr>
        <p:txBody>
          <a:bodyPr vert="horz" lIns="0" tIns="0" rIns="91440" bIns="45720" rtlCol="0" anchor="t">
            <a:noAutofit/>
          </a:bodyPr>
          <a:lstStyle>
            <a:lvl1pPr marL="0" indent="0">
              <a:buFontTx/>
              <a:buNone/>
              <a:defRPr lang="en-US" b="0" dirty="0" smtClean="0">
                <a:latin typeface="+mj-lt"/>
                <a:ea typeface="+mj-ea"/>
                <a:cs typeface="+mj-cs"/>
              </a:defRPr>
            </a:lvl1pPr>
          </a:lstStyle>
          <a:p>
            <a:pPr lvl="0">
              <a:spcBef>
                <a:spcPct val="0"/>
              </a:spcBef>
            </a:pPr>
            <a:r>
              <a:rPr lang="en-US" dirty="0"/>
              <a:t>Page title</a:t>
            </a:r>
          </a:p>
        </p:txBody>
      </p:sp>
      <p:sp>
        <p:nvSpPr>
          <p:cNvPr id="11" name="Content Placeholder 2"/>
          <p:cNvSpPr>
            <a:spLocks noGrp="1"/>
          </p:cNvSpPr>
          <p:nvPr>
            <p:ph idx="17" hasCustomPrompt="1"/>
          </p:nvPr>
        </p:nvSpPr>
        <p:spPr>
          <a:xfrm>
            <a:off x="539751" y="5332846"/>
            <a:ext cx="2879725" cy="336955"/>
          </a:xfrm>
        </p:spPr>
        <p:txBody>
          <a:bodyPr vert="horz" lIns="0" tIns="0" rIns="91440" bIns="45720" rtlCol="0" anchor="t">
            <a:noAutofit/>
          </a:bodyPr>
          <a:lstStyle>
            <a:lvl1pPr marL="0" indent="0">
              <a:buFontTx/>
              <a:buNone/>
              <a:defRPr lang="en-US" b="1" dirty="0" smtClean="0">
                <a:latin typeface="+mj-lt"/>
                <a:ea typeface="+mj-ea"/>
                <a:cs typeface="+mj-cs"/>
              </a:defRPr>
            </a:lvl1pPr>
          </a:lstStyle>
          <a:p>
            <a:pPr lvl="0">
              <a:spcBef>
                <a:spcPct val="0"/>
              </a:spcBef>
            </a:pPr>
            <a:r>
              <a:rPr lang="en-US" dirty="0"/>
              <a:t>Section title</a:t>
            </a:r>
          </a:p>
        </p:txBody>
      </p:sp>
      <p:sp>
        <p:nvSpPr>
          <p:cNvPr id="12" name="Content Placeholder 2"/>
          <p:cNvSpPr>
            <a:spLocks noGrp="1"/>
          </p:cNvSpPr>
          <p:nvPr>
            <p:ph idx="18" hasCustomPrompt="1"/>
          </p:nvPr>
        </p:nvSpPr>
        <p:spPr>
          <a:xfrm>
            <a:off x="539750" y="5669801"/>
            <a:ext cx="2879725" cy="3003321"/>
          </a:xfrm>
        </p:spPr>
        <p:txBody>
          <a:bodyPr vert="horz" lIns="0" tIns="0" rIns="91440" bIns="45720" rtlCol="0" anchor="t">
            <a:noAutofit/>
          </a:bodyPr>
          <a:lstStyle>
            <a:lvl1pPr marL="0" indent="0">
              <a:buFontTx/>
              <a:buNone/>
              <a:defRPr lang="en-US" b="0" dirty="0" smtClean="0">
                <a:latin typeface="+mj-lt"/>
                <a:ea typeface="+mj-ea"/>
                <a:cs typeface="+mj-cs"/>
              </a:defRPr>
            </a:lvl1pPr>
          </a:lstStyle>
          <a:p>
            <a:pPr lvl="0">
              <a:spcBef>
                <a:spcPct val="0"/>
              </a:spcBef>
            </a:pPr>
            <a:r>
              <a:rPr lang="en-US" dirty="0"/>
              <a:t>Page title</a:t>
            </a:r>
          </a:p>
        </p:txBody>
      </p:sp>
      <p:sp>
        <p:nvSpPr>
          <p:cNvPr id="17" name="Content Placeholder 2"/>
          <p:cNvSpPr>
            <a:spLocks noGrp="1"/>
          </p:cNvSpPr>
          <p:nvPr>
            <p:ph idx="23" hasCustomPrompt="1"/>
          </p:nvPr>
        </p:nvSpPr>
        <p:spPr>
          <a:xfrm>
            <a:off x="5559913" y="2199545"/>
            <a:ext cx="1260477" cy="336955"/>
          </a:xfrm>
        </p:spPr>
        <p:txBody>
          <a:bodyPr vert="horz" lIns="0" tIns="0" rIns="91440" bIns="45720" rtlCol="0" anchor="t">
            <a:noAutofit/>
          </a:bodyPr>
          <a:lstStyle>
            <a:lvl1pPr marL="0" indent="0" algn="ctr">
              <a:buFontTx/>
              <a:buNone/>
              <a:defRPr lang="en-US" b="1" dirty="0" smtClean="0">
                <a:latin typeface="+mj-lt"/>
                <a:ea typeface="+mj-ea"/>
                <a:cs typeface="+mj-cs"/>
              </a:defRPr>
            </a:lvl1pPr>
          </a:lstStyle>
          <a:p>
            <a:pPr lvl="0">
              <a:spcBef>
                <a:spcPct val="0"/>
              </a:spcBef>
            </a:pPr>
            <a:r>
              <a:rPr lang="en-US" dirty="0"/>
              <a:t>Number</a:t>
            </a:r>
          </a:p>
        </p:txBody>
      </p:sp>
      <p:sp>
        <p:nvSpPr>
          <p:cNvPr id="18" name="Content Placeholder 2"/>
          <p:cNvSpPr>
            <a:spLocks noGrp="1"/>
          </p:cNvSpPr>
          <p:nvPr>
            <p:ph idx="24" hasCustomPrompt="1"/>
          </p:nvPr>
        </p:nvSpPr>
        <p:spPr>
          <a:xfrm>
            <a:off x="5559912" y="2536501"/>
            <a:ext cx="1260477" cy="2466146"/>
          </a:xfrm>
        </p:spPr>
        <p:txBody>
          <a:bodyPr vert="horz" lIns="0" tIns="0" rIns="91440" bIns="45720" rtlCol="0" anchor="t">
            <a:noAutofit/>
          </a:bodyPr>
          <a:lstStyle>
            <a:lvl1pPr marL="0" indent="0" algn="ctr">
              <a:lnSpc>
                <a:spcPct val="110000"/>
              </a:lnSpc>
              <a:buFontTx/>
              <a:buNone/>
              <a:defRPr lang="en-US" b="0" dirty="0" smtClean="0">
                <a:latin typeface="+mj-lt"/>
                <a:ea typeface="+mj-ea"/>
                <a:cs typeface="+mj-cs"/>
              </a:defRPr>
            </a:lvl1pPr>
          </a:lstStyle>
          <a:p>
            <a:pPr lvl="0">
              <a:lnSpc>
                <a:spcPct val="90000"/>
              </a:lnSpc>
              <a:spcBef>
                <a:spcPct val="0"/>
              </a:spcBef>
            </a:pPr>
            <a:r>
              <a:rPr lang="en-US" dirty="0"/>
              <a:t>Number</a:t>
            </a:r>
          </a:p>
        </p:txBody>
      </p:sp>
      <p:sp>
        <p:nvSpPr>
          <p:cNvPr id="19" name="Content Placeholder 2"/>
          <p:cNvSpPr>
            <a:spLocks noGrp="1"/>
          </p:cNvSpPr>
          <p:nvPr>
            <p:ph idx="25" hasCustomPrompt="1"/>
          </p:nvPr>
        </p:nvSpPr>
        <p:spPr>
          <a:xfrm>
            <a:off x="5559912" y="5381135"/>
            <a:ext cx="1260477" cy="336955"/>
          </a:xfrm>
        </p:spPr>
        <p:txBody>
          <a:bodyPr vert="horz" lIns="0" tIns="0" rIns="91440" bIns="45720" rtlCol="0" anchor="t">
            <a:noAutofit/>
          </a:bodyPr>
          <a:lstStyle>
            <a:lvl1pPr marL="0" indent="0">
              <a:buFontTx/>
              <a:buNone/>
              <a:defRPr lang="en-US" b="1" dirty="0" smtClean="0">
                <a:latin typeface="+mj-lt"/>
                <a:ea typeface="+mj-ea"/>
                <a:cs typeface="+mj-cs"/>
              </a:defRPr>
            </a:lvl1pPr>
          </a:lstStyle>
          <a:p>
            <a:pPr lvl="0" algn="ctr">
              <a:spcBef>
                <a:spcPct val="0"/>
              </a:spcBef>
            </a:pPr>
            <a:r>
              <a:rPr lang="en-US" dirty="0"/>
              <a:t>Number</a:t>
            </a:r>
          </a:p>
        </p:txBody>
      </p:sp>
      <p:sp>
        <p:nvSpPr>
          <p:cNvPr id="20" name="Content Placeholder 2"/>
          <p:cNvSpPr>
            <a:spLocks noGrp="1"/>
          </p:cNvSpPr>
          <p:nvPr>
            <p:ph idx="26" hasCustomPrompt="1"/>
          </p:nvPr>
        </p:nvSpPr>
        <p:spPr>
          <a:xfrm>
            <a:off x="5559911" y="5718090"/>
            <a:ext cx="1260477" cy="2609057"/>
          </a:xfrm>
        </p:spPr>
        <p:txBody>
          <a:bodyPr vert="horz" lIns="0" tIns="0" rIns="91440" bIns="45720" rtlCol="0" anchor="t">
            <a:noAutofit/>
          </a:bodyPr>
          <a:lstStyle>
            <a:lvl1pPr marL="0" indent="0" algn="ctr">
              <a:lnSpc>
                <a:spcPct val="110000"/>
              </a:lnSpc>
              <a:buFontTx/>
              <a:buNone/>
              <a:defRPr lang="en-US" b="0" dirty="0" smtClean="0">
                <a:latin typeface="+mj-lt"/>
                <a:ea typeface="+mj-ea"/>
                <a:cs typeface="+mj-cs"/>
              </a:defRPr>
            </a:lvl1pPr>
          </a:lstStyle>
          <a:p>
            <a:pPr lvl="0">
              <a:lnSpc>
                <a:spcPct val="90000"/>
              </a:lnSpc>
              <a:spcBef>
                <a:spcPct val="0"/>
              </a:spcBef>
            </a:pPr>
            <a:r>
              <a:rPr lang="en-US" dirty="0"/>
              <a:t>Number</a:t>
            </a:r>
          </a:p>
        </p:txBody>
      </p:sp>
      <p:sp>
        <p:nvSpPr>
          <p:cNvPr id="15"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dirty="0"/>
              <a:t>subtitle</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376">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Geograpy">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739063" y="-1"/>
            <a:ext cx="5761037" cy="10285413"/>
          </a:xfrm>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10" name="Content Placeholder 2"/>
          <p:cNvSpPr>
            <a:spLocks noGrp="1"/>
          </p:cNvSpPr>
          <p:nvPr>
            <p:ph idx="14" hasCustomPrompt="1"/>
          </p:nvPr>
        </p:nvSpPr>
        <p:spPr>
          <a:xfrm>
            <a:off x="539749" y="2200448"/>
            <a:ext cx="6980942" cy="376078"/>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1" name="Text Placeholder 6"/>
          <p:cNvSpPr>
            <a:spLocks noGrp="1"/>
          </p:cNvSpPr>
          <p:nvPr>
            <p:ph type="body" sz="quarter" idx="32"/>
          </p:nvPr>
        </p:nvSpPr>
        <p:spPr>
          <a:xfrm>
            <a:off x="539748" y="2576526"/>
            <a:ext cx="6983413"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12" name="Content Placeholder 2"/>
          <p:cNvSpPr>
            <a:spLocks noGrp="1"/>
          </p:cNvSpPr>
          <p:nvPr>
            <p:ph idx="33" hasCustomPrompt="1"/>
          </p:nvPr>
        </p:nvSpPr>
        <p:spPr>
          <a:xfrm>
            <a:off x="539748" y="4417810"/>
            <a:ext cx="6980942" cy="376078"/>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 name="Text Placeholder 6"/>
          <p:cNvSpPr>
            <a:spLocks noGrp="1"/>
          </p:cNvSpPr>
          <p:nvPr>
            <p:ph type="body" sz="quarter" idx="34"/>
          </p:nvPr>
        </p:nvSpPr>
        <p:spPr>
          <a:xfrm>
            <a:off x="539747" y="4793888"/>
            <a:ext cx="6983413"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a:t>
            </a:r>
            <a:r>
              <a:rPr lang="en-US"/>
              <a:t>text styles</a:t>
            </a:r>
            <a:endParaRPr lang="en-US" dirty="0"/>
          </a:p>
        </p:txBody>
      </p:sp>
      <p:sp>
        <p:nvSpPr>
          <p:cNvPr id="14" name="Content Placeholder 2"/>
          <p:cNvSpPr>
            <a:spLocks noGrp="1"/>
          </p:cNvSpPr>
          <p:nvPr>
            <p:ph idx="35" hasCustomPrompt="1"/>
          </p:nvPr>
        </p:nvSpPr>
        <p:spPr>
          <a:xfrm>
            <a:off x="542221" y="6635172"/>
            <a:ext cx="6980942" cy="376078"/>
          </a:xfrm>
          <a:noFill/>
        </p:spPr>
        <p:txBody>
          <a:bodyPr lIns="0">
            <a:noAutofit/>
          </a:bodyPr>
          <a:lstStyle>
            <a:lvl1pPr marL="28575" indent="0">
              <a:buNone/>
              <a:tabLst/>
              <a:defRPr lang="en-US" sz="2000" b="1" kern="1200" dirty="0">
                <a:solidFill>
                  <a:schemeClr val="accent2"/>
                </a:solidFill>
                <a:latin typeface="+mn-lt"/>
                <a:ea typeface="+mn-ea"/>
                <a:cs typeface="+mn-cs"/>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5" name="Text Placeholder 6"/>
          <p:cNvSpPr>
            <a:spLocks noGrp="1"/>
          </p:cNvSpPr>
          <p:nvPr>
            <p:ph type="body" sz="quarter" idx="36"/>
          </p:nvPr>
        </p:nvSpPr>
        <p:spPr>
          <a:xfrm>
            <a:off x="542220" y="7011250"/>
            <a:ext cx="6983413"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a:t>
            </a:r>
            <a:r>
              <a:rPr lang="en-US"/>
              <a:t>text styles</a:t>
            </a:r>
            <a:endParaRPr lang="en-US" dirty="0"/>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
        <p:nvSpPr>
          <p:cNvPr id="16" name="Rectangle 4"/>
          <p:cNvSpPr/>
          <p:nvPr userDrawn="1"/>
        </p:nvSpPr>
        <p:spPr>
          <a:xfrm>
            <a:off x="14203110" y="0"/>
            <a:ext cx="3240828" cy="5110385"/>
          </a:xfrm>
          <a:custGeom>
            <a:avLst/>
            <a:gdLst>
              <a:gd name="connsiteX0" fmla="*/ 0 w 3282461"/>
              <a:gd name="connsiteY0" fmla="*/ 0 h 5134708"/>
              <a:gd name="connsiteX1" fmla="*/ 3282461 w 3282461"/>
              <a:gd name="connsiteY1" fmla="*/ 0 h 5134708"/>
              <a:gd name="connsiteX2" fmla="*/ 3282461 w 3282461"/>
              <a:gd name="connsiteY2" fmla="*/ 5134708 h 5134708"/>
              <a:gd name="connsiteX3" fmla="*/ 0 w 3282461"/>
              <a:gd name="connsiteY3" fmla="*/ 5134708 h 5134708"/>
              <a:gd name="connsiteX4" fmla="*/ 0 w 3282461"/>
              <a:gd name="connsiteY4" fmla="*/ 0 h 5134708"/>
              <a:gd name="connsiteX0" fmla="*/ 8546 w 3291007"/>
              <a:gd name="connsiteY0" fmla="*/ 0 h 5134708"/>
              <a:gd name="connsiteX1" fmla="*/ 3291007 w 3291007"/>
              <a:gd name="connsiteY1" fmla="*/ 0 h 5134708"/>
              <a:gd name="connsiteX2" fmla="*/ 3291007 w 3291007"/>
              <a:gd name="connsiteY2" fmla="*/ 5134708 h 5134708"/>
              <a:gd name="connsiteX3" fmla="*/ 0 w 3291007"/>
              <a:gd name="connsiteY3" fmla="*/ 1827485 h 5134708"/>
              <a:gd name="connsiteX4" fmla="*/ 8546 w 3291007"/>
              <a:gd name="connsiteY4" fmla="*/ 0 h 51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1007" h="5134708">
                <a:moveTo>
                  <a:pt x="8546" y="0"/>
                </a:moveTo>
                <a:lnTo>
                  <a:pt x="3291007" y="0"/>
                </a:lnTo>
                <a:lnTo>
                  <a:pt x="3291007" y="5134708"/>
                </a:lnTo>
                <a:lnTo>
                  <a:pt x="0" y="1827485"/>
                </a:lnTo>
                <a:cubicBezTo>
                  <a:pt x="2849" y="1218323"/>
                  <a:pt x="5697" y="609162"/>
                  <a:pt x="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p:cNvSpPr/>
          <p:nvPr userDrawn="1"/>
        </p:nvSpPr>
        <p:spPr>
          <a:xfrm>
            <a:off x="539750" y="534962"/>
            <a:ext cx="2339102" cy="507831"/>
          </a:xfrm>
          <a:prstGeom prst="rect">
            <a:avLst/>
          </a:prstGeom>
        </p:spPr>
        <p:txBody>
          <a:bodyPr vert="horz" lIns="0" tIns="0" rIns="91440" bIns="45720" rtlCol="0" anchor="t">
            <a:noAutofit/>
          </a:bodyPr>
          <a:lstStyle/>
          <a:p>
            <a:pPr lvl="0" defTabSz="1371417">
              <a:lnSpc>
                <a:spcPct val="90000"/>
              </a:lnSpc>
              <a:spcBef>
                <a:spcPct val="0"/>
              </a:spcBef>
              <a:buNone/>
            </a:pPr>
            <a:r>
              <a:rPr lang="en-US" sz="3000" b="1" baseline="0" dirty="0">
                <a:latin typeface="+mj-lt"/>
                <a:ea typeface="+mj-ea"/>
                <a:cs typeface="+mj-cs"/>
              </a:rPr>
              <a:t>Geography</a:t>
            </a:r>
          </a:p>
        </p:txBody>
      </p:sp>
      <p:sp>
        <p:nvSpPr>
          <p:cNvPr id="17"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evice">
    <p:bg>
      <p:bgPr>
        <a:solidFill>
          <a:schemeClr val="tx1"/>
        </a:solidFill>
        <a:effectLst/>
      </p:bgPr>
    </p:bg>
    <p:spTree>
      <p:nvGrpSpPr>
        <p:cNvPr id="1" name=""/>
        <p:cNvGrpSpPr/>
        <p:nvPr/>
      </p:nvGrpSpPr>
      <p:grpSpPr>
        <a:xfrm>
          <a:off x="0" y="0"/>
          <a:ext cx="0" cy="0"/>
          <a:chOff x="0" y="0"/>
          <a:chExt cx="0" cy="0"/>
        </a:xfrm>
      </p:grpSpPr>
      <p:sp>
        <p:nvSpPr>
          <p:cNvPr id="4" name="Snip Single Corner Rectangle 3"/>
          <p:cNvSpPr/>
          <p:nvPr userDrawn="1"/>
        </p:nvSpPr>
        <p:spPr>
          <a:xfrm>
            <a:off x="1257300" y="2725583"/>
            <a:ext cx="5130000" cy="4757495"/>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Single Corner Rectangle 9"/>
          <p:cNvSpPr/>
          <p:nvPr userDrawn="1"/>
        </p:nvSpPr>
        <p:spPr>
          <a:xfrm>
            <a:off x="6750850" y="2710105"/>
            <a:ext cx="5130000" cy="4757495"/>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p:cNvSpPr/>
          <p:nvPr userDrawn="1"/>
        </p:nvSpPr>
        <p:spPr>
          <a:xfrm>
            <a:off x="12237250" y="2710105"/>
            <a:ext cx="5130000" cy="4757495"/>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baseline="0" dirty="0">
                <a:solidFill>
                  <a:schemeClr val="bg1"/>
                </a:solidFill>
              </a:defRPr>
            </a:lvl1pPr>
          </a:lstStyle>
          <a:p>
            <a:pPr lvl="0"/>
            <a:r>
              <a:rPr lang="en-US" dirty="0"/>
              <a:t>Slide title, use this for 3 icons and a detailed  explanation of each</a:t>
            </a:r>
          </a:p>
        </p:txBody>
      </p:sp>
      <p:sp>
        <p:nvSpPr>
          <p:cNvPr id="12" name="Content Placeholder 2"/>
          <p:cNvSpPr>
            <a:spLocks noGrp="1"/>
          </p:cNvSpPr>
          <p:nvPr>
            <p:ph idx="16" hasCustomPrompt="1"/>
          </p:nvPr>
        </p:nvSpPr>
        <p:spPr>
          <a:xfrm>
            <a:off x="1257300" y="5788459"/>
            <a:ext cx="5130000" cy="1679141"/>
          </a:xfrm>
        </p:spPr>
        <p:txBody>
          <a:bodyPr vert="horz" lIns="432000" tIns="45720" rIns="432000" bIns="45720" numCol="1" spcCol="288000" rtlCol="0">
            <a:noAutofit/>
          </a:bodyPr>
          <a:lstStyle>
            <a:lvl1pPr marL="0" indent="0">
              <a:spcBef>
                <a:spcPts val="1500"/>
              </a:spcBef>
              <a:buNone/>
              <a:defRPr lang="en-US" sz="1800" dirty="0" smtClean="0">
                <a:solidFill>
                  <a:schemeClr val="bg1"/>
                </a:solidFill>
              </a:defRPr>
            </a:lvl1pPr>
            <a:lvl2pPr marL="685709" indent="0">
              <a:buNone/>
              <a:defRPr lang="en-US" dirty="0" smtClean="0">
                <a:solidFill>
                  <a:schemeClr val="bg1"/>
                </a:solidFill>
              </a:defRPr>
            </a:lvl2pPr>
            <a:lvl3pPr marL="1371417" indent="0">
              <a:buNone/>
              <a:defRPr lang="en-US" dirty="0" smtClean="0">
                <a:solidFill>
                  <a:schemeClr val="bg1"/>
                </a:solidFill>
              </a:defRPr>
            </a:lvl3pPr>
            <a:lvl4pPr marL="2057126" indent="0">
              <a:buNone/>
              <a:defRPr lang="en-US" dirty="0" smtClean="0">
                <a:solidFill>
                  <a:schemeClr val="bg1"/>
                </a:solidFill>
              </a:defRPr>
            </a:lvl4pPr>
            <a:lvl5pPr marL="2742835" indent="0">
              <a:buNone/>
              <a:defRPr lang="en-US" dirty="0">
                <a:solidFill>
                  <a:schemeClr val="bg1"/>
                </a:solidFill>
              </a:defRPr>
            </a:lvl5pPr>
          </a:lstStyle>
          <a:p>
            <a:pPr lvl="0">
              <a:lnSpc>
                <a:spcPct val="110000"/>
              </a:lnSpc>
              <a:spcBef>
                <a:spcPts val="900"/>
              </a:spcBef>
              <a:buSzPct val="75000"/>
            </a:pPr>
            <a:r>
              <a:rPr lang="en-US" dirty="0"/>
              <a:t>Text goes here</a:t>
            </a:r>
          </a:p>
        </p:txBody>
      </p:sp>
      <p:sp>
        <p:nvSpPr>
          <p:cNvPr id="13" name="Content Placeholder 2"/>
          <p:cNvSpPr>
            <a:spLocks noGrp="1"/>
          </p:cNvSpPr>
          <p:nvPr>
            <p:ph idx="17" hasCustomPrompt="1"/>
          </p:nvPr>
        </p:nvSpPr>
        <p:spPr>
          <a:xfrm>
            <a:off x="6758000" y="5819414"/>
            <a:ext cx="5130000" cy="1648186"/>
          </a:xfrm>
        </p:spPr>
        <p:txBody>
          <a:bodyPr vert="horz" lIns="432000" tIns="45720" rIns="432000" bIns="45720" numCol="1" spcCol="288000" rtlCol="0">
            <a:noAutofit/>
          </a:bodyPr>
          <a:lstStyle>
            <a:lvl1pPr marL="342854" indent="-342854">
              <a:lnSpc>
                <a:spcPct val="110000"/>
              </a:lnSpc>
              <a:spcBef>
                <a:spcPts val="900"/>
              </a:spcBef>
              <a:buSzPct val="75000"/>
              <a:buNone/>
              <a:defRPr lang="en-US" sz="18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4" name="Content Placeholder 2"/>
          <p:cNvSpPr>
            <a:spLocks noGrp="1"/>
          </p:cNvSpPr>
          <p:nvPr>
            <p:ph idx="18" hasCustomPrompt="1"/>
          </p:nvPr>
        </p:nvSpPr>
        <p:spPr>
          <a:xfrm>
            <a:off x="12244400" y="5819414"/>
            <a:ext cx="5130000" cy="1648186"/>
          </a:xfrm>
        </p:spPr>
        <p:txBody>
          <a:bodyPr vert="horz" lIns="432000" tIns="45720" rIns="432000" bIns="45720" numCol="1" spcCol="288000" rtlCol="0">
            <a:noAutofit/>
          </a:bodyPr>
          <a:lstStyle>
            <a:lvl1pPr marL="0" indent="0">
              <a:lnSpc>
                <a:spcPct val="110000"/>
              </a:lnSpc>
              <a:spcBef>
                <a:spcPts val="900"/>
              </a:spcBef>
              <a:buSzPct val="75000"/>
              <a:buFontTx/>
              <a:buNone/>
              <a:defRPr lang="en-US" sz="18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8" name="Picture Placeholder 17"/>
          <p:cNvSpPr>
            <a:spLocks noGrp="1"/>
          </p:cNvSpPr>
          <p:nvPr>
            <p:ph type="pic" sz="quarter" idx="21" hasCustomPrompt="1"/>
          </p:nvPr>
        </p:nvSpPr>
        <p:spPr>
          <a:xfrm>
            <a:off x="1798638" y="3085363"/>
            <a:ext cx="4047324" cy="2288275"/>
          </a:xfrm>
        </p:spPr>
        <p:txBody>
          <a:bodyPr>
            <a:normAutofit/>
          </a:bodyPr>
          <a:lstStyle>
            <a:lvl1pPr marL="0" indent="0">
              <a:buFontTx/>
              <a:buNone/>
              <a:defRPr sz="1800" baseline="0">
                <a:solidFill>
                  <a:schemeClr val="bg1"/>
                </a:solidFill>
              </a:defRPr>
            </a:lvl1pPr>
          </a:lstStyle>
          <a:p>
            <a:r>
              <a:rPr lang="en-GB" dirty="0"/>
              <a:t>Click to put an icon in this space – just make sure that it is white with a transparent background</a:t>
            </a:r>
          </a:p>
        </p:txBody>
      </p:sp>
      <p:sp>
        <p:nvSpPr>
          <p:cNvPr id="20" name="Picture Placeholder 17"/>
          <p:cNvSpPr>
            <a:spLocks noGrp="1"/>
          </p:cNvSpPr>
          <p:nvPr>
            <p:ph type="pic" sz="quarter" idx="22" hasCustomPrompt="1"/>
          </p:nvPr>
        </p:nvSpPr>
        <p:spPr>
          <a:xfrm>
            <a:off x="7278239" y="3085363"/>
            <a:ext cx="4047324" cy="228827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21" name="Picture Placeholder 17"/>
          <p:cNvSpPr>
            <a:spLocks noGrp="1"/>
          </p:cNvSpPr>
          <p:nvPr>
            <p:ph type="pic" sz="quarter" idx="23" hasCustomPrompt="1"/>
          </p:nvPr>
        </p:nvSpPr>
        <p:spPr>
          <a:xfrm>
            <a:off x="12736913" y="3085363"/>
            <a:ext cx="4047324" cy="228827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15" name="Rectangle 8"/>
          <p:cNvSpPr/>
          <p:nvPr userDrawn="1"/>
        </p:nvSpPr>
        <p:spPr>
          <a:xfrm>
            <a:off x="14071600" y="0"/>
            <a:ext cx="4216400" cy="1371600"/>
          </a:xfrm>
          <a:custGeom>
            <a:avLst/>
            <a:gdLst>
              <a:gd name="connsiteX0" fmla="*/ 0 w 4216400"/>
              <a:gd name="connsiteY0" fmla="*/ 0 h 1371600"/>
              <a:gd name="connsiteX1" fmla="*/ 4216400 w 4216400"/>
              <a:gd name="connsiteY1" fmla="*/ 0 h 1371600"/>
              <a:gd name="connsiteX2" fmla="*/ 4216400 w 4216400"/>
              <a:gd name="connsiteY2" fmla="*/ 1371600 h 1371600"/>
              <a:gd name="connsiteX3" fmla="*/ 0 w 4216400"/>
              <a:gd name="connsiteY3" fmla="*/ 1371600 h 1371600"/>
              <a:gd name="connsiteX4" fmla="*/ 0 w 4216400"/>
              <a:gd name="connsiteY4" fmla="*/ 0 h 1371600"/>
              <a:gd name="connsiteX0" fmla="*/ 0 w 4216400"/>
              <a:gd name="connsiteY0" fmla="*/ 0 h 1422400"/>
              <a:gd name="connsiteX1" fmla="*/ 4216400 w 4216400"/>
              <a:gd name="connsiteY1" fmla="*/ 0 h 1422400"/>
              <a:gd name="connsiteX2" fmla="*/ 4216400 w 4216400"/>
              <a:gd name="connsiteY2" fmla="*/ 1371600 h 1422400"/>
              <a:gd name="connsiteX3" fmla="*/ 1193800 w 4216400"/>
              <a:gd name="connsiteY3" fmla="*/ 1422400 h 1422400"/>
              <a:gd name="connsiteX4" fmla="*/ 0 w 4216400"/>
              <a:gd name="connsiteY4" fmla="*/ 0 h 1422400"/>
              <a:gd name="connsiteX0" fmla="*/ 0 w 4216400"/>
              <a:gd name="connsiteY0" fmla="*/ 0 h 1371600"/>
              <a:gd name="connsiteX1" fmla="*/ 4216400 w 4216400"/>
              <a:gd name="connsiteY1" fmla="*/ 0 h 1371600"/>
              <a:gd name="connsiteX2" fmla="*/ 4216400 w 4216400"/>
              <a:gd name="connsiteY2" fmla="*/ 1371600 h 1371600"/>
              <a:gd name="connsiteX3" fmla="*/ 1625600 w 4216400"/>
              <a:gd name="connsiteY3" fmla="*/ 1371600 h 1371600"/>
              <a:gd name="connsiteX4" fmla="*/ 0 w 4216400"/>
              <a:gd name="connsiteY4" fmla="*/ 0 h 1371600"/>
              <a:gd name="connsiteX0" fmla="*/ 0 w 4216400"/>
              <a:gd name="connsiteY0" fmla="*/ 0 h 1422400"/>
              <a:gd name="connsiteX1" fmla="*/ 4216400 w 4216400"/>
              <a:gd name="connsiteY1" fmla="*/ 0 h 1422400"/>
              <a:gd name="connsiteX2" fmla="*/ 4216400 w 4216400"/>
              <a:gd name="connsiteY2" fmla="*/ 1371600 h 1422400"/>
              <a:gd name="connsiteX3" fmla="*/ 1371600 w 4216400"/>
              <a:gd name="connsiteY3" fmla="*/ 1422400 h 1422400"/>
              <a:gd name="connsiteX4" fmla="*/ 0 w 4216400"/>
              <a:gd name="connsiteY4" fmla="*/ 0 h 1422400"/>
              <a:gd name="connsiteX0" fmla="*/ 0 w 4216400"/>
              <a:gd name="connsiteY0" fmla="*/ 0 h 1371600"/>
              <a:gd name="connsiteX1" fmla="*/ 4216400 w 4216400"/>
              <a:gd name="connsiteY1" fmla="*/ 0 h 1371600"/>
              <a:gd name="connsiteX2" fmla="*/ 4216400 w 4216400"/>
              <a:gd name="connsiteY2" fmla="*/ 1371600 h 1371600"/>
              <a:gd name="connsiteX3" fmla="*/ 1371600 w 4216400"/>
              <a:gd name="connsiteY3" fmla="*/ 1291771 h 1371600"/>
              <a:gd name="connsiteX4" fmla="*/ 0 w 4216400"/>
              <a:gd name="connsiteY4" fmla="*/ 0 h 1371600"/>
              <a:gd name="connsiteX0" fmla="*/ 0 w 4216400"/>
              <a:gd name="connsiteY0" fmla="*/ 0 h 1371600"/>
              <a:gd name="connsiteX1" fmla="*/ 4216400 w 4216400"/>
              <a:gd name="connsiteY1" fmla="*/ 0 h 1371600"/>
              <a:gd name="connsiteX2" fmla="*/ 4216400 w 4216400"/>
              <a:gd name="connsiteY2" fmla="*/ 1371600 h 1371600"/>
              <a:gd name="connsiteX3" fmla="*/ 1358537 w 4216400"/>
              <a:gd name="connsiteY3" fmla="*/ 1330960 h 1371600"/>
              <a:gd name="connsiteX4" fmla="*/ 0 w 4216400"/>
              <a:gd name="connsiteY4" fmla="*/ 0 h 1371600"/>
              <a:gd name="connsiteX0" fmla="*/ 0 w 4216400"/>
              <a:gd name="connsiteY0" fmla="*/ 0 h 1371600"/>
              <a:gd name="connsiteX1" fmla="*/ 4216400 w 4216400"/>
              <a:gd name="connsiteY1" fmla="*/ 0 h 1371600"/>
              <a:gd name="connsiteX2" fmla="*/ 4216400 w 4216400"/>
              <a:gd name="connsiteY2" fmla="*/ 1371600 h 1371600"/>
              <a:gd name="connsiteX3" fmla="*/ 1358537 w 4216400"/>
              <a:gd name="connsiteY3" fmla="*/ 1370149 h 1371600"/>
              <a:gd name="connsiteX4" fmla="*/ 0 w 42164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400" h="1371600">
                <a:moveTo>
                  <a:pt x="0" y="0"/>
                </a:moveTo>
                <a:lnTo>
                  <a:pt x="4216400" y="0"/>
                </a:lnTo>
                <a:lnTo>
                  <a:pt x="4216400" y="1371600"/>
                </a:lnTo>
                <a:lnTo>
                  <a:pt x="1358537" y="137014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p:cNvSpPr txBox="1"/>
          <p:nvPr userDrawn="1"/>
        </p:nvSpPr>
        <p:spPr>
          <a:xfrm>
            <a:off x="15767843" y="451480"/>
            <a:ext cx="3211286" cy="461665"/>
          </a:xfrm>
          <a:prstGeom prst="rect">
            <a:avLst/>
          </a:prstGeom>
          <a:noFill/>
        </p:spPr>
        <p:txBody>
          <a:bodyPr wrap="square" rtlCol="0">
            <a:spAutoFit/>
          </a:bodyPr>
          <a:lstStyle/>
          <a:p>
            <a:r>
              <a:rPr lang="en-GB" sz="2400" b="1" dirty="0"/>
              <a:t>DEVICE</a:t>
            </a:r>
          </a:p>
        </p:txBody>
      </p:sp>
      <p:sp>
        <p:nvSpPr>
          <p:cNvPr id="17" name="Content Placeholder 2"/>
          <p:cNvSpPr>
            <a:spLocks noGrp="1"/>
          </p:cNvSpPr>
          <p:nvPr>
            <p:ph idx="24" hasCustomPrompt="1"/>
          </p:nvPr>
        </p:nvSpPr>
        <p:spPr>
          <a:xfrm>
            <a:off x="1257300" y="7821839"/>
            <a:ext cx="16117100" cy="1679141"/>
          </a:xfrm>
        </p:spPr>
        <p:txBody>
          <a:bodyPr vert="horz" lIns="0" tIns="45720" rIns="432000" bIns="45720" numCol="1" spcCol="288000" rtlCol="0">
            <a:noAutofit/>
          </a:bodyPr>
          <a:lstStyle>
            <a:lvl1pPr marL="0" indent="0">
              <a:spcBef>
                <a:spcPts val="1500"/>
              </a:spcBef>
              <a:buNone/>
              <a:defRPr lang="en-US" sz="2000" dirty="0" smtClean="0">
                <a:solidFill>
                  <a:schemeClr val="bg1"/>
                </a:solidFill>
              </a:defRPr>
            </a:lvl1pPr>
            <a:lvl2pPr marL="685709" indent="0">
              <a:buNone/>
              <a:defRPr lang="en-US" dirty="0" smtClean="0">
                <a:solidFill>
                  <a:schemeClr val="bg1"/>
                </a:solidFill>
              </a:defRPr>
            </a:lvl2pPr>
            <a:lvl3pPr marL="1371417" indent="0">
              <a:buNone/>
              <a:defRPr lang="en-US" dirty="0" smtClean="0">
                <a:solidFill>
                  <a:schemeClr val="bg1"/>
                </a:solidFill>
              </a:defRPr>
            </a:lvl3pPr>
            <a:lvl4pPr marL="2057126" indent="0">
              <a:buNone/>
              <a:defRPr lang="en-US" dirty="0" smtClean="0">
                <a:solidFill>
                  <a:schemeClr val="bg1"/>
                </a:solidFill>
              </a:defRPr>
            </a:lvl4pPr>
            <a:lvl5pPr marL="2742835" indent="0">
              <a:buNone/>
              <a:defRPr lang="en-US" dirty="0">
                <a:solidFill>
                  <a:schemeClr val="bg1"/>
                </a:solidFill>
              </a:defRPr>
            </a:lvl5pPr>
          </a:lstStyle>
          <a:p>
            <a:pPr lvl="0">
              <a:lnSpc>
                <a:spcPct val="110000"/>
              </a:lnSpc>
              <a:spcBef>
                <a:spcPts val="900"/>
              </a:spcBef>
              <a:buSzPct val="75000"/>
            </a:pPr>
            <a:r>
              <a:rPr lang="en-US" dirty="0"/>
              <a:t>Text goes here</a:t>
            </a:r>
          </a:p>
        </p:txBody>
      </p:sp>
      <p:sp>
        <p:nvSpPr>
          <p:cNvPr id="19"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hanks">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58210" y="2190750"/>
            <a:ext cx="11966025" cy="8094663"/>
          </a:xfrm>
          <a:prstGeom prst="rect">
            <a:avLst/>
          </a:prstGeom>
        </p:spPr>
      </p:pic>
      <p:sp>
        <p:nvSpPr>
          <p:cNvPr id="7" name="Footer Placeholder 6"/>
          <p:cNvSpPr>
            <a:spLocks noGrp="1"/>
          </p:cNvSpPr>
          <p:nvPr>
            <p:ph type="ftr" sz="quarter" idx="10"/>
          </p:nvPr>
        </p:nvSpPr>
        <p:spPr>
          <a:xfrm>
            <a:off x="539749" y="9540000"/>
            <a:ext cx="11801474" cy="392921"/>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9" name="Slide Number Placeholder 8"/>
          <p:cNvSpPr>
            <a:spLocks noGrp="1"/>
          </p:cNvSpPr>
          <p:nvPr>
            <p:ph type="sldNum" sz="quarter" idx="11"/>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8" name="Text Placeholder 2"/>
          <p:cNvSpPr>
            <a:spLocks noGrp="1"/>
          </p:cNvSpPr>
          <p:nvPr>
            <p:ph type="body" idx="1" hasCustomPrompt="1"/>
          </p:nvPr>
        </p:nvSpPr>
        <p:spPr>
          <a:xfrm>
            <a:off x="539749" y="6480000"/>
            <a:ext cx="5818461" cy="544255"/>
          </a:xfrm>
        </p:spPr>
        <p:txBody>
          <a:bodyPr lIns="0">
            <a:normAutofit/>
          </a:bodyPr>
          <a:lstStyle>
            <a:lvl1pPr marL="0" indent="0">
              <a:buNone/>
              <a:defRPr sz="2400" b="1" baseline="0">
                <a:solidFill>
                  <a:schemeClr val="bg1"/>
                </a:solidFill>
              </a:defRPr>
            </a:lvl1pPr>
            <a:lvl2pPr marL="685709" indent="0">
              <a:buNone/>
              <a:defRPr sz="3000">
                <a:solidFill>
                  <a:schemeClr val="tx1">
                    <a:tint val="75000"/>
                  </a:schemeClr>
                </a:solidFill>
              </a:defRPr>
            </a:lvl2pPr>
            <a:lvl3pPr marL="1371417" indent="0">
              <a:buNone/>
              <a:defRPr sz="2700">
                <a:solidFill>
                  <a:schemeClr val="tx1">
                    <a:tint val="75000"/>
                  </a:schemeClr>
                </a:solidFill>
              </a:defRPr>
            </a:lvl3pPr>
            <a:lvl4pPr marL="2057126" indent="0">
              <a:buNone/>
              <a:defRPr sz="2400">
                <a:solidFill>
                  <a:schemeClr val="tx1">
                    <a:tint val="75000"/>
                  </a:schemeClr>
                </a:solidFill>
              </a:defRPr>
            </a:lvl4pPr>
            <a:lvl5pPr marL="2742834" indent="0">
              <a:buNone/>
              <a:defRPr sz="2400">
                <a:solidFill>
                  <a:schemeClr val="tx1">
                    <a:tint val="75000"/>
                  </a:schemeClr>
                </a:solidFill>
              </a:defRPr>
            </a:lvl5pPr>
            <a:lvl6pPr marL="3428543" indent="0">
              <a:buNone/>
              <a:defRPr sz="2400">
                <a:solidFill>
                  <a:schemeClr val="tx1">
                    <a:tint val="75000"/>
                  </a:schemeClr>
                </a:solidFill>
              </a:defRPr>
            </a:lvl6pPr>
            <a:lvl7pPr marL="4114251" indent="0">
              <a:buNone/>
              <a:defRPr sz="2400">
                <a:solidFill>
                  <a:schemeClr val="tx1">
                    <a:tint val="75000"/>
                  </a:schemeClr>
                </a:solidFill>
              </a:defRPr>
            </a:lvl7pPr>
            <a:lvl8pPr marL="4799960" indent="0">
              <a:buNone/>
              <a:defRPr sz="2400">
                <a:solidFill>
                  <a:schemeClr val="tx1">
                    <a:tint val="75000"/>
                  </a:schemeClr>
                </a:solidFill>
              </a:defRPr>
            </a:lvl8pPr>
            <a:lvl9pPr marL="5485668" indent="0">
              <a:buNone/>
              <a:defRPr sz="2400">
                <a:solidFill>
                  <a:schemeClr val="tx1">
                    <a:tint val="75000"/>
                  </a:schemeClr>
                </a:solidFill>
              </a:defRPr>
            </a:lvl9pPr>
          </a:lstStyle>
          <a:p>
            <a:pPr lvl="0"/>
            <a:r>
              <a:rPr lang="en-US" dirty="0"/>
              <a:t>Contact Name</a:t>
            </a:r>
          </a:p>
          <a:p>
            <a:pPr lvl="0"/>
            <a:endParaRPr lang="en-US" dirty="0"/>
          </a:p>
        </p:txBody>
      </p:sp>
      <p:sp>
        <p:nvSpPr>
          <p:cNvPr id="10" name="Text Placeholder 2"/>
          <p:cNvSpPr>
            <a:spLocks noGrp="1"/>
          </p:cNvSpPr>
          <p:nvPr>
            <p:ph type="body" idx="12" hasCustomPrompt="1"/>
          </p:nvPr>
        </p:nvSpPr>
        <p:spPr>
          <a:xfrm>
            <a:off x="539749" y="7252855"/>
            <a:ext cx="5818462" cy="544255"/>
          </a:xfrm>
        </p:spPr>
        <p:txBody>
          <a:bodyPr lIns="0">
            <a:normAutofit/>
          </a:bodyPr>
          <a:lstStyle>
            <a:lvl1pPr marL="0" indent="0">
              <a:buNone/>
              <a:defRPr sz="2000" b="0" baseline="0">
                <a:solidFill>
                  <a:schemeClr val="bg1"/>
                </a:solidFill>
              </a:defRPr>
            </a:lvl1pPr>
            <a:lvl2pPr marL="685709" indent="0">
              <a:buNone/>
              <a:defRPr sz="3000">
                <a:solidFill>
                  <a:schemeClr val="tx1">
                    <a:tint val="75000"/>
                  </a:schemeClr>
                </a:solidFill>
              </a:defRPr>
            </a:lvl2pPr>
            <a:lvl3pPr marL="1371417" indent="0">
              <a:buNone/>
              <a:defRPr sz="2700">
                <a:solidFill>
                  <a:schemeClr val="tx1">
                    <a:tint val="75000"/>
                  </a:schemeClr>
                </a:solidFill>
              </a:defRPr>
            </a:lvl3pPr>
            <a:lvl4pPr marL="2057126" indent="0">
              <a:buNone/>
              <a:defRPr sz="2400">
                <a:solidFill>
                  <a:schemeClr val="tx1">
                    <a:tint val="75000"/>
                  </a:schemeClr>
                </a:solidFill>
              </a:defRPr>
            </a:lvl4pPr>
            <a:lvl5pPr marL="2742834" indent="0">
              <a:buNone/>
              <a:defRPr sz="2400">
                <a:solidFill>
                  <a:schemeClr val="tx1">
                    <a:tint val="75000"/>
                  </a:schemeClr>
                </a:solidFill>
              </a:defRPr>
            </a:lvl5pPr>
            <a:lvl6pPr marL="3428543" indent="0">
              <a:buNone/>
              <a:defRPr sz="2400">
                <a:solidFill>
                  <a:schemeClr val="tx1">
                    <a:tint val="75000"/>
                  </a:schemeClr>
                </a:solidFill>
              </a:defRPr>
            </a:lvl6pPr>
            <a:lvl7pPr marL="4114251" indent="0">
              <a:buNone/>
              <a:defRPr sz="2400">
                <a:solidFill>
                  <a:schemeClr val="tx1">
                    <a:tint val="75000"/>
                  </a:schemeClr>
                </a:solidFill>
              </a:defRPr>
            </a:lvl7pPr>
            <a:lvl8pPr marL="4799960" indent="0">
              <a:buNone/>
              <a:defRPr sz="2400">
                <a:solidFill>
                  <a:schemeClr val="tx1">
                    <a:tint val="75000"/>
                  </a:schemeClr>
                </a:solidFill>
              </a:defRPr>
            </a:lvl8pPr>
            <a:lvl9pPr marL="5485668" indent="0">
              <a:buNone/>
              <a:defRPr sz="2400">
                <a:solidFill>
                  <a:schemeClr val="tx1">
                    <a:tint val="75000"/>
                  </a:schemeClr>
                </a:solidFill>
              </a:defRPr>
            </a:lvl9pPr>
          </a:lstStyle>
          <a:p>
            <a:pPr lvl="0"/>
            <a:r>
              <a:rPr lang="en-US" dirty="0"/>
              <a:t>Contact Details</a:t>
            </a:r>
          </a:p>
          <a:p>
            <a:pPr lvl="0"/>
            <a:endParaRPr lang="en-US" dirty="0"/>
          </a:p>
        </p:txBody>
      </p:sp>
      <p:sp>
        <p:nvSpPr>
          <p:cNvPr id="4" name="TextBox 3"/>
          <p:cNvSpPr txBox="1"/>
          <p:nvPr userDrawn="1"/>
        </p:nvSpPr>
        <p:spPr>
          <a:xfrm>
            <a:off x="411361" y="4597148"/>
            <a:ext cx="3996893" cy="1089529"/>
          </a:xfrm>
          <a:prstGeom prst="rect">
            <a:avLst/>
          </a:prstGeom>
          <a:noFill/>
        </p:spPr>
        <p:txBody>
          <a:bodyPr wrap="square" rtlCol="0">
            <a:spAutoFit/>
          </a:bodyPr>
          <a:lstStyle/>
          <a:p>
            <a:pPr algn="l" defTabSz="1371417" rtl="0" eaLnBrk="1" latinLnBrk="0" hangingPunct="1">
              <a:lnSpc>
                <a:spcPct val="90000"/>
              </a:lnSpc>
              <a:spcBef>
                <a:spcPct val="0"/>
              </a:spcBef>
              <a:buNone/>
            </a:pPr>
            <a:r>
              <a:rPr lang="en-US" sz="7200" b="0" kern="1200">
                <a:solidFill>
                  <a:schemeClr val="bg1"/>
                </a:solidFill>
                <a:latin typeface="+mj-lt"/>
                <a:ea typeface="+mj-ea"/>
                <a:cs typeface="+mj-cs"/>
              </a:rPr>
              <a:t>Thanks</a:t>
            </a:r>
            <a:endParaRPr lang="en-US" sz="7200" b="0" kern="1200" dirty="0">
              <a:solidFill>
                <a:schemeClr val="bg1"/>
              </a:solidFill>
              <a:latin typeface="+mj-lt"/>
              <a:ea typeface="+mj-ea"/>
              <a:cs typeface="+mj-cs"/>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Key Insights">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BD1CF89D-A9B5-0C42-A767-AFA39A60514A}"/>
              </a:ext>
            </a:extLst>
          </p:cNvPr>
          <p:cNvGrpSpPr/>
          <p:nvPr userDrawn="1"/>
        </p:nvGrpSpPr>
        <p:grpSpPr>
          <a:xfrm>
            <a:off x="539750" y="1493719"/>
            <a:ext cx="989658" cy="3798539"/>
            <a:chOff x="539750" y="1479204"/>
            <a:chExt cx="1222668" cy="4692887"/>
          </a:xfrm>
        </p:grpSpPr>
        <p:sp>
          <p:nvSpPr>
            <p:cNvPr id="45" name="Freeform 1">
              <a:extLst>
                <a:ext uri="{FF2B5EF4-FFF2-40B4-BE49-F238E27FC236}">
                  <a16:creationId xmlns:a16="http://schemas.microsoft.com/office/drawing/2014/main" id="{CD018746-3DE9-2D42-9126-FB714F355A1B}"/>
                </a:ext>
              </a:extLst>
            </p:cNvPr>
            <p:cNvSpPr>
              <a:spLocks noChangeAspect="1" noChangeArrowheads="1"/>
            </p:cNvSpPr>
            <p:nvPr userDrawn="1"/>
          </p:nvSpPr>
          <p:spPr bwMode="auto">
            <a:xfrm flipH="1">
              <a:off x="539750" y="2689837"/>
              <a:ext cx="1222668" cy="3482254"/>
            </a:xfrm>
            <a:custGeom>
              <a:avLst/>
              <a:gdLst>
                <a:gd name="T0" fmla="*/ 7370 w 7371"/>
                <a:gd name="T1" fmla="*/ 20998 h 20999"/>
                <a:gd name="T2" fmla="*/ 0 w 7371"/>
                <a:gd name="T3" fmla="*/ 13627 h 20999"/>
                <a:gd name="T4" fmla="*/ 0 w 7371"/>
                <a:gd name="T5" fmla="*/ 0 h 20999"/>
                <a:gd name="T6" fmla="*/ 7370 w 7371"/>
                <a:gd name="T7" fmla="*/ 0 h 20999"/>
                <a:gd name="T8" fmla="*/ 7370 w 7371"/>
                <a:gd name="T9" fmla="*/ 20998 h 20999"/>
              </a:gdLst>
              <a:ahLst/>
              <a:cxnLst>
                <a:cxn ang="0">
                  <a:pos x="T0" y="T1"/>
                </a:cxn>
                <a:cxn ang="0">
                  <a:pos x="T2" y="T3"/>
                </a:cxn>
                <a:cxn ang="0">
                  <a:pos x="T4" y="T5"/>
                </a:cxn>
                <a:cxn ang="0">
                  <a:pos x="T6" y="T7"/>
                </a:cxn>
                <a:cxn ang="0">
                  <a:pos x="T8" y="T9"/>
                </a:cxn>
              </a:cxnLst>
              <a:rect l="0" t="0" r="r" b="b"/>
              <a:pathLst>
                <a:path w="7371" h="20999">
                  <a:moveTo>
                    <a:pt x="7370" y="20998"/>
                  </a:moveTo>
                  <a:lnTo>
                    <a:pt x="0" y="13627"/>
                  </a:lnTo>
                  <a:lnTo>
                    <a:pt x="0" y="0"/>
                  </a:lnTo>
                  <a:lnTo>
                    <a:pt x="7370" y="0"/>
                  </a:lnTo>
                  <a:lnTo>
                    <a:pt x="7370" y="20998"/>
                  </a:lnTo>
                </a:path>
              </a:pathLst>
            </a:custGeom>
            <a:gradFill>
              <a:gsLst>
                <a:gs pos="1000">
                  <a:schemeClr val="accent3"/>
                </a:gs>
                <a:gs pos="42000">
                  <a:schemeClr val="accent3"/>
                </a:gs>
                <a:gs pos="91000">
                  <a:srgbClr val="920626"/>
                </a:gs>
              </a:gsLst>
              <a:lin ang="18000000" scaled="0"/>
            </a:gradFill>
            <a:ln>
              <a:noFill/>
            </a:ln>
            <a:effectLst/>
          </p:spPr>
          <p:txBody>
            <a:bodyPr wrap="none" anchor="ctr"/>
            <a:lstStyle/>
            <a:p>
              <a:endParaRPr lang="en-US" dirty="0"/>
            </a:p>
          </p:txBody>
        </p:sp>
        <p:sp>
          <p:nvSpPr>
            <p:cNvPr id="46" name="Rectangle 45">
              <a:extLst>
                <a:ext uri="{FF2B5EF4-FFF2-40B4-BE49-F238E27FC236}">
                  <a16:creationId xmlns:a16="http://schemas.microsoft.com/office/drawing/2014/main" id="{1255AF23-35B7-8E4D-A0E6-4B1D0C5A4C78}"/>
                </a:ext>
              </a:extLst>
            </p:cNvPr>
            <p:cNvSpPr/>
            <p:nvPr userDrawn="1"/>
          </p:nvSpPr>
          <p:spPr>
            <a:xfrm>
              <a:off x="539750" y="1479204"/>
              <a:ext cx="1222668" cy="12226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06D465C2-010B-734E-B601-09EF1014CFD0}"/>
              </a:ext>
            </a:extLst>
          </p:cNvPr>
          <p:cNvGrpSpPr/>
          <p:nvPr userDrawn="1"/>
        </p:nvGrpSpPr>
        <p:grpSpPr>
          <a:xfrm>
            <a:off x="3869447" y="1493719"/>
            <a:ext cx="989658" cy="3798539"/>
            <a:chOff x="539750" y="1479204"/>
            <a:chExt cx="1222668" cy="4692887"/>
          </a:xfrm>
        </p:grpSpPr>
        <p:sp>
          <p:nvSpPr>
            <p:cNvPr id="48" name="Freeform 1">
              <a:extLst>
                <a:ext uri="{FF2B5EF4-FFF2-40B4-BE49-F238E27FC236}">
                  <a16:creationId xmlns:a16="http://schemas.microsoft.com/office/drawing/2014/main" id="{759BC04C-BB8A-DF46-BB26-B5A39E0CC8C2}"/>
                </a:ext>
              </a:extLst>
            </p:cNvPr>
            <p:cNvSpPr>
              <a:spLocks noChangeAspect="1" noChangeArrowheads="1"/>
            </p:cNvSpPr>
            <p:nvPr userDrawn="1"/>
          </p:nvSpPr>
          <p:spPr bwMode="auto">
            <a:xfrm flipH="1">
              <a:off x="539750" y="2689836"/>
              <a:ext cx="1222668" cy="3482255"/>
            </a:xfrm>
            <a:custGeom>
              <a:avLst/>
              <a:gdLst>
                <a:gd name="T0" fmla="*/ 7370 w 7371"/>
                <a:gd name="T1" fmla="*/ 20998 h 20999"/>
                <a:gd name="T2" fmla="*/ 0 w 7371"/>
                <a:gd name="T3" fmla="*/ 13627 h 20999"/>
                <a:gd name="T4" fmla="*/ 0 w 7371"/>
                <a:gd name="T5" fmla="*/ 0 h 20999"/>
                <a:gd name="T6" fmla="*/ 7370 w 7371"/>
                <a:gd name="T7" fmla="*/ 0 h 20999"/>
                <a:gd name="T8" fmla="*/ 7370 w 7371"/>
                <a:gd name="T9" fmla="*/ 20998 h 20999"/>
              </a:gdLst>
              <a:ahLst/>
              <a:cxnLst>
                <a:cxn ang="0">
                  <a:pos x="T0" y="T1"/>
                </a:cxn>
                <a:cxn ang="0">
                  <a:pos x="T2" y="T3"/>
                </a:cxn>
                <a:cxn ang="0">
                  <a:pos x="T4" y="T5"/>
                </a:cxn>
                <a:cxn ang="0">
                  <a:pos x="T6" y="T7"/>
                </a:cxn>
                <a:cxn ang="0">
                  <a:pos x="T8" y="T9"/>
                </a:cxn>
              </a:cxnLst>
              <a:rect l="0" t="0" r="r" b="b"/>
              <a:pathLst>
                <a:path w="7371" h="20999">
                  <a:moveTo>
                    <a:pt x="7370" y="20998"/>
                  </a:moveTo>
                  <a:lnTo>
                    <a:pt x="0" y="13627"/>
                  </a:lnTo>
                  <a:lnTo>
                    <a:pt x="0" y="0"/>
                  </a:lnTo>
                  <a:lnTo>
                    <a:pt x="7370" y="0"/>
                  </a:lnTo>
                  <a:lnTo>
                    <a:pt x="7370" y="20998"/>
                  </a:lnTo>
                </a:path>
              </a:pathLst>
            </a:custGeom>
            <a:gradFill>
              <a:gsLst>
                <a:gs pos="1000">
                  <a:schemeClr val="accent3"/>
                </a:gs>
                <a:gs pos="42000">
                  <a:schemeClr val="accent3"/>
                </a:gs>
                <a:gs pos="91000">
                  <a:srgbClr val="920626"/>
                </a:gs>
              </a:gsLst>
              <a:lin ang="18000000" scaled="0"/>
            </a:gradFill>
            <a:ln>
              <a:noFill/>
            </a:ln>
            <a:effectLst/>
          </p:spPr>
          <p:txBody>
            <a:bodyPr wrap="none" anchor="ctr"/>
            <a:lstStyle/>
            <a:p>
              <a:endParaRPr lang="en-US" dirty="0"/>
            </a:p>
          </p:txBody>
        </p:sp>
        <p:sp>
          <p:nvSpPr>
            <p:cNvPr id="49" name="Rectangle 48">
              <a:extLst>
                <a:ext uri="{FF2B5EF4-FFF2-40B4-BE49-F238E27FC236}">
                  <a16:creationId xmlns:a16="http://schemas.microsoft.com/office/drawing/2014/main" id="{D28A43AF-8640-1148-AF18-F4A208281241}"/>
                </a:ext>
              </a:extLst>
            </p:cNvPr>
            <p:cNvSpPr/>
            <p:nvPr userDrawn="1"/>
          </p:nvSpPr>
          <p:spPr>
            <a:xfrm>
              <a:off x="539750" y="1479204"/>
              <a:ext cx="1222668" cy="12226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7AB70D46-F9F1-5443-AFE0-DCAB4A847A86}"/>
              </a:ext>
            </a:extLst>
          </p:cNvPr>
          <p:cNvGrpSpPr/>
          <p:nvPr userDrawn="1"/>
        </p:nvGrpSpPr>
        <p:grpSpPr>
          <a:xfrm>
            <a:off x="7199144" y="1493719"/>
            <a:ext cx="989658" cy="3810375"/>
            <a:chOff x="539750" y="1479204"/>
            <a:chExt cx="1222668" cy="4707510"/>
          </a:xfrm>
        </p:grpSpPr>
        <p:sp>
          <p:nvSpPr>
            <p:cNvPr id="51" name="Freeform 1">
              <a:extLst>
                <a:ext uri="{FF2B5EF4-FFF2-40B4-BE49-F238E27FC236}">
                  <a16:creationId xmlns:a16="http://schemas.microsoft.com/office/drawing/2014/main" id="{89E2E6DE-8B35-274F-A47E-32D31152A114}"/>
                </a:ext>
              </a:extLst>
            </p:cNvPr>
            <p:cNvSpPr>
              <a:spLocks noChangeAspect="1" noChangeArrowheads="1"/>
            </p:cNvSpPr>
            <p:nvPr userDrawn="1"/>
          </p:nvSpPr>
          <p:spPr bwMode="auto">
            <a:xfrm flipH="1">
              <a:off x="539750" y="2704461"/>
              <a:ext cx="1222668" cy="3482253"/>
            </a:xfrm>
            <a:custGeom>
              <a:avLst/>
              <a:gdLst>
                <a:gd name="T0" fmla="*/ 7370 w 7371"/>
                <a:gd name="T1" fmla="*/ 20998 h 20999"/>
                <a:gd name="T2" fmla="*/ 0 w 7371"/>
                <a:gd name="T3" fmla="*/ 13627 h 20999"/>
                <a:gd name="T4" fmla="*/ 0 w 7371"/>
                <a:gd name="T5" fmla="*/ 0 h 20999"/>
                <a:gd name="T6" fmla="*/ 7370 w 7371"/>
                <a:gd name="T7" fmla="*/ 0 h 20999"/>
                <a:gd name="T8" fmla="*/ 7370 w 7371"/>
                <a:gd name="T9" fmla="*/ 20998 h 20999"/>
              </a:gdLst>
              <a:ahLst/>
              <a:cxnLst>
                <a:cxn ang="0">
                  <a:pos x="T0" y="T1"/>
                </a:cxn>
                <a:cxn ang="0">
                  <a:pos x="T2" y="T3"/>
                </a:cxn>
                <a:cxn ang="0">
                  <a:pos x="T4" y="T5"/>
                </a:cxn>
                <a:cxn ang="0">
                  <a:pos x="T6" y="T7"/>
                </a:cxn>
                <a:cxn ang="0">
                  <a:pos x="T8" y="T9"/>
                </a:cxn>
              </a:cxnLst>
              <a:rect l="0" t="0" r="r" b="b"/>
              <a:pathLst>
                <a:path w="7371" h="20999">
                  <a:moveTo>
                    <a:pt x="7370" y="20998"/>
                  </a:moveTo>
                  <a:lnTo>
                    <a:pt x="0" y="13627"/>
                  </a:lnTo>
                  <a:lnTo>
                    <a:pt x="0" y="0"/>
                  </a:lnTo>
                  <a:lnTo>
                    <a:pt x="7370" y="0"/>
                  </a:lnTo>
                  <a:lnTo>
                    <a:pt x="7370" y="20998"/>
                  </a:lnTo>
                </a:path>
              </a:pathLst>
            </a:custGeom>
            <a:gradFill>
              <a:gsLst>
                <a:gs pos="1000">
                  <a:schemeClr val="accent3"/>
                </a:gs>
                <a:gs pos="42000">
                  <a:schemeClr val="accent3"/>
                </a:gs>
                <a:gs pos="91000">
                  <a:srgbClr val="920626"/>
                </a:gs>
              </a:gsLst>
              <a:lin ang="18000000" scaled="0"/>
            </a:gradFill>
            <a:ln>
              <a:noFill/>
            </a:ln>
            <a:effectLst/>
          </p:spPr>
          <p:txBody>
            <a:bodyPr wrap="none" anchor="ctr"/>
            <a:lstStyle/>
            <a:p>
              <a:endParaRPr lang="en-US" dirty="0"/>
            </a:p>
          </p:txBody>
        </p:sp>
        <p:sp>
          <p:nvSpPr>
            <p:cNvPr id="52" name="Rectangle 51">
              <a:extLst>
                <a:ext uri="{FF2B5EF4-FFF2-40B4-BE49-F238E27FC236}">
                  <a16:creationId xmlns:a16="http://schemas.microsoft.com/office/drawing/2014/main" id="{54E7C326-A929-174D-958D-4CD6BC5306A8}"/>
                </a:ext>
              </a:extLst>
            </p:cNvPr>
            <p:cNvSpPr/>
            <p:nvPr userDrawn="1"/>
          </p:nvSpPr>
          <p:spPr>
            <a:xfrm>
              <a:off x="539750" y="1479204"/>
              <a:ext cx="1222668" cy="12226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FE02983C-E8DA-304F-A61A-B1B1EEBFCC7B}"/>
              </a:ext>
            </a:extLst>
          </p:cNvPr>
          <p:cNvGrpSpPr/>
          <p:nvPr userDrawn="1"/>
        </p:nvGrpSpPr>
        <p:grpSpPr>
          <a:xfrm>
            <a:off x="10528841" y="1493719"/>
            <a:ext cx="989658" cy="3810376"/>
            <a:chOff x="539750" y="1479204"/>
            <a:chExt cx="1222668" cy="4707511"/>
          </a:xfrm>
        </p:grpSpPr>
        <p:sp>
          <p:nvSpPr>
            <p:cNvPr id="54" name="Freeform 1">
              <a:extLst>
                <a:ext uri="{FF2B5EF4-FFF2-40B4-BE49-F238E27FC236}">
                  <a16:creationId xmlns:a16="http://schemas.microsoft.com/office/drawing/2014/main" id="{D33CFDDC-8A97-6740-993A-9FFAE04E1432}"/>
                </a:ext>
              </a:extLst>
            </p:cNvPr>
            <p:cNvSpPr>
              <a:spLocks noChangeAspect="1" noChangeArrowheads="1"/>
            </p:cNvSpPr>
            <p:nvPr userDrawn="1"/>
          </p:nvSpPr>
          <p:spPr bwMode="auto">
            <a:xfrm flipH="1">
              <a:off x="539750" y="2704460"/>
              <a:ext cx="1222668" cy="3482255"/>
            </a:xfrm>
            <a:custGeom>
              <a:avLst/>
              <a:gdLst>
                <a:gd name="T0" fmla="*/ 7370 w 7371"/>
                <a:gd name="T1" fmla="*/ 20998 h 20999"/>
                <a:gd name="T2" fmla="*/ 0 w 7371"/>
                <a:gd name="T3" fmla="*/ 13627 h 20999"/>
                <a:gd name="T4" fmla="*/ 0 w 7371"/>
                <a:gd name="T5" fmla="*/ 0 h 20999"/>
                <a:gd name="T6" fmla="*/ 7370 w 7371"/>
                <a:gd name="T7" fmla="*/ 0 h 20999"/>
                <a:gd name="T8" fmla="*/ 7370 w 7371"/>
                <a:gd name="T9" fmla="*/ 20998 h 20999"/>
              </a:gdLst>
              <a:ahLst/>
              <a:cxnLst>
                <a:cxn ang="0">
                  <a:pos x="T0" y="T1"/>
                </a:cxn>
                <a:cxn ang="0">
                  <a:pos x="T2" y="T3"/>
                </a:cxn>
                <a:cxn ang="0">
                  <a:pos x="T4" y="T5"/>
                </a:cxn>
                <a:cxn ang="0">
                  <a:pos x="T6" y="T7"/>
                </a:cxn>
                <a:cxn ang="0">
                  <a:pos x="T8" y="T9"/>
                </a:cxn>
              </a:cxnLst>
              <a:rect l="0" t="0" r="r" b="b"/>
              <a:pathLst>
                <a:path w="7371" h="20999">
                  <a:moveTo>
                    <a:pt x="7370" y="20998"/>
                  </a:moveTo>
                  <a:lnTo>
                    <a:pt x="0" y="13627"/>
                  </a:lnTo>
                  <a:lnTo>
                    <a:pt x="0" y="0"/>
                  </a:lnTo>
                  <a:lnTo>
                    <a:pt x="7370" y="0"/>
                  </a:lnTo>
                  <a:lnTo>
                    <a:pt x="7370" y="20998"/>
                  </a:lnTo>
                </a:path>
              </a:pathLst>
            </a:custGeom>
            <a:gradFill>
              <a:gsLst>
                <a:gs pos="1000">
                  <a:schemeClr val="accent3"/>
                </a:gs>
                <a:gs pos="42000">
                  <a:schemeClr val="accent3"/>
                </a:gs>
                <a:gs pos="91000">
                  <a:srgbClr val="920626"/>
                </a:gs>
              </a:gsLst>
              <a:lin ang="18000000" scaled="0"/>
            </a:gradFill>
            <a:ln>
              <a:noFill/>
            </a:ln>
            <a:effectLst/>
          </p:spPr>
          <p:txBody>
            <a:bodyPr wrap="none" anchor="ctr"/>
            <a:lstStyle/>
            <a:p>
              <a:endParaRPr lang="en-US" dirty="0"/>
            </a:p>
          </p:txBody>
        </p:sp>
        <p:sp>
          <p:nvSpPr>
            <p:cNvPr id="55" name="Rectangle 54">
              <a:extLst>
                <a:ext uri="{FF2B5EF4-FFF2-40B4-BE49-F238E27FC236}">
                  <a16:creationId xmlns:a16="http://schemas.microsoft.com/office/drawing/2014/main" id="{9C5CAB0A-3AF1-EC4D-B03D-7BC4AB57C7C9}"/>
                </a:ext>
              </a:extLst>
            </p:cNvPr>
            <p:cNvSpPr/>
            <p:nvPr userDrawn="1"/>
          </p:nvSpPr>
          <p:spPr>
            <a:xfrm>
              <a:off x="539750" y="1479204"/>
              <a:ext cx="1222668" cy="12226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reeform 1">
            <a:extLst>
              <a:ext uri="{FF2B5EF4-FFF2-40B4-BE49-F238E27FC236}">
                <a16:creationId xmlns:a16="http://schemas.microsoft.com/office/drawing/2014/main" id="{CF38E634-047E-3443-BEF1-1D973C0CDA7B}"/>
              </a:ext>
            </a:extLst>
          </p:cNvPr>
          <p:cNvSpPr>
            <a:spLocks noChangeAspect="1" noChangeArrowheads="1"/>
          </p:cNvSpPr>
          <p:nvPr userDrawn="1"/>
        </p:nvSpPr>
        <p:spPr bwMode="auto">
          <a:xfrm flipH="1">
            <a:off x="14392741" y="1479206"/>
            <a:ext cx="3586791" cy="10215490"/>
          </a:xfrm>
          <a:custGeom>
            <a:avLst/>
            <a:gdLst>
              <a:gd name="T0" fmla="*/ 7370 w 7371"/>
              <a:gd name="T1" fmla="*/ 20998 h 20999"/>
              <a:gd name="T2" fmla="*/ 0 w 7371"/>
              <a:gd name="T3" fmla="*/ 13627 h 20999"/>
              <a:gd name="T4" fmla="*/ 0 w 7371"/>
              <a:gd name="T5" fmla="*/ 0 h 20999"/>
              <a:gd name="T6" fmla="*/ 7370 w 7371"/>
              <a:gd name="T7" fmla="*/ 0 h 20999"/>
              <a:gd name="T8" fmla="*/ 7370 w 7371"/>
              <a:gd name="T9" fmla="*/ 20998 h 20999"/>
            </a:gdLst>
            <a:ahLst/>
            <a:cxnLst>
              <a:cxn ang="0">
                <a:pos x="T0" y="T1"/>
              </a:cxn>
              <a:cxn ang="0">
                <a:pos x="T2" y="T3"/>
              </a:cxn>
              <a:cxn ang="0">
                <a:pos x="T4" y="T5"/>
              </a:cxn>
              <a:cxn ang="0">
                <a:pos x="T6" y="T7"/>
              </a:cxn>
              <a:cxn ang="0">
                <a:pos x="T8" y="T9"/>
              </a:cxn>
            </a:cxnLst>
            <a:rect l="0" t="0" r="r" b="b"/>
            <a:pathLst>
              <a:path w="7371" h="20999">
                <a:moveTo>
                  <a:pt x="7370" y="20998"/>
                </a:moveTo>
                <a:lnTo>
                  <a:pt x="0" y="13627"/>
                </a:lnTo>
                <a:lnTo>
                  <a:pt x="0" y="0"/>
                </a:lnTo>
                <a:lnTo>
                  <a:pt x="7370" y="0"/>
                </a:lnTo>
                <a:lnTo>
                  <a:pt x="7370" y="20998"/>
                </a:lnTo>
              </a:path>
            </a:pathLst>
          </a:custGeom>
          <a:gradFill>
            <a:gsLst>
              <a:gs pos="0">
                <a:schemeClr val="accent3"/>
              </a:gs>
              <a:gs pos="34000">
                <a:schemeClr val="accent3"/>
              </a:gs>
              <a:gs pos="100000">
                <a:srgbClr val="B50E20"/>
              </a:gs>
            </a:gsLst>
            <a:lin ang="16800000" scaled="0"/>
          </a:gradFill>
          <a:ln>
            <a:noFill/>
          </a:ln>
          <a:effectLst/>
        </p:spPr>
        <p:txBody>
          <a:bodyPr wrap="none" anchor="ctr"/>
          <a:lstStyle/>
          <a:p>
            <a:endParaRPr lang="en-US" dirty="0"/>
          </a:p>
        </p:txBody>
      </p:sp>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lvl1pPr>
          </a:lstStyle>
          <a:p>
            <a:pPr lvl="0"/>
            <a:r>
              <a:rPr lang="en-US" dirty="0"/>
              <a:t>Campaign Overview</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p>
            <a:fld id="{D169FC91-59AE-C64A-9DCD-3B3C91131C87}" type="slidenum">
              <a:rPr lang="en-US" smtClean="0"/>
              <a:pPr/>
              <a:t>‹#›</a:t>
            </a:fld>
            <a:endParaRPr lang="en-US" dirty="0"/>
          </a:p>
        </p:txBody>
      </p:sp>
      <p:sp>
        <p:nvSpPr>
          <p:cNvPr id="6" name="TextBox 5">
            <a:extLst>
              <a:ext uri="{FF2B5EF4-FFF2-40B4-BE49-F238E27FC236}">
                <a16:creationId xmlns:a16="http://schemas.microsoft.com/office/drawing/2014/main" id="{CBCFA4E8-0188-DC4E-8EDA-919E614FAC12}"/>
              </a:ext>
            </a:extLst>
          </p:cNvPr>
          <p:cNvSpPr txBox="1"/>
          <p:nvPr userDrawn="1"/>
        </p:nvSpPr>
        <p:spPr>
          <a:xfrm rot="16200000">
            <a:off x="233488" y="3077492"/>
            <a:ext cx="1602182" cy="553998"/>
          </a:xfrm>
          <a:prstGeom prst="rect">
            <a:avLst/>
          </a:prstGeom>
          <a:noFill/>
        </p:spPr>
        <p:txBody>
          <a:bodyPr wrap="square" rtlCol="0">
            <a:spAutoFit/>
          </a:bodyPr>
          <a:lstStyle/>
          <a:p>
            <a:pPr algn="r"/>
            <a:r>
              <a:rPr lang="en-US" sz="3000" b="1" dirty="0">
                <a:solidFill>
                  <a:schemeClr val="bg1"/>
                </a:solidFill>
              </a:rPr>
              <a:t>When?</a:t>
            </a:r>
          </a:p>
        </p:txBody>
      </p:sp>
      <p:sp>
        <p:nvSpPr>
          <p:cNvPr id="28" name="TextBox 27">
            <a:extLst>
              <a:ext uri="{FF2B5EF4-FFF2-40B4-BE49-F238E27FC236}">
                <a16:creationId xmlns:a16="http://schemas.microsoft.com/office/drawing/2014/main" id="{2F86D715-7FA1-C44D-81B2-065AE4BAAFC8}"/>
              </a:ext>
            </a:extLst>
          </p:cNvPr>
          <p:cNvSpPr txBox="1"/>
          <p:nvPr userDrawn="1"/>
        </p:nvSpPr>
        <p:spPr>
          <a:xfrm rot="16200000">
            <a:off x="3563185" y="3077492"/>
            <a:ext cx="1602182" cy="553998"/>
          </a:xfrm>
          <a:prstGeom prst="rect">
            <a:avLst/>
          </a:prstGeom>
          <a:noFill/>
        </p:spPr>
        <p:txBody>
          <a:bodyPr wrap="square" rtlCol="0">
            <a:spAutoFit/>
          </a:bodyPr>
          <a:lstStyle/>
          <a:p>
            <a:pPr algn="r"/>
            <a:r>
              <a:rPr lang="en-US" sz="3000" b="1" dirty="0">
                <a:solidFill>
                  <a:schemeClr val="bg1"/>
                </a:solidFill>
              </a:rPr>
              <a:t>What?</a:t>
            </a:r>
          </a:p>
        </p:txBody>
      </p:sp>
      <p:sp>
        <p:nvSpPr>
          <p:cNvPr id="29" name="TextBox 28">
            <a:extLst>
              <a:ext uri="{FF2B5EF4-FFF2-40B4-BE49-F238E27FC236}">
                <a16:creationId xmlns:a16="http://schemas.microsoft.com/office/drawing/2014/main" id="{AC3B6EAC-F29B-D441-87BC-E67A110D4B06}"/>
              </a:ext>
            </a:extLst>
          </p:cNvPr>
          <p:cNvSpPr txBox="1"/>
          <p:nvPr userDrawn="1"/>
        </p:nvSpPr>
        <p:spPr>
          <a:xfrm rot="16200000">
            <a:off x="6892881" y="3077493"/>
            <a:ext cx="1602184" cy="553998"/>
          </a:xfrm>
          <a:prstGeom prst="rect">
            <a:avLst/>
          </a:prstGeom>
          <a:noFill/>
        </p:spPr>
        <p:txBody>
          <a:bodyPr wrap="square" rtlCol="0">
            <a:spAutoFit/>
          </a:bodyPr>
          <a:lstStyle/>
          <a:p>
            <a:pPr algn="r"/>
            <a:r>
              <a:rPr lang="en-US" sz="3000" b="1" dirty="0">
                <a:solidFill>
                  <a:schemeClr val="bg1"/>
                </a:solidFill>
              </a:rPr>
              <a:t>How?</a:t>
            </a:r>
          </a:p>
        </p:txBody>
      </p:sp>
      <p:sp>
        <p:nvSpPr>
          <p:cNvPr id="30" name="TextBox 29">
            <a:extLst>
              <a:ext uri="{FF2B5EF4-FFF2-40B4-BE49-F238E27FC236}">
                <a16:creationId xmlns:a16="http://schemas.microsoft.com/office/drawing/2014/main" id="{BBED2967-84FF-BD40-9C9B-8CA58E699145}"/>
              </a:ext>
            </a:extLst>
          </p:cNvPr>
          <p:cNvSpPr txBox="1"/>
          <p:nvPr userDrawn="1"/>
        </p:nvSpPr>
        <p:spPr>
          <a:xfrm rot="16200000">
            <a:off x="10222579" y="3077492"/>
            <a:ext cx="1602182" cy="553998"/>
          </a:xfrm>
          <a:prstGeom prst="rect">
            <a:avLst/>
          </a:prstGeom>
          <a:noFill/>
        </p:spPr>
        <p:txBody>
          <a:bodyPr wrap="square" rtlCol="0">
            <a:spAutoFit/>
          </a:bodyPr>
          <a:lstStyle/>
          <a:p>
            <a:pPr algn="r"/>
            <a:r>
              <a:rPr lang="en-US" sz="3000" b="1" dirty="0">
                <a:solidFill>
                  <a:schemeClr val="bg1"/>
                </a:solidFill>
              </a:rPr>
              <a:t>Where?</a:t>
            </a:r>
          </a:p>
        </p:txBody>
      </p:sp>
    </p:spTree>
    <p:extLst>
      <p:ext uri="{BB962C8B-B14F-4D97-AF65-F5344CB8AC3E}">
        <p14:creationId xmlns:p14="http://schemas.microsoft.com/office/powerpoint/2010/main" val="25117516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emporal Analysis - Option 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lvl1pPr>
          </a:lstStyle>
          <a:p>
            <a:pPr lvl="0"/>
            <a:r>
              <a:rPr lang="en-US" dirty="0"/>
              <a:t>Temporal Analysis – Option 1</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p>
            <a:fld id="{D169FC91-59AE-C64A-9DCD-3B3C91131C87}" type="slidenum">
              <a:rPr lang="en-US" smtClean="0"/>
              <a:pPr/>
              <a:t>‹#›</a:t>
            </a:fld>
            <a:endParaRPr lang="en-US" dirty="0"/>
          </a:p>
        </p:txBody>
      </p:sp>
      <p:sp>
        <p:nvSpPr>
          <p:cNvPr id="8" name="Rectangle 4">
            <a:extLst>
              <a:ext uri="{FF2B5EF4-FFF2-40B4-BE49-F238E27FC236}">
                <a16:creationId xmlns:a16="http://schemas.microsoft.com/office/drawing/2014/main" id="{665E9C81-6F18-344E-B463-2252D62F0D7F}"/>
              </a:ext>
            </a:extLst>
          </p:cNvPr>
          <p:cNvSpPr/>
          <p:nvPr userDrawn="1"/>
        </p:nvSpPr>
        <p:spPr>
          <a:xfrm flipH="1">
            <a:off x="539748" y="1467050"/>
            <a:ext cx="1348489" cy="2126400"/>
          </a:xfrm>
          <a:custGeom>
            <a:avLst/>
            <a:gdLst>
              <a:gd name="connsiteX0" fmla="*/ 0 w 3282461"/>
              <a:gd name="connsiteY0" fmla="*/ 0 h 5134708"/>
              <a:gd name="connsiteX1" fmla="*/ 3282461 w 3282461"/>
              <a:gd name="connsiteY1" fmla="*/ 0 h 5134708"/>
              <a:gd name="connsiteX2" fmla="*/ 3282461 w 3282461"/>
              <a:gd name="connsiteY2" fmla="*/ 5134708 h 5134708"/>
              <a:gd name="connsiteX3" fmla="*/ 0 w 3282461"/>
              <a:gd name="connsiteY3" fmla="*/ 5134708 h 5134708"/>
              <a:gd name="connsiteX4" fmla="*/ 0 w 3282461"/>
              <a:gd name="connsiteY4" fmla="*/ 0 h 5134708"/>
              <a:gd name="connsiteX0" fmla="*/ 8546 w 3291007"/>
              <a:gd name="connsiteY0" fmla="*/ 0 h 5134708"/>
              <a:gd name="connsiteX1" fmla="*/ 3291007 w 3291007"/>
              <a:gd name="connsiteY1" fmla="*/ 0 h 5134708"/>
              <a:gd name="connsiteX2" fmla="*/ 3291007 w 3291007"/>
              <a:gd name="connsiteY2" fmla="*/ 5134708 h 5134708"/>
              <a:gd name="connsiteX3" fmla="*/ 0 w 3291007"/>
              <a:gd name="connsiteY3" fmla="*/ 1827485 h 5134708"/>
              <a:gd name="connsiteX4" fmla="*/ 8546 w 3291007"/>
              <a:gd name="connsiteY4" fmla="*/ 0 h 51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1007" h="5134708">
                <a:moveTo>
                  <a:pt x="8546" y="0"/>
                </a:moveTo>
                <a:lnTo>
                  <a:pt x="3291007" y="0"/>
                </a:lnTo>
                <a:lnTo>
                  <a:pt x="3291007" y="5134708"/>
                </a:lnTo>
                <a:lnTo>
                  <a:pt x="0" y="1827485"/>
                </a:lnTo>
                <a:cubicBezTo>
                  <a:pt x="2849" y="1218323"/>
                  <a:pt x="5697" y="609162"/>
                  <a:pt x="8546" y="0"/>
                </a:cubicBezTo>
                <a:close/>
              </a:path>
            </a:pathLst>
          </a:custGeom>
          <a:gradFill flip="none" rotWithShape="1">
            <a:gsLst>
              <a:gs pos="0">
                <a:srgbClr val="FF6500"/>
              </a:gs>
              <a:gs pos="8000">
                <a:srgbClr val="FF6500">
                  <a:lumMod val="100000"/>
                </a:srgbClr>
              </a:gs>
              <a:gs pos="72000">
                <a:srgbClr val="FF0000"/>
              </a:gs>
              <a:gs pos="100000">
                <a:srgbClr val="FF0000"/>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4">
            <a:extLst>
              <a:ext uri="{FF2B5EF4-FFF2-40B4-BE49-F238E27FC236}">
                <a16:creationId xmlns:a16="http://schemas.microsoft.com/office/drawing/2014/main" id="{5B58AC86-EB99-A04A-A5E7-F30402FB33CC}"/>
              </a:ext>
            </a:extLst>
          </p:cNvPr>
          <p:cNvSpPr/>
          <p:nvPr userDrawn="1"/>
        </p:nvSpPr>
        <p:spPr>
          <a:xfrm flipH="1">
            <a:off x="9271304" y="1467050"/>
            <a:ext cx="1348489" cy="2126400"/>
          </a:xfrm>
          <a:custGeom>
            <a:avLst/>
            <a:gdLst>
              <a:gd name="connsiteX0" fmla="*/ 0 w 3282461"/>
              <a:gd name="connsiteY0" fmla="*/ 0 h 5134708"/>
              <a:gd name="connsiteX1" fmla="*/ 3282461 w 3282461"/>
              <a:gd name="connsiteY1" fmla="*/ 0 h 5134708"/>
              <a:gd name="connsiteX2" fmla="*/ 3282461 w 3282461"/>
              <a:gd name="connsiteY2" fmla="*/ 5134708 h 5134708"/>
              <a:gd name="connsiteX3" fmla="*/ 0 w 3282461"/>
              <a:gd name="connsiteY3" fmla="*/ 5134708 h 5134708"/>
              <a:gd name="connsiteX4" fmla="*/ 0 w 3282461"/>
              <a:gd name="connsiteY4" fmla="*/ 0 h 5134708"/>
              <a:gd name="connsiteX0" fmla="*/ 8546 w 3291007"/>
              <a:gd name="connsiteY0" fmla="*/ 0 h 5134708"/>
              <a:gd name="connsiteX1" fmla="*/ 3291007 w 3291007"/>
              <a:gd name="connsiteY1" fmla="*/ 0 h 5134708"/>
              <a:gd name="connsiteX2" fmla="*/ 3291007 w 3291007"/>
              <a:gd name="connsiteY2" fmla="*/ 5134708 h 5134708"/>
              <a:gd name="connsiteX3" fmla="*/ 0 w 3291007"/>
              <a:gd name="connsiteY3" fmla="*/ 1827485 h 5134708"/>
              <a:gd name="connsiteX4" fmla="*/ 8546 w 3291007"/>
              <a:gd name="connsiteY4" fmla="*/ 0 h 51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1007" h="5134708">
                <a:moveTo>
                  <a:pt x="8546" y="0"/>
                </a:moveTo>
                <a:lnTo>
                  <a:pt x="3291007" y="0"/>
                </a:lnTo>
                <a:lnTo>
                  <a:pt x="3291007" y="5134708"/>
                </a:lnTo>
                <a:lnTo>
                  <a:pt x="0" y="1827485"/>
                </a:lnTo>
                <a:cubicBezTo>
                  <a:pt x="2849" y="1218323"/>
                  <a:pt x="5697" y="609162"/>
                  <a:pt x="8546" y="0"/>
                </a:cubicBezTo>
                <a:close/>
              </a:path>
            </a:pathLst>
          </a:custGeom>
          <a:gradFill flip="none" rotWithShape="1">
            <a:gsLst>
              <a:gs pos="0">
                <a:srgbClr val="FF6500"/>
              </a:gs>
              <a:gs pos="8000">
                <a:srgbClr val="FF6500">
                  <a:lumMod val="100000"/>
                </a:srgbClr>
              </a:gs>
              <a:gs pos="72000">
                <a:srgbClr val="FF0000"/>
              </a:gs>
              <a:gs pos="100000">
                <a:srgbClr val="FF0000"/>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 Placeholder 3">
            <a:extLst>
              <a:ext uri="{FF2B5EF4-FFF2-40B4-BE49-F238E27FC236}">
                <a16:creationId xmlns:a16="http://schemas.microsoft.com/office/drawing/2014/main" id="{1CCC4082-6CB0-1C40-AEAA-E1D4AE7E4F63}"/>
              </a:ext>
            </a:extLst>
          </p:cNvPr>
          <p:cNvSpPr>
            <a:spLocks noGrp="1"/>
          </p:cNvSpPr>
          <p:nvPr>
            <p:ph type="body" sz="quarter" idx="17" hasCustomPrompt="1"/>
          </p:nvPr>
        </p:nvSpPr>
        <p:spPr>
          <a:xfrm>
            <a:off x="10853017" y="1361221"/>
            <a:ext cx="5680436" cy="1631216"/>
          </a:xfrm>
        </p:spPr>
        <p:txBody>
          <a:bodyPr/>
          <a:lstStyle>
            <a:lvl1pPr>
              <a:defRPr/>
            </a:lvl1pPr>
          </a:lstStyle>
          <a:p>
            <a:pPr lvl="0"/>
            <a:r>
              <a:rPr lang="en-US" dirty="0"/>
              <a:t>Insert text</a:t>
            </a:r>
          </a:p>
        </p:txBody>
      </p:sp>
      <p:sp>
        <p:nvSpPr>
          <p:cNvPr id="13" name="Text Placeholder 3">
            <a:extLst>
              <a:ext uri="{FF2B5EF4-FFF2-40B4-BE49-F238E27FC236}">
                <a16:creationId xmlns:a16="http://schemas.microsoft.com/office/drawing/2014/main" id="{1A445A33-BEDE-F841-BCE4-0BCB97D02A43}"/>
              </a:ext>
            </a:extLst>
          </p:cNvPr>
          <p:cNvSpPr>
            <a:spLocks noGrp="1"/>
          </p:cNvSpPr>
          <p:nvPr>
            <p:ph type="body" sz="quarter" idx="16" hasCustomPrompt="1"/>
          </p:nvPr>
        </p:nvSpPr>
        <p:spPr>
          <a:xfrm>
            <a:off x="2121461" y="1361221"/>
            <a:ext cx="5680436" cy="1631216"/>
          </a:xfrm>
        </p:spPr>
        <p:txBody>
          <a:bodyPr/>
          <a:lstStyle>
            <a:lvl1pPr>
              <a:defRPr/>
            </a:lvl1pPr>
          </a:lstStyle>
          <a:p>
            <a:pPr lvl="0"/>
            <a:r>
              <a:rPr lang="en-US" dirty="0"/>
              <a:t>Insert text</a:t>
            </a:r>
          </a:p>
        </p:txBody>
      </p:sp>
    </p:spTree>
    <p:extLst>
      <p:ext uri="{BB962C8B-B14F-4D97-AF65-F5344CB8AC3E}">
        <p14:creationId xmlns:p14="http://schemas.microsoft.com/office/powerpoint/2010/main" val="5711563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lickers – Pre &amp; Post Domain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81E4AA-4939-C548-88C1-29C063EB75AC}"/>
              </a:ext>
            </a:extLst>
          </p:cNvPr>
          <p:cNvSpPr/>
          <p:nvPr userDrawn="1"/>
        </p:nvSpPr>
        <p:spPr>
          <a:xfrm rot="10800000">
            <a:off x="6359859" y="6819252"/>
            <a:ext cx="5568284" cy="3466159"/>
          </a:xfrm>
          <a:prstGeom prst="rect">
            <a:avLst/>
          </a:prstGeom>
          <a:gradFill>
            <a:gsLst>
              <a:gs pos="0">
                <a:srgbClr val="B50E20"/>
              </a:gs>
              <a:gs pos="38000">
                <a:srgbClr val="FF0000"/>
              </a:gs>
              <a:gs pos="100000">
                <a:srgbClr val="FF0000"/>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lvl1pPr>
          </a:lstStyle>
          <a:p>
            <a:pPr lvl="0"/>
            <a:r>
              <a:rPr lang="en-US" dirty="0"/>
              <a:t>Clickers – Pre &amp; Post Domains</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p>
            <a:fld id="{D169FC91-59AE-C64A-9DCD-3B3C91131C87}" type="slidenum">
              <a:rPr lang="en-US" smtClean="0"/>
              <a:pPr/>
              <a:t>‹#›</a:t>
            </a:fld>
            <a:endParaRPr lang="en-US" dirty="0"/>
          </a:p>
        </p:txBody>
      </p:sp>
      <p:pic>
        <p:nvPicPr>
          <p:cNvPr id="10" name="Picture 9">
            <a:extLst>
              <a:ext uri="{FF2B5EF4-FFF2-40B4-BE49-F238E27FC236}">
                <a16:creationId xmlns:a16="http://schemas.microsoft.com/office/drawing/2014/main" id="{89CEF58D-57B6-4747-98BD-8BB8CFF85FC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05017" y="3165756"/>
            <a:ext cx="6277968" cy="5054374"/>
          </a:xfrm>
          <a:prstGeom prst="rect">
            <a:avLst/>
          </a:prstGeom>
        </p:spPr>
      </p:pic>
      <p:sp>
        <p:nvSpPr>
          <p:cNvPr id="15" name="Text Placeholder 4">
            <a:extLst>
              <a:ext uri="{FF2B5EF4-FFF2-40B4-BE49-F238E27FC236}">
                <a16:creationId xmlns:a16="http://schemas.microsoft.com/office/drawing/2014/main" id="{3B2AAED0-A006-C541-8BD8-41DD620F380C}"/>
              </a:ext>
            </a:extLst>
          </p:cNvPr>
          <p:cNvSpPr>
            <a:spLocks noGrp="1"/>
          </p:cNvSpPr>
          <p:nvPr>
            <p:ph type="body" sz="quarter" idx="13"/>
          </p:nvPr>
        </p:nvSpPr>
        <p:spPr>
          <a:xfrm>
            <a:off x="539749" y="1093963"/>
            <a:ext cx="11520489" cy="385242"/>
          </a:xfrm>
        </p:spPr>
        <p:txBody>
          <a:bodyPr/>
          <a:lstStyle/>
          <a:p>
            <a:endParaRPr lang="en-US" dirty="0"/>
          </a:p>
        </p:txBody>
      </p:sp>
    </p:spTree>
    <p:extLst>
      <p:ext uri="{BB962C8B-B14F-4D97-AF65-F5344CB8AC3E}">
        <p14:creationId xmlns:p14="http://schemas.microsoft.com/office/powerpoint/2010/main" val="15249538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omain and Keywords">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0EF365B-0C30-EE43-BAC9-BEC5CF34CB2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756" y="-12701"/>
            <a:ext cx="18307756" cy="10298113"/>
          </a:xfrm>
          <a:prstGeom prst="rect">
            <a:avLst/>
          </a:prstGeom>
        </p:spPr>
      </p:pic>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lvl1pPr>
          </a:lstStyle>
          <a:p>
            <a:pPr lvl="0"/>
            <a:r>
              <a:rPr lang="en-US" dirty="0"/>
              <a:t>Domain and Keywords</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p>
            <a:fld id="{D169FC91-59AE-C64A-9DCD-3B3C91131C87}" type="slidenum">
              <a:rPr lang="en-US" smtClean="0"/>
              <a:pPr/>
              <a:t>‹#›</a:t>
            </a:fld>
            <a:endParaRPr lang="en-US" dirty="0"/>
          </a:p>
        </p:txBody>
      </p:sp>
      <p:grpSp>
        <p:nvGrpSpPr>
          <p:cNvPr id="12" name="Group 11">
            <a:extLst>
              <a:ext uri="{FF2B5EF4-FFF2-40B4-BE49-F238E27FC236}">
                <a16:creationId xmlns:a16="http://schemas.microsoft.com/office/drawing/2014/main" id="{2A772973-83C1-974D-B59D-EC229003A09A}"/>
              </a:ext>
            </a:extLst>
          </p:cNvPr>
          <p:cNvGrpSpPr/>
          <p:nvPr userDrawn="1"/>
        </p:nvGrpSpPr>
        <p:grpSpPr>
          <a:xfrm>
            <a:off x="9679874" y="2141987"/>
            <a:ext cx="12392690" cy="7346476"/>
            <a:chOff x="7139426" y="5065329"/>
            <a:chExt cx="7992148" cy="4737802"/>
          </a:xfrm>
        </p:grpSpPr>
        <p:sp>
          <p:nvSpPr>
            <p:cNvPr id="13" name="Rectangle 12">
              <a:extLst>
                <a:ext uri="{FF2B5EF4-FFF2-40B4-BE49-F238E27FC236}">
                  <a16:creationId xmlns:a16="http://schemas.microsoft.com/office/drawing/2014/main" id="{CE2B149C-0BDC-DE42-B567-6AB35F74017F}"/>
                </a:ext>
              </a:extLst>
            </p:cNvPr>
            <p:cNvSpPr/>
            <p:nvPr/>
          </p:nvSpPr>
          <p:spPr>
            <a:xfrm>
              <a:off x="8217107" y="5351450"/>
              <a:ext cx="5866617" cy="4037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575DD5F-267E-CE46-BB0D-5D1843186CF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39426" y="5065329"/>
              <a:ext cx="7992148" cy="4737802"/>
            </a:xfrm>
            <a:prstGeom prst="rect">
              <a:avLst/>
            </a:prstGeom>
          </p:spPr>
        </p:pic>
      </p:grpSp>
      <p:sp>
        <p:nvSpPr>
          <p:cNvPr id="17" name="Text Placeholder 3">
            <a:extLst>
              <a:ext uri="{FF2B5EF4-FFF2-40B4-BE49-F238E27FC236}">
                <a16:creationId xmlns:a16="http://schemas.microsoft.com/office/drawing/2014/main" id="{DEE89D97-7077-5B42-90AC-D44C67206E9D}"/>
              </a:ext>
            </a:extLst>
          </p:cNvPr>
          <p:cNvSpPr>
            <a:spLocks noGrp="1"/>
          </p:cNvSpPr>
          <p:nvPr>
            <p:ph type="body" sz="quarter" idx="16" hasCustomPrompt="1"/>
          </p:nvPr>
        </p:nvSpPr>
        <p:spPr>
          <a:xfrm>
            <a:off x="536575" y="1576299"/>
            <a:ext cx="7796213" cy="419100"/>
          </a:xfrm>
        </p:spPr>
        <p:txBody>
          <a:bodyPr/>
          <a:lstStyle/>
          <a:p>
            <a:pPr lvl="0"/>
            <a:r>
              <a:rPr lang="en-US" dirty="0"/>
              <a:t>The top performing domains:</a:t>
            </a:r>
          </a:p>
        </p:txBody>
      </p:sp>
      <p:sp>
        <p:nvSpPr>
          <p:cNvPr id="18" name="Text Placeholder 3">
            <a:extLst>
              <a:ext uri="{FF2B5EF4-FFF2-40B4-BE49-F238E27FC236}">
                <a16:creationId xmlns:a16="http://schemas.microsoft.com/office/drawing/2014/main" id="{9B237EF8-090E-DE4B-ABE0-F9C6220F184E}"/>
              </a:ext>
            </a:extLst>
          </p:cNvPr>
          <p:cNvSpPr>
            <a:spLocks noGrp="1"/>
          </p:cNvSpPr>
          <p:nvPr>
            <p:ph type="body" sz="quarter" idx="17" hasCustomPrompt="1"/>
          </p:nvPr>
        </p:nvSpPr>
        <p:spPr>
          <a:xfrm>
            <a:off x="10990897" y="1576299"/>
            <a:ext cx="6205724" cy="419100"/>
          </a:xfrm>
        </p:spPr>
        <p:txBody>
          <a:bodyPr/>
          <a:lstStyle/>
          <a:p>
            <a:pPr lvl="0"/>
            <a:r>
              <a:rPr lang="en-US" dirty="0"/>
              <a:t>Top Keywords:</a:t>
            </a:r>
          </a:p>
        </p:txBody>
      </p:sp>
      <p:sp>
        <p:nvSpPr>
          <p:cNvPr id="15" name="Text Placeholder 3">
            <a:extLst>
              <a:ext uri="{FF2B5EF4-FFF2-40B4-BE49-F238E27FC236}">
                <a16:creationId xmlns:a16="http://schemas.microsoft.com/office/drawing/2014/main" id="{E1FCFF97-4011-1D4C-B0F7-B5B6C3E61836}"/>
              </a:ext>
            </a:extLst>
          </p:cNvPr>
          <p:cNvSpPr>
            <a:spLocks noGrp="1"/>
          </p:cNvSpPr>
          <p:nvPr>
            <p:ph type="body" sz="quarter" idx="18" hasCustomPrompt="1"/>
          </p:nvPr>
        </p:nvSpPr>
        <p:spPr>
          <a:xfrm>
            <a:off x="536575" y="1093788"/>
            <a:ext cx="12747625" cy="385762"/>
          </a:xfrm>
        </p:spPr>
        <p:txBody>
          <a:bodyPr/>
          <a:lstStyle/>
          <a:p>
            <a:pPr lvl="0"/>
            <a:r>
              <a:rPr lang="en-US" dirty="0"/>
              <a:t>Insert text</a:t>
            </a:r>
          </a:p>
        </p:txBody>
      </p:sp>
    </p:spTree>
    <p:extLst>
      <p:ext uri="{BB962C8B-B14F-4D97-AF65-F5344CB8AC3E}">
        <p14:creationId xmlns:p14="http://schemas.microsoft.com/office/powerpoint/2010/main" val="40692265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evice and Creative">
    <p:spTree>
      <p:nvGrpSpPr>
        <p:cNvPr id="1" name=""/>
        <p:cNvGrpSpPr/>
        <p:nvPr/>
      </p:nvGrpSpPr>
      <p:grpSpPr>
        <a:xfrm>
          <a:off x="0" y="0"/>
          <a:ext cx="0" cy="0"/>
          <a:chOff x="0" y="0"/>
          <a:chExt cx="0" cy="0"/>
        </a:xfrm>
      </p:grpSpPr>
      <p:sp>
        <p:nvSpPr>
          <p:cNvPr id="10" name="Rectangle 4">
            <a:extLst>
              <a:ext uri="{FF2B5EF4-FFF2-40B4-BE49-F238E27FC236}">
                <a16:creationId xmlns:a16="http://schemas.microsoft.com/office/drawing/2014/main" id="{82764242-16B7-484E-B86E-FB30C01E4776}"/>
              </a:ext>
            </a:extLst>
          </p:cNvPr>
          <p:cNvSpPr/>
          <p:nvPr userDrawn="1"/>
        </p:nvSpPr>
        <p:spPr>
          <a:xfrm flipH="1">
            <a:off x="12381129" y="1273636"/>
            <a:ext cx="3011953" cy="4749477"/>
          </a:xfrm>
          <a:custGeom>
            <a:avLst/>
            <a:gdLst>
              <a:gd name="connsiteX0" fmla="*/ 0 w 3282461"/>
              <a:gd name="connsiteY0" fmla="*/ 0 h 5134708"/>
              <a:gd name="connsiteX1" fmla="*/ 3282461 w 3282461"/>
              <a:gd name="connsiteY1" fmla="*/ 0 h 5134708"/>
              <a:gd name="connsiteX2" fmla="*/ 3282461 w 3282461"/>
              <a:gd name="connsiteY2" fmla="*/ 5134708 h 5134708"/>
              <a:gd name="connsiteX3" fmla="*/ 0 w 3282461"/>
              <a:gd name="connsiteY3" fmla="*/ 5134708 h 5134708"/>
              <a:gd name="connsiteX4" fmla="*/ 0 w 3282461"/>
              <a:gd name="connsiteY4" fmla="*/ 0 h 5134708"/>
              <a:gd name="connsiteX0" fmla="*/ 8546 w 3291007"/>
              <a:gd name="connsiteY0" fmla="*/ 0 h 5134708"/>
              <a:gd name="connsiteX1" fmla="*/ 3291007 w 3291007"/>
              <a:gd name="connsiteY1" fmla="*/ 0 h 5134708"/>
              <a:gd name="connsiteX2" fmla="*/ 3291007 w 3291007"/>
              <a:gd name="connsiteY2" fmla="*/ 5134708 h 5134708"/>
              <a:gd name="connsiteX3" fmla="*/ 0 w 3291007"/>
              <a:gd name="connsiteY3" fmla="*/ 1827485 h 5134708"/>
              <a:gd name="connsiteX4" fmla="*/ 8546 w 3291007"/>
              <a:gd name="connsiteY4" fmla="*/ 0 h 51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1007" h="5134708">
                <a:moveTo>
                  <a:pt x="8546" y="0"/>
                </a:moveTo>
                <a:lnTo>
                  <a:pt x="3291007" y="0"/>
                </a:lnTo>
                <a:lnTo>
                  <a:pt x="3291007" y="5134708"/>
                </a:lnTo>
                <a:lnTo>
                  <a:pt x="0" y="1827485"/>
                </a:lnTo>
                <a:cubicBezTo>
                  <a:pt x="2849" y="1218323"/>
                  <a:pt x="5697" y="609162"/>
                  <a:pt x="8546" y="0"/>
                </a:cubicBezTo>
                <a:close/>
              </a:path>
            </a:pathLst>
          </a:custGeom>
          <a:gradFill>
            <a:gsLst>
              <a:gs pos="0">
                <a:srgbClr val="FF6500"/>
              </a:gs>
              <a:gs pos="25000">
                <a:srgbClr val="FF6500">
                  <a:lumMod val="100000"/>
                </a:srgbClr>
              </a:gs>
              <a:gs pos="85000">
                <a:srgbClr val="FF0000"/>
              </a:gs>
              <a:gs pos="100000">
                <a:srgbClr val="FF000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ounded Rectangle 18">
            <a:extLst>
              <a:ext uri="{FF2B5EF4-FFF2-40B4-BE49-F238E27FC236}">
                <a16:creationId xmlns:a16="http://schemas.microsoft.com/office/drawing/2014/main" id="{30C56BBC-43D4-4D4A-AEFD-3666D6DAB007}"/>
              </a:ext>
            </a:extLst>
          </p:cNvPr>
          <p:cNvSpPr/>
          <p:nvPr userDrawn="1"/>
        </p:nvSpPr>
        <p:spPr>
          <a:xfrm>
            <a:off x="12070871" y="3795824"/>
            <a:ext cx="5557911" cy="358317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lvl1pPr>
          </a:lstStyle>
          <a:p>
            <a:pPr lvl="0"/>
            <a:r>
              <a:rPr lang="en-US" dirty="0"/>
              <a:t>Device and Creative</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p>
            <a:fld id="{D169FC91-59AE-C64A-9DCD-3B3C91131C87}" type="slidenum">
              <a:rPr lang="en-US" smtClean="0"/>
              <a:pPr/>
              <a:t>‹#›</a:t>
            </a:fld>
            <a:endParaRPr lang="en-US" dirty="0"/>
          </a:p>
        </p:txBody>
      </p:sp>
      <p:sp>
        <p:nvSpPr>
          <p:cNvPr id="12" name="Rectangle 4">
            <a:extLst>
              <a:ext uri="{FF2B5EF4-FFF2-40B4-BE49-F238E27FC236}">
                <a16:creationId xmlns:a16="http://schemas.microsoft.com/office/drawing/2014/main" id="{7F4AB2D3-49D6-7D47-B2DE-1F063727BF15}"/>
              </a:ext>
            </a:extLst>
          </p:cNvPr>
          <p:cNvSpPr/>
          <p:nvPr userDrawn="1"/>
        </p:nvSpPr>
        <p:spPr>
          <a:xfrm flipH="1">
            <a:off x="539750" y="1273636"/>
            <a:ext cx="3011953" cy="4749477"/>
          </a:xfrm>
          <a:custGeom>
            <a:avLst/>
            <a:gdLst>
              <a:gd name="connsiteX0" fmla="*/ 0 w 3282461"/>
              <a:gd name="connsiteY0" fmla="*/ 0 h 5134708"/>
              <a:gd name="connsiteX1" fmla="*/ 3282461 w 3282461"/>
              <a:gd name="connsiteY1" fmla="*/ 0 h 5134708"/>
              <a:gd name="connsiteX2" fmla="*/ 3282461 w 3282461"/>
              <a:gd name="connsiteY2" fmla="*/ 5134708 h 5134708"/>
              <a:gd name="connsiteX3" fmla="*/ 0 w 3282461"/>
              <a:gd name="connsiteY3" fmla="*/ 5134708 h 5134708"/>
              <a:gd name="connsiteX4" fmla="*/ 0 w 3282461"/>
              <a:gd name="connsiteY4" fmla="*/ 0 h 5134708"/>
              <a:gd name="connsiteX0" fmla="*/ 8546 w 3291007"/>
              <a:gd name="connsiteY0" fmla="*/ 0 h 5134708"/>
              <a:gd name="connsiteX1" fmla="*/ 3291007 w 3291007"/>
              <a:gd name="connsiteY1" fmla="*/ 0 h 5134708"/>
              <a:gd name="connsiteX2" fmla="*/ 3291007 w 3291007"/>
              <a:gd name="connsiteY2" fmla="*/ 5134708 h 5134708"/>
              <a:gd name="connsiteX3" fmla="*/ 0 w 3291007"/>
              <a:gd name="connsiteY3" fmla="*/ 1827485 h 5134708"/>
              <a:gd name="connsiteX4" fmla="*/ 8546 w 3291007"/>
              <a:gd name="connsiteY4" fmla="*/ 0 h 51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1007" h="5134708">
                <a:moveTo>
                  <a:pt x="8546" y="0"/>
                </a:moveTo>
                <a:lnTo>
                  <a:pt x="3291007" y="0"/>
                </a:lnTo>
                <a:lnTo>
                  <a:pt x="3291007" y="5134708"/>
                </a:lnTo>
                <a:lnTo>
                  <a:pt x="0" y="1827485"/>
                </a:lnTo>
                <a:cubicBezTo>
                  <a:pt x="2849" y="1218323"/>
                  <a:pt x="5697" y="609162"/>
                  <a:pt x="8546" y="0"/>
                </a:cubicBezTo>
                <a:close/>
              </a:path>
            </a:pathLst>
          </a:custGeom>
          <a:gradFill>
            <a:gsLst>
              <a:gs pos="0">
                <a:srgbClr val="FF6500"/>
              </a:gs>
              <a:gs pos="25000">
                <a:srgbClr val="FF6500">
                  <a:lumMod val="100000"/>
                </a:srgbClr>
              </a:gs>
              <a:gs pos="85000">
                <a:srgbClr val="FF0000"/>
              </a:gs>
              <a:gs pos="100000">
                <a:srgbClr val="FF000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4">
            <a:extLst>
              <a:ext uri="{FF2B5EF4-FFF2-40B4-BE49-F238E27FC236}">
                <a16:creationId xmlns:a16="http://schemas.microsoft.com/office/drawing/2014/main" id="{8C98165C-6E11-694A-9260-81EEDB352150}"/>
              </a:ext>
            </a:extLst>
          </p:cNvPr>
          <p:cNvSpPr/>
          <p:nvPr userDrawn="1"/>
        </p:nvSpPr>
        <p:spPr>
          <a:xfrm flipH="1">
            <a:off x="6737981" y="1273636"/>
            <a:ext cx="3011953" cy="4749477"/>
          </a:xfrm>
          <a:custGeom>
            <a:avLst/>
            <a:gdLst>
              <a:gd name="connsiteX0" fmla="*/ 0 w 3282461"/>
              <a:gd name="connsiteY0" fmla="*/ 0 h 5134708"/>
              <a:gd name="connsiteX1" fmla="*/ 3282461 w 3282461"/>
              <a:gd name="connsiteY1" fmla="*/ 0 h 5134708"/>
              <a:gd name="connsiteX2" fmla="*/ 3282461 w 3282461"/>
              <a:gd name="connsiteY2" fmla="*/ 5134708 h 5134708"/>
              <a:gd name="connsiteX3" fmla="*/ 0 w 3282461"/>
              <a:gd name="connsiteY3" fmla="*/ 5134708 h 5134708"/>
              <a:gd name="connsiteX4" fmla="*/ 0 w 3282461"/>
              <a:gd name="connsiteY4" fmla="*/ 0 h 5134708"/>
              <a:gd name="connsiteX0" fmla="*/ 8546 w 3291007"/>
              <a:gd name="connsiteY0" fmla="*/ 0 h 5134708"/>
              <a:gd name="connsiteX1" fmla="*/ 3291007 w 3291007"/>
              <a:gd name="connsiteY1" fmla="*/ 0 h 5134708"/>
              <a:gd name="connsiteX2" fmla="*/ 3291007 w 3291007"/>
              <a:gd name="connsiteY2" fmla="*/ 5134708 h 5134708"/>
              <a:gd name="connsiteX3" fmla="*/ 0 w 3291007"/>
              <a:gd name="connsiteY3" fmla="*/ 1827485 h 5134708"/>
              <a:gd name="connsiteX4" fmla="*/ 8546 w 3291007"/>
              <a:gd name="connsiteY4" fmla="*/ 0 h 51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1007" h="5134708">
                <a:moveTo>
                  <a:pt x="8546" y="0"/>
                </a:moveTo>
                <a:lnTo>
                  <a:pt x="3291007" y="0"/>
                </a:lnTo>
                <a:lnTo>
                  <a:pt x="3291007" y="5134708"/>
                </a:lnTo>
                <a:lnTo>
                  <a:pt x="0" y="1827485"/>
                </a:lnTo>
                <a:cubicBezTo>
                  <a:pt x="2849" y="1218323"/>
                  <a:pt x="5697" y="609162"/>
                  <a:pt x="8546" y="0"/>
                </a:cubicBezTo>
                <a:close/>
              </a:path>
            </a:pathLst>
          </a:custGeom>
          <a:gradFill>
            <a:gsLst>
              <a:gs pos="0">
                <a:srgbClr val="FF6500"/>
              </a:gs>
              <a:gs pos="25000">
                <a:srgbClr val="FF6500">
                  <a:lumMod val="100000"/>
                </a:srgbClr>
              </a:gs>
              <a:gs pos="85000">
                <a:srgbClr val="FF0000"/>
              </a:gs>
              <a:gs pos="100000">
                <a:srgbClr val="FF000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a:extLst>
              <a:ext uri="{FF2B5EF4-FFF2-40B4-BE49-F238E27FC236}">
                <a16:creationId xmlns:a16="http://schemas.microsoft.com/office/drawing/2014/main" id="{6AC25C05-A5CE-D84C-9076-1D4A2B1E9154}"/>
              </a:ext>
            </a:extLst>
          </p:cNvPr>
          <p:cNvPicPr>
            <a:picLocks noChangeAspect="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6200000">
            <a:off x="11845489" y="1620011"/>
            <a:ext cx="5059157" cy="7947476"/>
          </a:xfrm>
          <a:prstGeom prst="rect">
            <a:avLst/>
          </a:prstGeom>
        </p:spPr>
      </p:pic>
      <p:pic>
        <p:nvPicPr>
          <p:cNvPr id="15" name="Picture 14">
            <a:extLst>
              <a:ext uri="{FF2B5EF4-FFF2-40B4-BE49-F238E27FC236}">
                <a16:creationId xmlns:a16="http://schemas.microsoft.com/office/drawing/2014/main" id="{1AE73036-78D0-B34C-A973-C16E5AC7BAC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6131075" y="2901784"/>
            <a:ext cx="6399065" cy="6399065"/>
          </a:xfrm>
          <a:prstGeom prst="rect">
            <a:avLst/>
          </a:prstGeom>
        </p:spPr>
      </p:pic>
      <p:grpSp>
        <p:nvGrpSpPr>
          <p:cNvPr id="16" name="Group 15">
            <a:extLst>
              <a:ext uri="{FF2B5EF4-FFF2-40B4-BE49-F238E27FC236}">
                <a16:creationId xmlns:a16="http://schemas.microsoft.com/office/drawing/2014/main" id="{582C99EA-B9D5-5445-ADE9-FDE3AEE2B067}"/>
              </a:ext>
            </a:extLst>
          </p:cNvPr>
          <p:cNvGrpSpPr/>
          <p:nvPr userDrawn="1"/>
        </p:nvGrpSpPr>
        <p:grpSpPr>
          <a:xfrm>
            <a:off x="-2003804" y="3597414"/>
            <a:ext cx="9750273" cy="5780032"/>
            <a:chOff x="7139426" y="5065329"/>
            <a:chExt cx="7992148" cy="4737802"/>
          </a:xfrm>
        </p:grpSpPr>
        <p:sp>
          <p:nvSpPr>
            <p:cNvPr id="17" name="Rectangle 16">
              <a:extLst>
                <a:ext uri="{FF2B5EF4-FFF2-40B4-BE49-F238E27FC236}">
                  <a16:creationId xmlns:a16="http://schemas.microsoft.com/office/drawing/2014/main" id="{F2356404-051F-364F-BCDA-B9B6B8F0C138}"/>
                </a:ext>
              </a:extLst>
            </p:cNvPr>
            <p:cNvSpPr/>
            <p:nvPr/>
          </p:nvSpPr>
          <p:spPr>
            <a:xfrm>
              <a:off x="8217107" y="5351450"/>
              <a:ext cx="5866617" cy="4037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3B943A3-DCD1-6744-B7CC-2E803C682E0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39426" y="5065329"/>
              <a:ext cx="7992148" cy="4737802"/>
            </a:xfrm>
            <a:prstGeom prst="rect">
              <a:avLst/>
            </a:prstGeom>
          </p:spPr>
        </p:pic>
      </p:grpSp>
    </p:spTree>
    <p:extLst>
      <p:ext uri="{BB962C8B-B14F-4D97-AF65-F5344CB8AC3E}">
        <p14:creationId xmlns:p14="http://schemas.microsoft.com/office/powerpoint/2010/main" val="26840430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Geo Analysis">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solidFill>
                  <a:schemeClr val="bg1"/>
                </a:solidFill>
              </a:defRPr>
            </a:lvl1pPr>
          </a:lstStyle>
          <a:p>
            <a:pPr lvl="0"/>
            <a:r>
              <a:rPr lang="en-US" dirty="0"/>
              <a:t>Geo Analysis</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lvl1pPr>
              <a:defRPr>
                <a:solidFill>
                  <a:schemeClr val="bg1"/>
                </a:solidFill>
              </a:defRPr>
            </a:lvl1pPr>
          </a:lstStyle>
          <a:p>
            <a:r>
              <a:rPr lang="en-GB"/>
              <a:t>MiQ presentation name  |  Client name or other information  |  Date 20XX</a:t>
            </a:r>
            <a:endParaRPr lang="en-GB" dirty="0"/>
          </a:p>
        </p:txBody>
      </p:sp>
      <p:sp>
        <p:nvSpPr>
          <p:cNvPr id="9" name="Slide Number Placeholder 8"/>
          <p:cNvSpPr>
            <a:spLocks noGrp="1"/>
          </p:cNvSpPr>
          <p:nvPr>
            <p:ph type="sldNum" sz="quarter" idx="15"/>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10" name="Rectangle 5">
            <a:extLst>
              <a:ext uri="{FF2B5EF4-FFF2-40B4-BE49-F238E27FC236}">
                <a16:creationId xmlns:a16="http://schemas.microsoft.com/office/drawing/2014/main" id="{6AB49A10-E856-AC45-9235-4F2B7923DBE9}"/>
              </a:ext>
            </a:extLst>
          </p:cNvPr>
          <p:cNvSpPr/>
          <p:nvPr userDrawn="1"/>
        </p:nvSpPr>
        <p:spPr>
          <a:xfrm>
            <a:off x="537680" y="2303661"/>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2" name="Rectangle 5">
            <a:extLst>
              <a:ext uri="{FF2B5EF4-FFF2-40B4-BE49-F238E27FC236}">
                <a16:creationId xmlns:a16="http://schemas.microsoft.com/office/drawing/2014/main" id="{AC82ED66-5BD0-6843-BA2D-DA876DA18019}"/>
              </a:ext>
            </a:extLst>
          </p:cNvPr>
          <p:cNvSpPr/>
          <p:nvPr userDrawn="1"/>
        </p:nvSpPr>
        <p:spPr>
          <a:xfrm>
            <a:off x="537680" y="2878247"/>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chemeClr val="bg1">
              <a:alpha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3" name="Rectangle 5">
            <a:extLst>
              <a:ext uri="{FF2B5EF4-FFF2-40B4-BE49-F238E27FC236}">
                <a16:creationId xmlns:a16="http://schemas.microsoft.com/office/drawing/2014/main" id="{4720E3E1-6FC1-394C-93B8-9858E97A7E19}"/>
              </a:ext>
            </a:extLst>
          </p:cNvPr>
          <p:cNvSpPr/>
          <p:nvPr userDrawn="1"/>
        </p:nvSpPr>
        <p:spPr>
          <a:xfrm>
            <a:off x="537680" y="3428478"/>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chemeClr val="bg1">
              <a:alpha val="7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4" name="Rectangle 5">
            <a:extLst>
              <a:ext uri="{FF2B5EF4-FFF2-40B4-BE49-F238E27FC236}">
                <a16:creationId xmlns:a16="http://schemas.microsoft.com/office/drawing/2014/main" id="{A8E81A2C-9152-3345-8CFE-560163E092AA}"/>
              </a:ext>
            </a:extLst>
          </p:cNvPr>
          <p:cNvSpPr/>
          <p:nvPr userDrawn="1"/>
        </p:nvSpPr>
        <p:spPr>
          <a:xfrm>
            <a:off x="537680" y="3989798"/>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chemeClr val="bg1">
              <a:alpha val="5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5" name="Rectangle 5">
            <a:extLst>
              <a:ext uri="{FF2B5EF4-FFF2-40B4-BE49-F238E27FC236}">
                <a16:creationId xmlns:a16="http://schemas.microsoft.com/office/drawing/2014/main" id="{62CF100F-8D07-0943-B190-9DC9FC701A24}"/>
              </a:ext>
            </a:extLst>
          </p:cNvPr>
          <p:cNvSpPr/>
          <p:nvPr userDrawn="1"/>
        </p:nvSpPr>
        <p:spPr>
          <a:xfrm>
            <a:off x="539749" y="4555674"/>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chemeClr val="bg1">
              <a:alpha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6" name="Rectangle 5">
            <a:extLst>
              <a:ext uri="{FF2B5EF4-FFF2-40B4-BE49-F238E27FC236}">
                <a16:creationId xmlns:a16="http://schemas.microsoft.com/office/drawing/2014/main" id="{B92605AB-0A7D-1A40-A02D-97618667AB79}"/>
              </a:ext>
            </a:extLst>
          </p:cNvPr>
          <p:cNvSpPr/>
          <p:nvPr userDrawn="1"/>
        </p:nvSpPr>
        <p:spPr>
          <a:xfrm>
            <a:off x="514490" y="6368290"/>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67C92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7" name="Rectangle 5">
            <a:extLst>
              <a:ext uri="{FF2B5EF4-FFF2-40B4-BE49-F238E27FC236}">
                <a16:creationId xmlns:a16="http://schemas.microsoft.com/office/drawing/2014/main" id="{AB6B8C7F-CD75-384E-9676-6A0D3ECBFC4E}"/>
              </a:ext>
            </a:extLst>
          </p:cNvPr>
          <p:cNvSpPr/>
          <p:nvPr userDrawn="1"/>
        </p:nvSpPr>
        <p:spPr>
          <a:xfrm>
            <a:off x="514490" y="6942876"/>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A4D60B"/>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8" name="Rectangle 5">
            <a:extLst>
              <a:ext uri="{FF2B5EF4-FFF2-40B4-BE49-F238E27FC236}">
                <a16:creationId xmlns:a16="http://schemas.microsoft.com/office/drawing/2014/main" id="{8E74AA61-CD74-A34D-A868-5F1B9C595D65}"/>
              </a:ext>
            </a:extLst>
          </p:cNvPr>
          <p:cNvSpPr/>
          <p:nvPr userDrawn="1"/>
        </p:nvSpPr>
        <p:spPr>
          <a:xfrm>
            <a:off x="514490" y="7493107"/>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FFD7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9" name="Rectangle 5">
            <a:extLst>
              <a:ext uri="{FF2B5EF4-FFF2-40B4-BE49-F238E27FC236}">
                <a16:creationId xmlns:a16="http://schemas.microsoft.com/office/drawing/2014/main" id="{A4B856D2-F3B4-CD48-AF14-61900ED1500F}"/>
              </a:ext>
            </a:extLst>
          </p:cNvPr>
          <p:cNvSpPr/>
          <p:nvPr userDrawn="1"/>
        </p:nvSpPr>
        <p:spPr>
          <a:xfrm>
            <a:off x="514490" y="8068075"/>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FF77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20" name="Rectangle 5">
            <a:extLst>
              <a:ext uri="{FF2B5EF4-FFF2-40B4-BE49-F238E27FC236}">
                <a16:creationId xmlns:a16="http://schemas.microsoft.com/office/drawing/2014/main" id="{F8038D54-DA48-FC41-B9FD-87586950FEB0}"/>
              </a:ext>
            </a:extLst>
          </p:cNvPr>
          <p:cNvSpPr/>
          <p:nvPr userDrawn="1"/>
        </p:nvSpPr>
        <p:spPr>
          <a:xfrm>
            <a:off x="516559" y="8633951"/>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Tree>
    <p:extLst>
      <p:ext uri="{BB962C8B-B14F-4D97-AF65-F5344CB8AC3E}">
        <p14:creationId xmlns:p14="http://schemas.microsoft.com/office/powerpoint/2010/main" val="1621290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Geo Analysis Singapore">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solidFill>
                  <a:schemeClr val="bg1"/>
                </a:solidFill>
              </a:defRPr>
            </a:lvl1pPr>
          </a:lstStyle>
          <a:p>
            <a:pPr lvl="0"/>
            <a:r>
              <a:rPr lang="en-US" dirty="0"/>
              <a:t>Geo Analysis - Singapore</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lvl1pPr>
              <a:defRPr>
                <a:solidFill>
                  <a:schemeClr val="bg1"/>
                </a:solidFill>
              </a:defRPr>
            </a:lvl1pPr>
          </a:lstStyle>
          <a:p>
            <a:r>
              <a:rPr lang="en-GB"/>
              <a:t>MiQ presentation name  |  Client name or other information  |  Date 20XX</a:t>
            </a:r>
            <a:endParaRPr lang="en-GB" dirty="0"/>
          </a:p>
        </p:txBody>
      </p:sp>
      <p:sp>
        <p:nvSpPr>
          <p:cNvPr id="9" name="Slide Number Placeholder 8"/>
          <p:cNvSpPr>
            <a:spLocks noGrp="1"/>
          </p:cNvSpPr>
          <p:nvPr>
            <p:ph type="sldNum" sz="quarter" idx="15"/>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10" name="Rectangle 5">
            <a:extLst>
              <a:ext uri="{FF2B5EF4-FFF2-40B4-BE49-F238E27FC236}">
                <a16:creationId xmlns:a16="http://schemas.microsoft.com/office/drawing/2014/main" id="{6AB49A10-E856-AC45-9235-4F2B7923DBE9}"/>
              </a:ext>
            </a:extLst>
          </p:cNvPr>
          <p:cNvSpPr/>
          <p:nvPr userDrawn="1"/>
        </p:nvSpPr>
        <p:spPr>
          <a:xfrm>
            <a:off x="537680" y="2303661"/>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FFD7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2" name="Rectangle 5">
            <a:extLst>
              <a:ext uri="{FF2B5EF4-FFF2-40B4-BE49-F238E27FC236}">
                <a16:creationId xmlns:a16="http://schemas.microsoft.com/office/drawing/2014/main" id="{AC82ED66-5BD0-6843-BA2D-DA876DA18019}"/>
              </a:ext>
            </a:extLst>
          </p:cNvPr>
          <p:cNvSpPr/>
          <p:nvPr userDrawn="1"/>
        </p:nvSpPr>
        <p:spPr>
          <a:xfrm>
            <a:off x="537680" y="2878247"/>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FFD7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3" name="Rectangle 5">
            <a:extLst>
              <a:ext uri="{FF2B5EF4-FFF2-40B4-BE49-F238E27FC236}">
                <a16:creationId xmlns:a16="http://schemas.microsoft.com/office/drawing/2014/main" id="{4720E3E1-6FC1-394C-93B8-9858E97A7E19}"/>
              </a:ext>
            </a:extLst>
          </p:cNvPr>
          <p:cNvSpPr/>
          <p:nvPr userDrawn="1"/>
        </p:nvSpPr>
        <p:spPr>
          <a:xfrm>
            <a:off x="537680" y="3428478"/>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FFD700">
              <a:alpha val="8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4" name="Rectangle 5">
            <a:extLst>
              <a:ext uri="{FF2B5EF4-FFF2-40B4-BE49-F238E27FC236}">
                <a16:creationId xmlns:a16="http://schemas.microsoft.com/office/drawing/2014/main" id="{A8E81A2C-9152-3345-8CFE-560163E092AA}"/>
              </a:ext>
            </a:extLst>
          </p:cNvPr>
          <p:cNvSpPr/>
          <p:nvPr userDrawn="1"/>
        </p:nvSpPr>
        <p:spPr>
          <a:xfrm>
            <a:off x="537680" y="3989798"/>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FFD700">
              <a:alpha val="8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5" name="Rectangle 5">
            <a:extLst>
              <a:ext uri="{FF2B5EF4-FFF2-40B4-BE49-F238E27FC236}">
                <a16:creationId xmlns:a16="http://schemas.microsoft.com/office/drawing/2014/main" id="{62CF100F-8D07-0943-B190-9DC9FC701A24}"/>
              </a:ext>
            </a:extLst>
          </p:cNvPr>
          <p:cNvSpPr/>
          <p:nvPr userDrawn="1"/>
        </p:nvSpPr>
        <p:spPr>
          <a:xfrm>
            <a:off x="539749" y="4555674"/>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FFD700">
              <a:alpha val="7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21" name="Rectangle 5">
            <a:extLst>
              <a:ext uri="{FF2B5EF4-FFF2-40B4-BE49-F238E27FC236}">
                <a16:creationId xmlns:a16="http://schemas.microsoft.com/office/drawing/2014/main" id="{688642A8-D241-5547-A6B0-F935A1429E22}"/>
              </a:ext>
            </a:extLst>
          </p:cNvPr>
          <p:cNvSpPr/>
          <p:nvPr userDrawn="1"/>
        </p:nvSpPr>
        <p:spPr>
          <a:xfrm>
            <a:off x="537680" y="5116994"/>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FFD700">
              <a:alpha val="7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22" name="Rectangle 5">
            <a:extLst>
              <a:ext uri="{FF2B5EF4-FFF2-40B4-BE49-F238E27FC236}">
                <a16:creationId xmlns:a16="http://schemas.microsoft.com/office/drawing/2014/main" id="{F5E5C552-82A6-284A-B8B4-666BCFD9F52D}"/>
              </a:ext>
            </a:extLst>
          </p:cNvPr>
          <p:cNvSpPr/>
          <p:nvPr userDrawn="1"/>
        </p:nvSpPr>
        <p:spPr>
          <a:xfrm>
            <a:off x="537680" y="5691580"/>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FFD700">
              <a:alpha val="5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23" name="Rectangle 5">
            <a:extLst>
              <a:ext uri="{FF2B5EF4-FFF2-40B4-BE49-F238E27FC236}">
                <a16:creationId xmlns:a16="http://schemas.microsoft.com/office/drawing/2014/main" id="{D9B51F42-BF65-DD46-B953-495C2241F0C8}"/>
              </a:ext>
            </a:extLst>
          </p:cNvPr>
          <p:cNvSpPr/>
          <p:nvPr userDrawn="1"/>
        </p:nvSpPr>
        <p:spPr>
          <a:xfrm>
            <a:off x="537680" y="6241811"/>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FFD700">
              <a:alpha val="5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24" name="Rectangle 5">
            <a:extLst>
              <a:ext uri="{FF2B5EF4-FFF2-40B4-BE49-F238E27FC236}">
                <a16:creationId xmlns:a16="http://schemas.microsoft.com/office/drawing/2014/main" id="{4F2EF88B-3713-7248-9EF9-9AE0F28D436D}"/>
              </a:ext>
            </a:extLst>
          </p:cNvPr>
          <p:cNvSpPr/>
          <p:nvPr userDrawn="1"/>
        </p:nvSpPr>
        <p:spPr>
          <a:xfrm>
            <a:off x="537680" y="6803131"/>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FFD700">
              <a:alpha val="4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25" name="Rectangle 5">
            <a:extLst>
              <a:ext uri="{FF2B5EF4-FFF2-40B4-BE49-F238E27FC236}">
                <a16:creationId xmlns:a16="http://schemas.microsoft.com/office/drawing/2014/main" id="{ED4B6B70-C00D-C14B-B0F1-CE0C665285EB}"/>
              </a:ext>
            </a:extLst>
          </p:cNvPr>
          <p:cNvSpPr/>
          <p:nvPr userDrawn="1"/>
        </p:nvSpPr>
        <p:spPr>
          <a:xfrm>
            <a:off x="539749" y="7369007"/>
            <a:ext cx="2934015" cy="332203"/>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rgbClr val="FFD700">
              <a:alpha val="4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Tree>
    <p:extLst>
      <p:ext uri="{BB962C8B-B14F-4D97-AF65-F5344CB8AC3E}">
        <p14:creationId xmlns:p14="http://schemas.microsoft.com/office/powerpoint/2010/main" val="27171463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100421" y="0"/>
            <a:ext cx="16187579" cy="11438965"/>
          </a:xfrm>
          <a:prstGeom prst="rect">
            <a:avLst/>
          </a:prstGeom>
        </p:spPr>
      </p:pic>
      <p:sp>
        <p:nvSpPr>
          <p:cNvPr id="2" name="Title 1"/>
          <p:cNvSpPr>
            <a:spLocks noGrp="1"/>
          </p:cNvSpPr>
          <p:nvPr>
            <p:ph type="title" hasCustomPrompt="1"/>
          </p:nvPr>
        </p:nvSpPr>
        <p:spPr>
          <a:xfrm>
            <a:off x="539750" y="540000"/>
            <a:ext cx="11520488" cy="360000"/>
          </a:xfrm>
        </p:spPr>
        <p:txBody>
          <a:bodyPr vert="horz" lIns="0" tIns="0" rIns="91440" bIns="45720" rtlCol="0" anchor="t">
            <a:noAutofit/>
          </a:bodyPr>
          <a:lstStyle>
            <a:lvl1pPr>
              <a:defRPr lang="en-US" baseline="0" dirty="0">
                <a:solidFill>
                  <a:schemeClr val="bg1"/>
                </a:solidFill>
              </a:defRPr>
            </a:lvl1pPr>
          </a:lstStyle>
          <a:p>
            <a:pPr lvl="0"/>
            <a:r>
              <a:rPr lang="en-US" dirty="0"/>
              <a:t>Agenda title</a:t>
            </a:r>
          </a:p>
        </p:txBody>
      </p:sp>
      <p:sp>
        <p:nvSpPr>
          <p:cNvPr id="27" name="Content Placeholder 2"/>
          <p:cNvSpPr>
            <a:spLocks noGrp="1"/>
          </p:cNvSpPr>
          <p:nvPr>
            <p:ph idx="1" hasCustomPrompt="1"/>
          </p:nvPr>
        </p:nvSpPr>
        <p:spPr>
          <a:xfrm>
            <a:off x="541613" y="2176161"/>
            <a:ext cx="5263475" cy="418608"/>
          </a:xfrm>
          <a:noFill/>
        </p:spPr>
        <p:txBody>
          <a:bodyPr>
            <a:noAutofit/>
          </a:bodyPr>
          <a:lstStyle>
            <a:lvl1pPr marL="371475" indent="-342900">
              <a:buSzPct val="85000"/>
              <a:buFont typeface="+mj-lt"/>
              <a:buAutoNum type="arabicPeriod"/>
              <a:tabLst/>
              <a:defRPr sz="2000" b="1" baseline="0">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Agenda item</a:t>
            </a:r>
          </a:p>
        </p:txBody>
      </p:sp>
      <p:sp>
        <p:nvSpPr>
          <p:cNvPr id="3" name="Footer Placeholder 2"/>
          <p:cNvSpPr>
            <a:spLocks noGrp="1"/>
          </p:cNvSpPr>
          <p:nvPr>
            <p:ph type="ftr" sz="quarter" idx="37"/>
          </p:nvPr>
        </p:nvSpPr>
        <p:spPr>
          <a:xfrm>
            <a:off x="539750" y="9540000"/>
            <a:ext cx="6775450" cy="350392"/>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9"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pos="57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Audience Demographics - Option 1">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39750" y="539999"/>
            <a:ext cx="17173574" cy="569663"/>
          </a:xfrm>
        </p:spPr>
        <p:txBody>
          <a:bodyPr vert="horz" lIns="0" tIns="0" rIns="91440" bIns="45720" rtlCol="0" anchor="t">
            <a:noAutofit/>
          </a:bodyPr>
          <a:lstStyle>
            <a:lvl1pPr algn="ctr">
              <a:defRPr lang="en-US" dirty="0">
                <a:solidFill>
                  <a:schemeClr val="bg1"/>
                </a:solidFill>
              </a:defRPr>
            </a:lvl1pPr>
          </a:lstStyle>
          <a:p>
            <a:pPr lvl="0"/>
            <a:r>
              <a:rPr lang="en-US" dirty="0"/>
              <a:t>Audience Demographics</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lvl1pPr>
              <a:defRPr>
                <a:solidFill>
                  <a:schemeClr val="bg1"/>
                </a:solidFill>
              </a:defRPr>
            </a:lvl1pPr>
          </a:lstStyle>
          <a:p>
            <a:r>
              <a:rPr lang="en-GB"/>
              <a:t>MiQ presentation name  |  Client name or other information  |  Date 20XX</a:t>
            </a:r>
            <a:endParaRPr lang="en-GB" dirty="0"/>
          </a:p>
        </p:txBody>
      </p:sp>
      <p:sp>
        <p:nvSpPr>
          <p:cNvPr id="9" name="Slide Number Placeholder 8"/>
          <p:cNvSpPr>
            <a:spLocks noGrp="1"/>
          </p:cNvSpPr>
          <p:nvPr>
            <p:ph type="sldNum" sz="quarter" idx="15"/>
          </p:nvPr>
        </p:nvSpPr>
        <p:spPr/>
        <p:txBody>
          <a:bodyPr/>
          <a:lstStyle>
            <a:lvl1pPr>
              <a:defRPr>
                <a:solidFill>
                  <a:schemeClr val="bg1"/>
                </a:solidFill>
              </a:defRPr>
            </a:lvl1pPr>
          </a:lstStyle>
          <a:p>
            <a:fld id="{D169FC91-59AE-C64A-9DCD-3B3C91131C87}" type="slidenum">
              <a:rPr lang="en-US" smtClean="0"/>
              <a:pPr/>
              <a:t>‹#›</a:t>
            </a:fld>
            <a:endParaRPr lang="en-US" dirty="0"/>
          </a:p>
        </p:txBody>
      </p:sp>
      <p:grpSp>
        <p:nvGrpSpPr>
          <p:cNvPr id="10" name="Group 9">
            <a:extLst>
              <a:ext uri="{FF2B5EF4-FFF2-40B4-BE49-F238E27FC236}">
                <a16:creationId xmlns:a16="http://schemas.microsoft.com/office/drawing/2014/main" id="{7E8B9A5C-CD24-E94E-9095-613C7B244174}"/>
              </a:ext>
            </a:extLst>
          </p:cNvPr>
          <p:cNvGrpSpPr/>
          <p:nvPr userDrawn="1"/>
        </p:nvGrpSpPr>
        <p:grpSpPr>
          <a:xfrm>
            <a:off x="7273223" y="1380652"/>
            <a:ext cx="3608414" cy="3228034"/>
            <a:chOff x="3730625" y="2592388"/>
            <a:chExt cx="2755900" cy="2465387"/>
          </a:xfrm>
          <a:solidFill>
            <a:schemeClr val="accent2">
              <a:alpha val="20000"/>
            </a:schemeClr>
          </a:solidFill>
        </p:grpSpPr>
        <p:sp>
          <p:nvSpPr>
            <p:cNvPr id="12" name="Freeform 1">
              <a:extLst>
                <a:ext uri="{FF2B5EF4-FFF2-40B4-BE49-F238E27FC236}">
                  <a16:creationId xmlns:a16="http://schemas.microsoft.com/office/drawing/2014/main" id="{DE7659E5-846D-3147-AE5C-26B1DA0A22A2}"/>
                </a:ext>
              </a:extLst>
            </p:cNvPr>
            <p:cNvSpPr>
              <a:spLocks noChangeArrowheads="1"/>
            </p:cNvSpPr>
            <p:nvPr/>
          </p:nvSpPr>
          <p:spPr bwMode="auto">
            <a:xfrm>
              <a:off x="4168775" y="2592388"/>
              <a:ext cx="1101725" cy="1114425"/>
            </a:xfrm>
            <a:custGeom>
              <a:avLst/>
              <a:gdLst>
                <a:gd name="T0" fmla="*/ 1531 w 3062"/>
                <a:gd name="T1" fmla="*/ 3094 h 3095"/>
                <a:gd name="T2" fmla="*/ 1531 w 3062"/>
                <a:gd name="T3" fmla="*/ 3094 h 3095"/>
                <a:gd name="T4" fmla="*/ 3061 w 3062"/>
                <a:gd name="T5" fmla="*/ 1563 h 3095"/>
                <a:gd name="T6" fmla="*/ 1531 w 3062"/>
                <a:gd name="T7" fmla="*/ 0 h 3095"/>
                <a:gd name="T8" fmla="*/ 0 w 3062"/>
                <a:gd name="T9" fmla="*/ 1563 h 3095"/>
                <a:gd name="T10" fmla="*/ 1531 w 3062"/>
                <a:gd name="T11" fmla="*/ 3094 h 3095"/>
                <a:gd name="T12" fmla="*/ 1531 w 3062"/>
                <a:gd name="T13" fmla="*/ 688 h 3095"/>
                <a:gd name="T14" fmla="*/ 1531 w 3062"/>
                <a:gd name="T15" fmla="*/ 688 h 3095"/>
                <a:gd name="T16" fmla="*/ 2406 w 3062"/>
                <a:gd name="T17" fmla="*/ 1563 h 3095"/>
                <a:gd name="T18" fmla="*/ 1531 w 3062"/>
                <a:gd name="T19" fmla="*/ 2407 h 3095"/>
                <a:gd name="T20" fmla="*/ 656 w 3062"/>
                <a:gd name="T21" fmla="*/ 1563 h 3095"/>
                <a:gd name="T22" fmla="*/ 1531 w 3062"/>
                <a:gd name="T23" fmla="*/ 688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2" h="3095">
                  <a:moveTo>
                    <a:pt x="1531" y="3094"/>
                  </a:moveTo>
                  <a:lnTo>
                    <a:pt x="1531" y="3094"/>
                  </a:lnTo>
                  <a:cubicBezTo>
                    <a:pt x="2375" y="3094"/>
                    <a:pt x="3061" y="2407"/>
                    <a:pt x="3061" y="1563"/>
                  </a:cubicBezTo>
                  <a:cubicBezTo>
                    <a:pt x="3061" y="688"/>
                    <a:pt x="2375" y="0"/>
                    <a:pt x="1531" y="0"/>
                  </a:cubicBezTo>
                  <a:cubicBezTo>
                    <a:pt x="687" y="0"/>
                    <a:pt x="0" y="688"/>
                    <a:pt x="0" y="1563"/>
                  </a:cubicBezTo>
                  <a:cubicBezTo>
                    <a:pt x="0" y="2407"/>
                    <a:pt x="687" y="3094"/>
                    <a:pt x="1531" y="3094"/>
                  </a:cubicBezTo>
                  <a:close/>
                  <a:moveTo>
                    <a:pt x="1531" y="688"/>
                  </a:moveTo>
                  <a:lnTo>
                    <a:pt x="1531" y="688"/>
                  </a:lnTo>
                  <a:cubicBezTo>
                    <a:pt x="2000" y="688"/>
                    <a:pt x="2406" y="1063"/>
                    <a:pt x="2406" y="1563"/>
                  </a:cubicBezTo>
                  <a:cubicBezTo>
                    <a:pt x="2406" y="2032"/>
                    <a:pt x="2000" y="2407"/>
                    <a:pt x="1531" y="2407"/>
                  </a:cubicBezTo>
                  <a:cubicBezTo>
                    <a:pt x="1031" y="2407"/>
                    <a:pt x="656" y="2032"/>
                    <a:pt x="656" y="1563"/>
                  </a:cubicBezTo>
                  <a:cubicBezTo>
                    <a:pt x="656" y="1063"/>
                    <a:pt x="1031" y="688"/>
                    <a:pt x="1531" y="68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 name="Freeform 2">
              <a:extLst>
                <a:ext uri="{FF2B5EF4-FFF2-40B4-BE49-F238E27FC236}">
                  <a16:creationId xmlns:a16="http://schemas.microsoft.com/office/drawing/2014/main" id="{9004E238-C955-9F41-B6C7-1C92B44E5743}"/>
                </a:ext>
              </a:extLst>
            </p:cNvPr>
            <p:cNvSpPr>
              <a:spLocks noChangeArrowheads="1"/>
            </p:cNvSpPr>
            <p:nvPr/>
          </p:nvSpPr>
          <p:spPr bwMode="auto">
            <a:xfrm>
              <a:off x="3730625" y="3841750"/>
              <a:ext cx="2755900" cy="1216025"/>
            </a:xfrm>
            <a:custGeom>
              <a:avLst/>
              <a:gdLst>
                <a:gd name="T0" fmla="*/ 7655 w 7656"/>
                <a:gd name="T1" fmla="*/ 1844 h 3376"/>
                <a:gd name="T2" fmla="*/ 7655 w 7656"/>
                <a:gd name="T3" fmla="*/ 1844 h 3376"/>
                <a:gd name="T4" fmla="*/ 5812 w 7656"/>
                <a:gd name="T5" fmla="*/ 0 h 3376"/>
                <a:gd name="T6" fmla="*/ 4437 w 7656"/>
                <a:gd name="T7" fmla="*/ 594 h 3376"/>
                <a:gd name="T8" fmla="*/ 2750 w 7656"/>
                <a:gd name="T9" fmla="*/ 0 h 3376"/>
                <a:gd name="T10" fmla="*/ 0 w 7656"/>
                <a:gd name="T11" fmla="*/ 2750 h 3376"/>
                <a:gd name="T12" fmla="*/ 0 w 7656"/>
                <a:gd name="T13" fmla="*/ 3375 h 3376"/>
                <a:gd name="T14" fmla="*/ 5468 w 7656"/>
                <a:gd name="T15" fmla="*/ 3375 h 3376"/>
                <a:gd name="T16" fmla="*/ 5468 w 7656"/>
                <a:gd name="T17" fmla="*/ 2750 h 3376"/>
                <a:gd name="T18" fmla="*/ 5468 w 7656"/>
                <a:gd name="T19" fmla="*/ 2375 h 3376"/>
                <a:gd name="T20" fmla="*/ 7655 w 7656"/>
                <a:gd name="T21" fmla="*/ 2375 h 3376"/>
                <a:gd name="T22" fmla="*/ 7655 w 7656"/>
                <a:gd name="T23" fmla="*/ 1844 h 3376"/>
                <a:gd name="T24" fmla="*/ 656 w 7656"/>
                <a:gd name="T25" fmla="*/ 2719 h 3376"/>
                <a:gd name="T26" fmla="*/ 656 w 7656"/>
                <a:gd name="T27" fmla="*/ 2719 h 3376"/>
                <a:gd name="T28" fmla="*/ 2750 w 7656"/>
                <a:gd name="T29" fmla="*/ 656 h 3376"/>
                <a:gd name="T30" fmla="*/ 4812 w 7656"/>
                <a:gd name="T31" fmla="*/ 2719 h 3376"/>
                <a:gd name="T32" fmla="*/ 656 w 7656"/>
                <a:gd name="T33" fmla="*/ 2719 h 3376"/>
                <a:gd name="T34" fmla="*/ 5280 w 7656"/>
                <a:gd name="T35" fmla="*/ 1719 h 3376"/>
                <a:gd name="T36" fmla="*/ 5280 w 7656"/>
                <a:gd name="T37" fmla="*/ 1719 h 3376"/>
                <a:gd name="T38" fmla="*/ 4905 w 7656"/>
                <a:gd name="T39" fmla="*/ 1094 h 3376"/>
                <a:gd name="T40" fmla="*/ 5812 w 7656"/>
                <a:gd name="T41" fmla="*/ 656 h 3376"/>
                <a:gd name="T42" fmla="*/ 6999 w 7656"/>
                <a:gd name="T43" fmla="*/ 1719 h 3376"/>
                <a:gd name="T44" fmla="*/ 5280 w 7656"/>
                <a:gd name="T45" fmla="*/ 1719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56" h="3376">
                  <a:moveTo>
                    <a:pt x="7655" y="1844"/>
                  </a:moveTo>
                  <a:lnTo>
                    <a:pt x="7655" y="1844"/>
                  </a:lnTo>
                  <a:cubicBezTo>
                    <a:pt x="7655" y="844"/>
                    <a:pt x="6843" y="0"/>
                    <a:pt x="5812" y="0"/>
                  </a:cubicBezTo>
                  <a:cubicBezTo>
                    <a:pt x="5280" y="0"/>
                    <a:pt x="4812" y="219"/>
                    <a:pt x="4437" y="594"/>
                  </a:cubicBezTo>
                  <a:cubicBezTo>
                    <a:pt x="3968" y="219"/>
                    <a:pt x="3375" y="0"/>
                    <a:pt x="2750" y="0"/>
                  </a:cubicBezTo>
                  <a:cubicBezTo>
                    <a:pt x="1219" y="0"/>
                    <a:pt x="0" y="1219"/>
                    <a:pt x="0" y="2750"/>
                  </a:cubicBezTo>
                  <a:cubicBezTo>
                    <a:pt x="0" y="3375"/>
                    <a:pt x="0" y="3375"/>
                    <a:pt x="0" y="3375"/>
                  </a:cubicBezTo>
                  <a:cubicBezTo>
                    <a:pt x="5468" y="3375"/>
                    <a:pt x="5468" y="3375"/>
                    <a:pt x="5468" y="3375"/>
                  </a:cubicBezTo>
                  <a:cubicBezTo>
                    <a:pt x="5468" y="2750"/>
                    <a:pt x="5468" y="2750"/>
                    <a:pt x="5468" y="2750"/>
                  </a:cubicBezTo>
                  <a:cubicBezTo>
                    <a:pt x="5468" y="2625"/>
                    <a:pt x="5468" y="2500"/>
                    <a:pt x="5468" y="2375"/>
                  </a:cubicBezTo>
                  <a:cubicBezTo>
                    <a:pt x="7655" y="2375"/>
                    <a:pt x="7655" y="2375"/>
                    <a:pt x="7655" y="2375"/>
                  </a:cubicBezTo>
                  <a:lnTo>
                    <a:pt x="7655" y="1844"/>
                  </a:lnTo>
                  <a:close/>
                  <a:moveTo>
                    <a:pt x="656" y="2719"/>
                  </a:moveTo>
                  <a:lnTo>
                    <a:pt x="656" y="2719"/>
                  </a:lnTo>
                  <a:cubicBezTo>
                    <a:pt x="688" y="1594"/>
                    <a:pt x="1594" y="656"/>
                    <a:pt x="2750" y="656"/>
                  </a:cubicBezTo>
                  <a:cubicBezTo>
                    <a:pt x="3874" y="656"/>
                    <a:pt x="4780" y="1594"/>
                    <a:pt x="4812" y="2719"/>
                  </a:cubicBezTo>
                  <a:lnTo>
                    <a:pt x="656" y="2719"/>
                  </a:lnTo>
                  <a:close/>
                  <a:moveTo>
                    <a:pt x="5280" y="1719"/>
                  </a:moveTo>
                  <a:lnTo>
                    <a:pt x="5280" y="1719"/>
                  </a:lnTo>
                  <a:cubicBezTo>
                    <a:pt x="5187" y="1469"/>
                    <a:pt x="5062" y="1281"/>
                    <a:pt x="4905" y="1094"/>
                  </a:cubicBezTo>
                  <a:cubicBezTo>
                    <a:pt x="5124" y="813"/>
                    <a:pt x="5468" y="656"/>
                    <a:pt x="5812" y="656"/>
                  </a:cubicBezTo>
                  <a:cubicBezTo>
                    <a:pt x="6405" y="656"/>
                    <a:pt x="6905" y="1125"/>
                    <a:pt x="6999" y="1719"/>
                  </a:cubicBezTo>
                  <a:lnTo>
                    <a:pt x="5280" y="171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 name="Freeform 3">
              <a:extLst>
                <a:ext uri="{FF2B5EF4-FFF2-40B4-BE49-F238E27FC236}">
                  <a16:creationId xmlns:a16="http://schemas.microsoft.com/office/drawing/2014/main" id="{F1F6B1E6-FEBD-4F49-809A-2C7ADECD9D94}"/>
                </a:ext>
              </a:extLst>
            </p:cNvPr>
            <p:cNvSpPr>
              <a:spLocks noChangeArrowheads="1"/>
            </p:cNvSpPr>
            <p:nvPr/>
          </p:nvSpPr>
          <p:spPr bwMode="auto">
            <a:xfrm>
              <a:off x="5418138" y="2874963"/>
              <a:ext cx="809625" cy="809625"/>
            </a:xfrm>
            <a:custGeom>
              <a:avLst/>
              <a:gdLst>
                <a:gd name="T0" fmla="*/ 1125 w 2251"/>
                <a:gd name="T1" fmla="*/ 2250 h 2251"/>
                <a:gd name="T2" fmla="*/ 1125 w 2251"/>
                <a:gd name="T3" fmla="*/ 2250 h 2251"/>
                <a:gd name="T4" fmla="*/ 2250 w 2251"/>
                <a:gd name="T5" fmla="*/ 1125 h 2251"/>
                <a:gd name="T6" fmla="*/ 1125 w 2251"/>
                <a:gd name="T7" fmla="*/ 0 h 2251"/>
                <a:gd name="T8" fmla="*/ 0 w 2251"/>
                <a:gd name="T9" fmla="*/ 1125 h 2251"/>
                <a:gd name="T10" fmla="*/ 1125 w 2251"/>
                <a:gd name="T11" fmla="*/ 2250 h 2251"/>
                <a:gd name="T12" fmla="*/ 1125 w 2251"/>
                <a:gd name="T13" fmla="*/ 656 h 2251"/>
                <a:gd name="T14" fmla="*/ 1125 w 2251"/>
                <a:gd name="T15" fmla="*/ 656 h 2251"/>
                <a:gd name="T16" fmla="*/ 1593 w 2251"/>
                <a:gd name="T17" fmla="*/ 1125 h 2251"/>
                <a:gd name="T18" fmla="*/ 1125 w 2251"/>
                <a:gd name="T19" fmla="*/ 1562 h 2251"/>
                <a:gd name="T20" fmla="*/ 687 w 2251"/>
                <a:gd name="T21" fmla="*/ 1125 h 2251"/>
                <a:gd name="T22" fmla="*/ 1125 w 2251"/>
                <a:gd name="T23" fmla="*/ 656 h 2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1" h="2251">
                  <a:moveTo>
                    <a:pt x="1125" y="2250"/>
                  </a:moveTo>
                  <a:lnTo>
                    <a:pt x="1125" y="2250"/>
                  </a:lnTo>
                  <a:cubicBezTo>
                    <a:pt x="1750" y="2250"/>
                    <a:pt x="2250" y="1750"/>
                    <a:pt x="2250" y="1125"/>
                  </a:cubicBezTo>
                  <a:cubicBezTo>
                    <a:pt x="2250" y="500"/>
                    <a:pt x="1750" y="0"/>
                    <a:pt x="1125" y="0"/>
                  </a:cubicBezTo>
                  <a:cubicBezTo>
                    <a:pt x="500" y="0"/>
                    <a:pt x="0" y="500"/>
                    <a:pt x="0" y="1125"/>
                  </a:cubicBezTo>
                  <a:cubicBezTo>
                    <a:pt x="0" y="1750"/>
                    <a:pt x="500" y="2250"/>
                    <a:pt x="1125" y="2250"/>
                  </a:cubicBezTo>
                  <a:close/>
                  <a:moveTo>
                    <a:pt x="1125" y="656"/>
                  </a:moveTo>
                  <a:lnTo>
                    <a:pt x="1125" y="656"/>
                  </a:lnTo>
                  <a:cubicBezTo>
                    <a:pt x="1375" y="656"/>
                    <a:pt x="1593" y="875"/>
                    <a:pt x="1593" y="1125"/>
                  </a:cubicBezTo>
                  <a:cubicBezTo>
                    <a:pt x="1593" y="1375"/>
                    <a:pt x="1375" y="1562"/>
                    <a:pt x="1125" y="1562"/>
                  </a:cubicBezTo>
                  <a:cubicBezTo>
                    <a:pt x="875" y="1562"/>
                    <a:pt x="687" y="1375"/>
                    <a:pt x="687" y="1125"/>
                  </a:cubicBezTo>
                  <a:cubicBezTo>
                    <a:pt x="687" y="875"/>
                    <a:pt x="875" y="656"/>
                    <a:pt x="1125" y="65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1454985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Audience Demographics - Option 2">
    <p:bg>
      <p:bgPr>
        <a:solidFill>
          <a:schemeClr val="accent4"/>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a:xfrm>
            <a:off x="539750" y="9540000"/>
            <a:ext cx="11520488" cy="683880"/>
          </a:xfrm>
          <a:prstGeom prst="rect">
            <a:avLst/>
          </a:prstGeom>
        </p:spPr>
        <p:txBody>
          <a:bodyPr/>
          <a:lstStyle>
            <a:lvl1pPr>
              <a:defRPr>
                <a:solidFill>
                  <a:schemeClr val="tx1"/>
                </a:solidFill>
              </a:defRPr>
            </a:lvl1pPr>
          </a:lstStyle>
          <a:p>
            <a:r>
              <a:rPr lang="en-GB"/>
              <a:t>MiQ presentation name  |  Client name or other information  |  Date 20XX</a:t>
            </a:r>
            <a:endParaRPr lang="en-GB" dirty="0"/>
          </a:p>
        </p:txBody>
      </p:sp>
      <p:sp>
        <p:nvSpPr>
          <p:cNvPr id="9" name="Slide Number Placeholder 8"/>
          <p:cNvSpPr>
            <a:spLocks noGrp="1"/>
          </p:cNvSpPr>
          <p:nvPr>
            <p:ph type="sldNum" sz="quarter" idx="15"/>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1" name="Oval 10">
            <a:extLst>
              <a:ext uri="{FF2B5EF4-FFF2-40B4-BE49-F238E27FC236}">
                <a16:creationId xmlns:a16="http://schemas.microsoft.com/office/drawing/2014/main" id="{BAB61EFA-BE43-834F-B908-9C6955D500C7}"/>
              </a:ext>
            </a:extLst>
          </p:cNvPr>
          <p:cNvSpPr>
            <a:spLocks noChangeAspect="1"/>
          </p:cNvSpPr>
          <p:nvPr userDrawn="1"/>
        </p:nvSpPr>
        <p:spPr>
          <a:xfrm>
            <a:off x="6115626" y="1893436"/>
            <a:ext cx="6411079" cy="6411075"/>
          </a:xfrm>
          <a:prstGeom prst="ellipse">
            <a:avLst/>
          </a:prstGeom>
          <a:solidFill>
            <a:schemeClr val="bg1"/>
          </a:solidFill>
          <a:ln w="2540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85"/>
            <a:endParaRPr lang="en-GB" sz="2699" dirty="0">
              <a:solidFill>
                <a:srgbClr val="2B0030"/>
              </a:solidFill>
              <a:latin typeface="Century Gothic" panose="020F0302020204030204"/>
            </a:endParaRPr>
          </a:p>
        </p:txBody>
      </p:sp>
      <p:sp>
        <p:nvSpPr>
          <p:cNvPr id="15" name="Oval 14">
            <a:extLst>
              <a:ext uri="{FF2B5EF4-FFF2-40B4-BE49-F238E27FC236}">
                <a16:creationId xmlns:a16="http://schemas.microsoft.com/office/drawing/2014/main" id="{194C06F3-7AF7-9741-9A07-2FB92A11D19F}"/>
              </a:ext>
            </a:extLst>
          </p:cNvPr>
          <p:cNvSpPr>
            <a:spLocks noChangeAspect="1"/>
          </p:cNvSpPr>
          <p:nvPr userDrawn="1"/>
        </p:nvSpPr>
        <p:spPr>
          <a:xfrm>
            <a:off x="8694783" y="1286442"/>
            <a:ext cx="1247238" cy="1247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5"/>
            <a:endParaRPr lang="en-US" sz="2699" dirty="0">
              <a:solidFill>
                <a:srgbClr val="FFFFFF"/>
              </a:solidFill>
              <a:latin typeface="Century Gothic" panose="020F0302020204030204"/>
            </a:endParaRPr>
          </a:p>
        </p:txBody>
      </p:sp>
      <p:sp>
        <p:nvSpPr>
          <p:cNvPr id="16" name="Oval 15">
            <a:extLst>
              <a:ext uri="{FF2B5EF4-FFF2-40B4-BE49-F238E27FC236}">
                <a16:creationId xmlns:a16="http://schemas.microsoft.com/office/drawing/2014/main" id="{13636E02-A9AD-7B40-8F97-1994F978A9C5}"/>
              </a:ext>
            </a:extLst>
          </p:cNvPr>
          <p:cNvSpPr>
            <a:spLocks noChangeAspect="1"/>
          </p:cNvSpPr>
          <p:nvPr userDrawn="1"/>
        </p:nvSpPr>
        <p:spPr>
          <a:xfrm>
            <a:off x="8694783" y="7623729"/>
            <a:ext cx="1247238" cy="1247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5"/>
            <a:endParaRPr lang="en-US" sz="2699" dirty="0">
              <a:solidFill>
                <a:srgbClr val="FFFFFF"/>
              </a:solidFill>
              <a:latin typeface="Century Gothic" panose="020F0302020204030204"/>
            </a:endParaRPr>
          </a:p>
        </p:txBody>
      </p:sp>
      <p:sp>
        <p:nvSpPr>
          <p:cNvPr id="17" name="Oval 16">
            <a:extLst>
              <a:ext uri="{FF2B5EF4-FFF2-40B4-BE49-F238E27FC236}">
                <a16:creationId xmlns:a16="http://schemas.microsoft.com/office/drawing/2014/main" id="{5A0C1238-17A3-3E43-A22D-D87A0D40237F}"/>
              </a:ext>
            </a:extLst>
          </p:cNvPr>
          <p:cNvSpPr>
            <a:spLocks noChangeAspect="1"/>
          </p:cNvSpPr>
          <p:nvPr userDrawn="1"/>
        </p:nvSpPr>
        <p:spPr>
          <a:xfrm>
            <a:off x="10560868" y="1914764"/>
            <a:ext cx="1247238" cy="1247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5"/>
            <a:endParaRPr lang="en-US" sz="2699" dirty="0">
              <a:solidFill>
                <a:srgbClr val="FFFFFF"/>
              </a:solidFill>
              <a:latin typeface="Century Gothic" panose="020F0302020204030204"/>
            </a:endParaRPr>
          </a:p>
        </p:txBody>
      </p:sp>
      <p:sp>
        <p:nvSpPr>
          <p:cNvPr id="18" name="Oval 17">
            <a:extLst>
              <a:ext uri="{FF2B5EF4-FFF2-40B4-BE49-F238E27FC236}">
                <a16:creationId xmlns:a16="http://schemas.microsoft.com/office/drawing/2014/main" id="{8EEF59A9-B19A-DF49-A94B-922E9335E237}"/>
              </a:ext>
            </a:extLst>
          </p:cNvPr>
          <p:cNvSpPr>
            <a:spLocks noChangeAspect="1"/>
          </p:cNvSpPr>
          <p:nvPr userDrawn="1"/>
        </p:nvSpPr>
        <p:spPr>
          <a:xfrm>
            <a:off x="10560868" y="6993099"/>
            <a:ext cx="1247238" cy="1247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5"/>
            <a:endParaRPr lang="en-US" sz="2699" dirty="0">
              <a:solidFill>
                <a:srgbClr val="FFFFFF"/>
              </a:solidFill>
              <a:latin typeface="Century Gothic" panose="020F0302020204030204"/>
            </a:endParaRPr>
          </a:p>
        </p:txBody>
      </p:sp>
      <p:sp>
        <p:nvSpPr>
          <p:cNvPr id="19" name="Oval 18">
            <a:extLst>
              <a:ext uri="{FF2B5EF4-FFF2-40B4-BE49-F238E27FC236}">
                <a16:creationId xmlns:a16="http://schemas.microsoft.com/office/drawing/2014/main" id="{88110C72-32B8-DF46-B444-814EFB62536D}"/>
              </a:ext>
            </a:extLst>
          </p:cNvPr>
          <p:cNvSpPr>
            <a:spLocks noChangeAspect="1"/>
          </p:cNvSpPr>
          <p:nvPr userDrawn="1"/>
        </p:nvSpPr>
        <p:spPr>
          <a:xfrm>
            <a:off x="11701911" y="3469220"/>
            <a:ext cx="1247238" cy="1247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5"/>
            <a:endParaRPr lang="en-US" sz="2699" dirty="0">
              <a:solidFill>
                <a:srgbClr val="FFFFFF"/>
              </a:solidFill>
              <a:latin typeface="Century Gothic" panose="020F0302020204030204"/>
            </a:endParaRPr>
          </a:p>
        </p:txBody>
      </p:sp>
      <p:sp>
        <p:nvSpPr>
          <p:cNvPr id="20" name="Oval 19">
            <a:extLst>
              <a:ext uri="{FF2B5EF4-FFF2-40B4-BE49-F238E27FC236}">
                <a16:creationId xmlns:a16="http://schemas.microsoft.com/office/drawing/2014/main" id="{637F0A21-E5AC-4D4D-800D-2DDAF5AA215A}"/>
              </a:ext>
            </a:extLst>
          </p:cNvPr>
          <p:cNvSpPr>
            <a:spLocks noChangeAspect="1"/>
          </p:cNvSpPr>
          <p:nvPr userDrawn="1"/>
        </p:nvSpPr>
        <p:spPr>
          <a:xfrm>
            <a:off x="11701911" y="5473049"/>
            <a:ext cx="1247238" cy="1247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5"/>
            <a:endParaRPr lang="en-US" sz="2699" dirty="0">
              <a:solidFill>
                <a:srgbClr val="FFFFFF"/>
              </a:solidFill>
              <a:latin typeface="Century Gothic" panose="020F0302020204030204"/>
            </a:endParaRPr>
          </a:p>
        </p:txBody>
      </p:sp>
      <p:sp>
        <p:nvSpPr>
          <p:cNvPr id="21" name="Oval 20">
            <a:extLst>
              <a:ext uri="{FF2B5EF4-FFF2-40B4-BE49-F238E27FC236}">
                <a16:creationId xmlns:a16="http://schemas.microsoft.com/office/drawing/2014/main" id="{97C5D063-36BB-A043-858A-9C61D2464FF2}"/>
              </a:ext>
            </a:extLst>
          </p:cNvPr>
          <p:cNvSpPr>
            <a:spLocks noChangeAspect="1"/>
          </p:cNvSpPr>
          <p:nvPr userDrawn="1"/>
        </p:nvSpPr>
        <p:spPr>
          <a:xfrm>
            <a:off x="6829647" y="1893436"/>
            <a:ext cx="1247238" cy="1247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5"/>
            <a:endParaRPr lang="en-US" sz="2699" dirty="0">
              <a:solidFill>
                <a:srgbClr val="FFFFFF"/>
              </a:solidFill>
              <a:latin typeface="Century Gothic" panose="020F0302020204030204"/>
            </a:endParaRPr>
          </a:p>
        </p:txBody>
      </p:sp>
      <p:sp>
        <p:nvSpPr>
          <p:cNvPr id="22" name="Oval 21">
            <a:extLst>
              <a:ext uri="{FF2B5EF4-FFF2-40B4-BE49-F238E27FC236}">
                <a16:creationId xmlns:a16="http://schemas.microsoft.com/office/drawing/2014/main" id="{D9A18149-77B7-BE4A-83F3-6C880F81DAF6}"/>
              </a:ext>
            </a:extLst>
          </p:cNvPr>
          <p:cNvSpPr>
            <a:spLocks noChangeAspect="1"/>
          </p:cNvSpPr>
          <p:nvPr userDrawn="1"/>
        </p:nvSpPr>
        <p:spPr>
          <a:xfrm>
            <a:off x="6829647" y="6971771"/>
            <a:ext cx="1247238" cy="1247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5"/>
            <a:endParaRPr lang="en-US" sz="2699" dirty="0">
              <a:solidFill>
                <a:srgbClr val="FFFFFF"/>
              </a:solidFill>
              <a:latin typeface="Century Gothic" panose="020F0302020204030204"/>
            </a:endParaRPr>
          </a:p>
        </p:txBody>
      </p:sp>
      <p:sp>
        <p:nvSpPr>
          <p:cNvPr id="23" name="Oval 22">
            <a:extLst>
              <a:ext uri="{FF2B5EF4-FFF2-40B4-BE49-F238E27FC236}">
                <a16:creationId xmlns:a16="http://schemas.microsoft.com/office/drawing/2014/main" id="{B63CB19D-9262-F843-9962-00A6B8AD9139}"/>
              </a:ext>
            </a:extLst>
          </p:cNvPr>
          <p:cNvSpPr>
            <a:spLocks noChangeAspect="1"/>
          </p:cNvSpPr>
          <p:nvPr userDrawn="1"/>
        </p:nvSpPr>
        <p:spPr>
          <a:xfrm>
            <a:off x="5693181" y="3469220"/>
            <a:ext cx="1247238" cy="1247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5"/>
            <a:endParaRPr lang="en-US" sz="2699" dirty="0">
              <a:solidFill>
                <a:srgbClr val="FFFFFF"/>
              </a:solidFill>
              <a:latin typeface="Century Gothic" panose="020F0302020204030204"/>
            </a:endParaRPr>
          </a:p>
        </p:txBody>
      </p:sp>
      <p:sp>
        <p:nvSpPr>
          <p:cNvPr id="24" name="Oval 23">
            <a:extLst>
              <a:ext uri="{FF2B5EF4-FFF2-40B4-BE49-F238E27FC236}">
                <a16:creationId xmlns:a16="http://schemas.microsoft.com/office/drawing/2014/main" id="{306771E4-0D8E-8640-A177-24460B2877FB}"/>
              </a:ext>
            </a:extLst>
          </p:cNvPr>
          <p:cNvSpPr>
            <a:spLocks noChangeAspect="1"/>
          </p:cNvSpPr>
          <p:nvPr userDrawn="1"/>
        </p:nvSpPr>
        <p:spPr>
          <a:xfrm>
            <a:off x="5693181" y="5473049"/>
            <a:ext cx="1247238" cy="1247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5"/>
            <a:endParaRPr lang="en-US" sz="2699" dirty="0">
              <a:solidFill>
                <a:srgbClr val="FFFFFF"/>
              </a:solidFill>
              <a:latin typeface="Century Gothic" panose="020F0302020204030204"/>
            </a:endParaRPr>
          </a:p>
        </p:txBody>
      </p:sp>
      <p:sp>
        <p:nvSpPr>
          <p:cNvPr id="25" name="Picture Placeholder 2">
            <a:extLst>
              <a:ext uri="{FF2B5EF4-FFF2-40B4-BE49-F238E27FC236}">
                <a16:creationId xmlns:a16="http://schemas.microsoft.com/office/drawing/2014/main" id="{7DCB5115-C44F-9A40-AA89-3E4FD0428640}"/>
              </a:ext>
            </a:extLst>
          </p:cNvPr>
          <p:cNvSpPr>
            <a:spLocks noGrp="1"/>
          </p:cNvSpPr>
          <p:nvPr>
            <p:ph type="pic" sz="quarter" idx="16" hasCustomPrompt="1"/>
          </p:nvPr>
        </p:nvSpPr>
        <p:spPr>
          <a:xfrm>
            <a:off x="7446915" y="5362557"/>
            <a:ext cx="3832552" cy="1495165"/>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baseline="0">
                <a:solidFill>
                  <a:schemeClr val="bg1"/>
                </a:solidFill>
              </a:defRPr>
            </a:lvl1pPr>
          </a:lstStyle>
          <a:p>
            <a:r>
              <a:rPr lang="en-GB" dirty="0"/>
              <a:t>Client Logo centred vertically and left aligned</a:t>
            </a:r>
          </a:p>
          <a:p>
            <a:endParaRPr lang="en-GB" dirty="0"/>
          </a:p>
        </p:txBody>
      </p:sp>
    </p:spTree>
    <p:extLst>
      <p:ext uri="{BB962C8B-B14F-4D97-AF65-F5344CB8AC3E}">
        <p14:creationId xmlns:p14="http://schemas.microsoft.com/office/powerpoint/2010/main" val="33421077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udience Demographics 2">
    <p:bg>
      <p:bgPr>
        <a:solidFill>
          <a:schemeClr val="bg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a:xfrm>
            <a:off x="539750" y="9540000"/>
            <a:ext cx="11520488" cy="683880"/>
          </a:xfrm>
          <a:prstGeom prst="rect">
            <a:avLst/>
          </a:prstGeom>
        </p:spPr>
        <p:txBody>
          <a:bodyPr/>
          <a:lstStyle>
            <a:lvl1pPr>
              <a:defRPr>
                <a:solidFill>
                  <a:schemeClr val="tx1"/>
                </a:solidFill>
              </a:defRPr>
            </a:lvl1pPr>
          </a:lstStyle>
          <a:p>
            <a:r>
              <a:rPr lang="en-GB"/>
              <a:t>MiQ presentation name  |  Client name or other information  |  Date 20XX</a:t>
            </a:r>
            <a:endParaRPr lang="en-GB" dirty="0"/>
          </a:p>
        </p:txBody>
      </p:sp>
      <p:sp>
        <p:nvSpPr>
          <p:cNvPr id="9" name="Slide Number Placeholder 8"/>
          <p:cNvSpPr>
            <a:spLocks noGrp="1"/>
          </p:cNvSpPr>
          <p:nvPr>
            <p:ph type="sldNum" sz="quarter" idx="15"/>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27" name="Rectangle 26">
            <a:extLst>
              <a:ext uri="{FF2B5EF4-FFF2-40B4-BE49-F238E27FC236}">
                <a16:creationId xmlns:a16="http://schemas.microsoft.com/office/drawing/2014/main" id="{AF703029-0D57-4340-8146-28C062BD505D}"/>
              </a:ext>
            </a:extLst>
          </p:cNvPr>
          <p:cNvSpPr/>
          <p:nvPr userDrawn="1"/>
        </p:nvSpPr>
        <p:spPr>
          <a:xfrm>
            <a:off x="9091246" y="0"/>
            <a:ext cx="9196753" cy="102854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1E3538E-B337-2B44-8684-555905A53091}"/>
              </a:ext>
            </a:extLst>
          </p:cNvPr>
          <p:cNvGrpSpPr/>
          <p:nvPr userDrawn="1"/>
        </p:nvGrpSpPr>
        <p:grpSpPr>
          <a:xfrm>
            <a:off x="539750" y="1393909"/>
            <a:ext cx="2772996" cy="7711061"/>
            <a:chOff x="4489450" y="2103438"/>
            <a:chExt cx="1238250" cy="3443287"/>
          </a:xfrm>
        </p:grpSpPr>
        <p:sp>
          <p:nvSpPr>
            <p:cNvPr id="29" name="Freeform 1">
              <a:extLst>
                <a:ext uri="{FF2B5EF4-FFF2-40B4-BE49-F238E27FC236}">
                  <a16:creationId xmlns:a16="http://schemas.microsoft.com/office/drawing/2014/main" id="{F7B9F032-5837-694B-936D-9F1EE14C7483}"/>
                </a:ext>
              </a:extLst>
            </p:cNvPr>
            <p:cNvSpPr>
              <a:spLocks noChangeArrowheads="1"/>
            </p:cNvSpPr>
            <p:nvPr/>
          </p:nvSpPr>
          <p:spPr bwMode="auto">
            <a:xfrm>
              <a:off x="4489450" y="2103438"/>
              <a:ext cx="1012825" cy="3443287"/>
            </a:xfrm>
            <a:custGeom>
              <a:avLst/>
              <a:gdLst>
                <a:gd name="T0" fmla="*/ 125 w 2812"/>
                <a:gd name="T1" fmla="*/ 9562 h 9563"/>
                <a:gd name="T2" fmla="*/ 125 w 2812"/>
                <a:gd name="T3" fmla="*/ 9562 h 9563"/>
                <a:gd name="T4" fmla="*/ 0 w 2812"/>
                <a:gd name="T5" fmla="*/ 9374 h 9563"/>
                <a:gd name="T6" fmla="*/ 2593 w 2812"/>
                <a:gd name="T7" fmla="*/ 4781 h 9563"/>
                <a:gd name="T8" fmla="*/ 0 w 2812"/>
                <a:gd name="T9" fmla="*/ 219 h 9563"/>
                <a:gd name="T10" fmla="*/ 156 w 2812"/>
                <a:gd name="T11" fmla="*/ 0 h 9563"/>
                <a:gd name="T12" fmla="*/ 2811 w 2812"/>
                <a:gd name="T13" fmla="*/ 4781 h 9563"/>
                <a:gd name="T14" fmla="*/ 125 w 2812"/>
                <a:gd name="T15" fmla="*/ 9562 h 95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9563">
                  <a:moveTo>
                    <a:pt x="125" y="9562"/>
                  </a:moveTo>
                  <a:lnTo>
                    <a:pt x="125" y="9562"/>
                  </a:lnTo>
                  <a:cubicBezTo>
                    <a:pt x="0" y="9374"/>
                    <a:pt x="0" y="9374"/>
                    <a:pt x="0" y="9374"/>
                  </a:cubicBezTo>
                  <a:cubicBezTo>
                    <a:pt x="1625" y="8374"/>
                    <a:pt x="2593" y="6655"/>
                    <a:pt x="2593" y="4781"/>
                  </a:cubicBezTo>
                  <a:cubicBezTo>
                    <a:pt x="2593" y="2906"/>
                    <a:pt x="1625" y="1188"/>
                    <a:pt x="0" y="219"/>
                  </a:cubicBezTo>
                  <a:cubicBezTo>
                    <a:pt x="156" y="0"/>
                    <a:pt x="156" y="0"/>
                    <a:pt x="156" y="0"/>
                  </a:cubicBezTo>
                  <a:cubicBezTo>
                    <a:pt x="1811" y="1031"/>
                    <a:pt x="2811" y="2813"/>
                    <a:pt x="2811" y="4781"/>
                  </a:cubicBezTo>
                  <a:cubicBezTo>
                    <a:pt x="2811" y="6749"/>
                    <a:pt x="1811" y="8530"/>
                    <a:pt x="125" y="9562"/>
                  </a:cubicBezTo>
                </a:path>
              </a:pathLst>
            </a:custGeom>
            <a:solidFill>
              <a:srgbClr val="2B0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
              <a:extLst>
                <a:ext uri="{FF2B5EF4-FFF2-40B4-BE49-F238E27FC236}">
                  <a16:creationId xmlns:a16="http://schemas.microsoft.com/office/drawing/2014/main" id="{5792E7B0-CAC4-414A-B2A6-8F4942C0EF20}"/>
                </a:ext>
              </a:extLst>
            </p:cNvPr>
            <p:cNvSpPr>
              <a:spLocks noChangeArrowheads="1"/>
            </p:cNvSpPr>
            <p:nvPr/>
          </p:nvSpPr>
          <p:spPr bwMode="auto">
            <a:xfrm>
              <a:off x="4737100" y="2293938"/>
              <a:ext cx="528638" cy="528637"/>
            </a:xfrm>
            <a:custGeom>
              <a:avLst/>
              <a:gdLst>
                <a:gd name="T0" fmla="*/ 1468 w 1469"/>
                <a:gd name="T1" fmla="*/ 719 h 1470"/>
                <a:gd name="T2" fmla="*/ 1468 w 1469"/>
                <a:gd name="T3" fmla="*/ 719 h 1470"/>
                <a:gd name="T4" fmla="*/ 750 w 1469"/>
                <a:gd name="T5" fmla="*/ 0 h 1470"/>
                <a:gd name="T6" fmla="*/ 0 w 1469"/>
                <a:gd name="T7" fmla="*/ 719 h 1470"/>
                <a:gd name="T8" fmla="*/ 750 w 1469"/>
                <a:gd name="T9" fmla="*/ 1469 h 1470"/>
                <a:gd name="T10" fmla="*/ 1468 w 1469"/>
                <a:gd name="T11" fmla="*/ 719 h 1470"/>
              </a:gdLst>
              <a:ahLst/>
              <a:cxnLst>
                <a:cxn ang="0">
                  <a:pos x="T0" y="T1"/>
                </a:cxn>
                <a:cxn ang="0">
                  <a:pos x="T2" y="T3"/>
                </a:cxn>
                <a:cxn ang="0">
                  <a:pos x="T4" y="T5"/>
                </a:cxn>
                <a:cxn ang="0">
                  <a:pos x="T6" y="T7"/>
                </a:cxn>
                <a:cxn ang="0">
                  <a:pos x="T8" y="T9"/>
                </a:cxn>
                <a:cxn ang="0">
                  <a:pos x="T10" y="T11"/>
                </a:cxn>
              </a:cxnLst>
              <a:rect l="0" t="0" r="r" b="b"/>
              <a:pathLst>
                <a:path w="1469" h="1470">
                  <a:moveTo>
                    <a:pt x="1468" y="719"/>
                  </a:moveTo>
                  <a:lnTo>
                    <a:pt x="1468" y="719"/>
                  </a:lnTo>
                  <a:cubicBezTo>
                    <a:pt x="1468" y="344"/>
                    <a:pt x="1156" y="0"/>
                    <a:pt x="750" y="0"/>
                  </a:cubicBezTo>
                  <a:cubicBezTo>
                    <a:pt x="344" y="0"/>
                    <a:pt x="0" y="344"/>
                    <a:pt x="0" y="719"/>
                  </a:cubicBezTo>
                  <a:cubicBezTo>
                    <a:pt x="0" y="1125"/>
                    <a:pt x="344" y="1469"/>
                    <a:pt x="750" y="1469"/>
                  </a:cubicBezTo>
                  <a:cubicBezTo>
                    <a:pt x="1156" y="1469"/>
                    <a:pt x="1468" y="1125"/>
                    <a:pt x="1468" y="719"/>
                  </a:cubicBezTo>
                </a:path>
              </a:pathLst>
            </a:custGeom>
            <a:solidFill>
              <a:srgbClr val="FF2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3">
              <a:extLst>
                <a:ext uri="{FF2B5EF4-FFF2-40B4-BE49-F238E27FC236}">
                  <a16:creationId xmlns:a16="http://schemas.microsoft.com/office/drawing/2014/main" id="{89CA2ADE-E7BD-8A41-B0E5-73F65147017A}"/>
                </a:ext>
              </a:extLst>
            </p:cNvPr>
            <p:cNvSpPr>
              <a:spLocks noChangeArrowheads="1"/>
            </p:cNvSpPr>
            <p:nvPr/>
          </p:nvSpPr>
          <p:spPr bwMode="auto">
            <a:xfrm>
              <a:off x="5086350" y="2890838"/>
              <a:ext cx="528638" cy="528637"/>
            </a:xfrm>
            <a:custGeom>
              <a:avLst/>
              <a:gdLst>
                <a:gd name="T0" fmla="*/ 1468 w 1469"/>
                <a:gd name="T1" fmla="*/ 718 h 1469"/>
                <a:gd name="T2" fmla="*/ 1468 w 1469"/>
                <a:gd name="T3" fmla="*/ 718 h 1469"/>
                <a:gd name="T4" fmla="*/ 718 w 1469"/>
                <a:gd name="T5" fmla="*/ 0 h 1469"/>
                <a:gd name="T6" fmla="*/ 0 w 1469"/>
                <a:gd name="T7" fmla="*/ 718 h 1469"/>
                <a:gd name="T8" fmla="*/ 718 w 1469"/>
                <a:gd name="T9" fmla="*/ 1468 h 1469"/>
                <a:gd name="T10" fmla="*/ 1468 w 1469"/>
                <a:gd name="T11" fmla="*/ 718 h 1469"/>
              </a:gdLst>
              <a:ahLst/>
              <a:cxnLst>
                <a:cxn ang="0">
                  <a:pos x="T0" y="T1"/>
                </a:cxn>
                <a:cxn ang="0">
                  <a:pos x="T2" y="T3"/>
                </a:cxn>
                <a:cxn ang="0">
                  <a:pos x="T4" y="T5"/>
                </a:cxn>
                <a:cxn ang="0">
                  <a:pos x="T6" y="T7"/>
                </a:cxn>
                <a:cxn ang="0">
                  <a:pos x="T8" y="T9"/>
                </a:cxn>
                <a:cxn ang="0">
                  <a:pos x="T10" y="T11"/>
                </a:cxn>
              </a:cxnLst>
              <a:rect l="0" t="0" r="r" b="b"/>
              <a:pathLst>
                <a:path w="1469" h="1469">
                  <a:moveTo>
                    <a:pt x="1468" y="718"/>
                  </a:moveTo>
                  <a:lnTo>
                    <a:pt x="1468" y="718"/>
                  </a:lnTo>
                  <a:cubicBezTo>
                    <a:pt x="1468" y="312"/>
                    <a:pt x="1124" y="0"/>
                    <a:pt x="718" y="0"/>
                  </a:cubicBezTo>
                  <a:cubicBezTo>
                    <a:pt x="312" y="0"/>
                    <a:pt x="0" y="312"/>
                    <a:pt x="0" y="718"/>
                  </a:cubicBezTo>
                  <a:cubicBezTo>
                    <a:pt x="0" y="1125"/>
                    <a:pt x="312" y="1468"/>
                    <a:pt x="718" y="1468"/>
                  </a:cubicBezTo>
                  <a:cubicBezTo>
                    <a:pt x="1124" y="1468"/>
                    <a:pt x="1468" y="1125"/>
                    <a:pt x="1468" y="718"/>
                  </a:cubicBezTo>
                </a:path>
              </a:pathLst>
            </a:custGeom>
            <a:solidFill>
              <a:srgbClr val="FF2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4">
              <a:extLst>
                <a:ext uri="{FF2B5EF4-FFF2-40B4-BE49-F238E27FC236}">
                  <a16:creationId xmlns:a16="http://schemas.microsoft.com/office/drawing/2014/main" id="{060D08A8-42FA-B444-A474-9582F613ADB2}"/>
                </a:ext>
              </a:extLst>
            </p:cNvPr>
            <p:cNvSpPr>
              <a:spLocks noChangeArrowheads="1"/>
            </p:cNvSpPr>
            <p:nvPr/>
          </p:nvSpPr>
          <p:spPr bwMode="auto">
            <a:xfrm>
              <a:off x="5199063" y="3565525"/>
              <a:ext cx="528637" cy="528638"/>
            </a:xfrm>
            <a:custGeom>
              <a:avLst/>
              <a:gdLst>
                <a:gd name="T0" fmla="*/ 1468 w 1469"/>
                <a:gd name="T1" fmla="*/ 718 h 1468"/>
                <a:gd name="T2" fmla="*/ 1468 w 1469"/>
                <a:gd name="T3" fmla="*/ 718 h 1468"/>
                <a:gd name="T4" fmla="*/ 750 w 1469"/>
                <a:gd name="T5" fmla="*/ 0 h 1468"/>
                <a:gd name="T6" fmla="*/ 0 w 1469"/>
                <a:gd name="T7" fmla="*/ 718 h 1468"/>
                <a:gd name="T8" fmla="*/ 750 w 1469"/>
                <a:gd name="T9" fmla="*/ 1467 h 1468"/>
                <a:gd name="T10" fmla="*/ 1468 w 1469"/>
                <a:gd name="T11" fmla="*/ 718 h 1468"/>
              </a:gdLst>
              <a:ahLst/>
              <a:cxnLst>
                <a:cxn ang="0">
                  <a:pos x="T0" y="T1"/>
                </a:cxn>
                <a:cxn ang="0">
                  <a:pos x="T2" y="T3"/>
                </a:cxn>
                <a:cxn ang="0">
                  <a:pos x="T4" y="T5"/>
                </a:cxn>
                <a:cxn ang="0">
                  <a:pos x="T6" y="T7"/>
                </a:cxn>
                <a:cxn ang="0">
                  <a:pos x="T8" y="T9"/>
                </a:cxn>
                <a:cxn ang="0">
                  <a:pos x="T10" y="T11"/>
                </a:cxn>
              </a:cxnLst>
              <a:rect l="0" t="0" r="r" b="b"/>
              <a:pathLst>
                <a:path w="1469" h="1468">
                  <a:moveTo>
                    <a:pt x="1468" y="718"/>
                  </a:moveTo>
                  <a:lnTo>
                    <a:pt x="1468" y="718"/>
                  </a:lnTo>
                  <a:cubicBezTo>
                    <a:pt x="1468" y="312"/>
                    <a:pt x="1156" y="0"/>
                    <a:pt x="750" y="0"/>
                  </a:cubicBezTo>
                  <a:cubicBezTo>
                    <a:pt x="343" y="0"/>
                    <a:pt x="0" y="312"/>
                    <a:pt x="0" y="718"/>
                  </a:cubicBezTo>
                  <a:cubicBezTo>
                    <a:pt x="0" y="1124"/>
                    <a:pt x="343" y="1467"/>
                    <a:pt x="750" y="1467"/>
                  </a:cubicBezTo>
                  <a:cubicBezTo>
                    <a:pt x="1156" y="1467"/>
                    <a:pt x="1468" y="1124"/>
                    <a:pt x="1468" y="718"/>
                  </a:cubicBezTo>
                </a:path>
              </a:pathLst>
            </a:custGeom>
            <a:solidFill>
              <a:srgbClr val="FF2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Freeform 5">
              <a:extLst>
                <a:ext uri="{FF2B5EF4-FFF2-40B4-BE49-F238E27FC236}">
                  <a16:creationId xmlns:a16="http://schemas.microsoft.com/office/drawing/2014/main" id="{2CE15652-D6F9-5445-B153-8332B982AE77}"/>
                </a:ext>
              </a:extLst>
            </p:cNvPr>
            <p:cNvSpPr>
              <a:spLocks noChangeArrowheads="1"/>
            </p:cNvSpPr>
            <p:nvPr/>
          </p:nvSpPr>
          <p:spPr bwMode="auto">
            <a:xfrm>
              <a:off x="5086350" y="4229100"/>
              <a:ext cx="528638" cy="528638"/>
            </a:xfrm>
            <a:custGeom>
              <a:avLst/>
              <a:gdLst>
                <a:gd name="T0" fmla="*/ 1468 w 1469"/>
                <a:gd name="T1" fmla="*/ 750 h 1470"/>
                <a:gd name="T2" fmla="*/ 1468 w 1469"/>
                <a:gd name="T3" fmla="*/ 750 h 1470"/>
                <a:gd name="T4" fmla="*/ 718 w 1469"/>
                <a:gd name="T5" fmla="*/ 0 h 1470"/>
                <a:gd name="T6" fmla="*/ 0 w 1469"/>
                <a:gd name="T7" fmla="*/ 750 h 1470"/>
                <a:gd name="T8" fmla="*/ 718 w 1469"/>
                <a:gd name="T9" fmla="*/ 1469 h 1470"/>
                <a:gd name="T10" fmla="*/ 1468 w 1469"/>
                <a:gd name="T11" fmla="*/ 750 h 1470"/>
              </a:gdLst>
              <a:ahLst/>
              <a:cxnLst>
                <a:cxn ang="0">
                  <a:pos x="T0" y="T1"/>
                </a:cxn>
                <a:cxn ang="0">
                  <a:pos x="T2" y="T3"/>
                </a:cxn>
                <a:cxn ang="0">
                  <a:pos x="T4" y="T5"/>
                </a:cxn>
                <a:cxn ang="0">
                  <a:pos x="T6" y="T7"/>
                </a:cxn>
                <a:cxn ang="0">
                  <a:pos x="T8" y="T9"/>
                </a:cxn>
                <a:cxn ang="0">
                  <a:pos x="T10" y="T11"/>
                </a:cxn>
              </a:cxnLst>
              <a:rect l="0" t="0" r="r" b="b"/>
              <a:pathLst>
                <a:path w="1469" h="1470">
                  <a:moveTo>
                    <a:pt x="1468" y="750"/>
                  </a:moveTo>
                  <a:lnTo>
                    <a:pt x="1468" y="750"/>
                  </a:lnTo>
                  <a:cubicBezTo>
                    <a:pt x="1468" y="344"/>
                    <a:pt x="1124" y="0"/>
                    <a:pt x="718" y="0"/>
                  </a:cubicBezTo>
                  <a:cubicBezTo>
                    <a:pt x="312" y="0"/>
                    <a:pt x="0" y="344"/>
                    <a:pt x="0" y="750"/>
                  </a:cubicBezTo>
                  <a:cubicBezTo>
                    <a:pt x="0" y="1157"/>
                    <a:pt x="312" y="1469"/>
                    <a:pt x="718" y="1469"/>
                  </a:cubicBezTo>
                  <a:cubicBezTo>
                    <a:pt x="1124" y="1469"/>
                    <a:pt x="1468" y="1157"/>
                    <a:pt x="1468" y="750"/>
                  </a:cubicBezTo>
                </a:path>
              </a:pathLst>
            </a:custGeom>
            <a:solidFill>
              <a:srgbClr val="FF2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6">
              <a:extLst>
                <a:ext uri="{FF2B5EF4-FFF2-40B4-BE49-F238E27FC236}">
                  <a16:creationId xmlns:a16="http://schemas.microsoft.com/office/drawing/2014/main" id="{62ED4DE6-C8F2-DA46-A62A-908D40CBAA9C}"/>
                </a:ext>
              </a:extLst>
            </p:cNvPr>
            <p:cNvSpPr>
              <a:spLocks noChangeArrowheads="1"/>
            </p:cNvSpPr>
            <p:nvPr/>
          </p:nvSpPr>
          <p:spPr bwMode="auto">
            <a:xfrm>
              <a:off x="4737100" y="4826000"/>
              <a:ext cx="528638" cy="528638"/>
            </a:xfrm>
            <a:custGeom>
              <a:avLst/>
              <a:gdLst>
                <a:gd name="T0" fmla="*/ 1468 w 1469"/>
                <a:gd name="T1" fmla="*/ 750 h 1469"/>
                <a:gd name="T2" fmla="*/ 1468 w 1469"/>
                <a:gd name="T3" fmla="*/ 750 h 1469"/>
                <a:gd name="T4" fmla="*/ 750 w 1469"/>
                <a:gd name="T5" fmla="*/ 0 h 1469"/>
                <a:gd name="T6" fmla="*/ 0 w 1469"/>
                <a:gd name="T7" fmla="*/ 750 h 1469"/>
                <a:gd name="T8" fmla="*/ 750 w 1469"/>
                <a:gd name="T9" fmla="*/ 1468 h 1469"/>
                <a:gd name="T10" fmla="*/ 1468 w 1469"/>
                <a:gd name="T11" fmla="*/ 750 h 1469"/>
              </a:gdLst>
              <a:ahLst/>
              <a:cxnLst>
                <a:cxn ang="0">
                  <a:pos x="T0" y="T1"/>
                </a:cxn>
                <a:cxn ang="0">
                  <a:pos x="T2" y="T3"/>
                </a:cxn>
                <a:cxn ang="0">
                  <a:pos x="T4" y="T5"/>
                </a:cxn>
                <a:cxn ang="0">
                  <a:pos x="T6" y="T7"/>
                </a:cxn>
                <a:cxn ang="0">
                  <a:pos x="T8" y="T9"/>
                </a:cxn>
                <a:cxn ang="0">
                  <a:pos x="T10" y="T11"/>
                </a:cxn>
              </a:cxnLst>
              <a:rect l="0" t="0" r="r" b="b"/>
              <a:pathLst>
                <a:path w="1469" h="1469">
                  <a:moveTo>
                    <a:pt x="1468" y="750"/>
                  </a:moveTo>
                  <a:lnTo>
                    <a:pt x="1468" y="750"/>
                  </a:lnTo>
                  <a:cubicBezTo>
                    <a:pt x="1468" y="343"/>
                    <a:pt x="1156" y="0"/>
                    <a:pt x="750" y="0"/>
                  </a:cubicBezTo>
                  <a:cubicBezTo>
                    <a:pt x="344" y="0"/>
                    <a:pt x="0" y="343"/>
                    <a:pt x="0" y="750"/>
                  </a:cubicBezTo>
                  <a:cubicBezTo>
                    <a:pt x="0" y="1156"/>
                    <a:pt x="344" y="1468"/>
                    <a:pt x="750" y="1468"/>
                  </a:cubicBezTo>
                  <a:cubicBezTo>
                    <a:pt x="1156" y="1468"/>
                    <a:pt x="1468" y="1156"/>
                    <a:pt x="1468" y="750"/>
                  </a:cubicBezTo>
                </a:path>
              </a:pathLst>
            </a:custGeom>
            <a:solidFill>
              <a:srgbClr val="FF2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5" name="Group 34">
            <a:extLst>
              <a:ext uri="{FF2B5EF4-FFF2-40B4-BE49-F238E27FC236}">
                <a16:creationId xmlns:a16="http://schemas.microsoft.com/office/drawing/2014/main" id="{30E8194B-8C77-1C45-9817-5C30FFAA6B13}"/>
              </a:ext>
            </a:extLst>
          </p:cNvPr>
          <p:cNvGrpSpPr/>
          <p:nvPr userDrawn="1"/>
        </p:nvGrpSpPr>
        <p:grpSpPr>
          <a:xfrm flipH="1">
            <a:off x="14940328" y="1393908"/>
            <a:ext cx="2772996" cy="7711061"/>
            <a:chOff x="4489450" y="2103438"/>
            <a:chExt cx="1238250" cy="3443287"/>
          </a:xfrm>
        </p:grpSpPr>
        <p:sp>
          <p:nvSpPr>
            <p:cNvPr id="36" name="Freeform 1">
              <a:extLst>
                <a:ext uri="{FF2B5EF4-FFF2-40B4-BE49-F238E27FC236}">
                  <a16:creationId xmlns:a16="http://schemas.microsoft.com/office/drawing/2014/main" id="{01C0AF12-A0B4-F94E-A9B1-1D2DB496583E}"/>
                </a:ext>
              </a:extLst>
            </p:cNvPr>
            <p:cNvSpPr>
              <a:spLocks noChangeArrowheads="1"/>
            </p:cNvSpPr>
            <p:nvPr/>
          </p:nvSpPr>
          <p:spPr bwMode="auto">
            <a:xfrm>
              <a:off x="4489450" y="2103438"/>
              <a:ext cx="1012825" cy="3443287"/>
            </a:xfrm>
            <a:custGeom>
              <a:avLst/>
              <a:gdLst>
                <a:gd name="T0" fmla="*/ 125 w 2812"/>
                <a:gd name="T1" fmla="*/ 9562 h 9563"/>
                <a:gd name="T2" fmla="*/ 125 w 2812"/>
                <a:gd name="T3" fmla="*/ 9562 h 9563"/>
                <a:gd name="T4" fmla="*/ 0 w 2812"/>
                <a:gd name="T5" fmla="*/ 9374 h 9563"/>
                <a:gd name="T6" fmla="*/ 2593 w 2812"/>
                <a:gd name="T7" fmla="*/ 4781 h 9563"/>
                <a:gd name="T8" fmla="*/ 0 w 2812"/>
                <a:gd name="T9" fmla="*/ 219 h 9563"/>
                <a:gd name="T10" fmla="*/ 156 w 2812"/>
                <a:gd name="T11" fmla="*/ 0 h 9563"/>
                <a:gd name="T12" fmla="*/ 2811 w 2812"/>
                <a:gd name="T13" fmla="*/ 4781 h 9563"/>
                <a:gd name="T14" fmla="*/ 125 w 2812"/>
                <a:gd name="T15" fmla="*/ 9562 h 95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9563">
                  <a:moveTo>
                    <a:pt x="125" y="9562"/>
                  </a:moveTo>
                  <a:lnTo>
                    <a:pt x="125" y="9562"/>
                  </a:lnTo>
                  <a:cubicBezTo>
                    <a:pt x="0" y="9374"/>
                    <a:pt x="0" y="9374"/>
                    <a:pt x="0" y="9374"/>
                  </a:cubicBezTo>
                  <a:cubicBezTo>
                    <a:pt x="1625" y="8374"/>
                    <a:pt x="2593" y="6655"/>
                    <a:pt x="2593" y="4781"/>
                  </a:cubicBezTo>
                  <a:cubicBezTo>
                    <a:pt x="2593" y="2906"/>
                    <a:pt x="1625" y="1188"/>
                    <a:pt x="0" y="219"/>
                  </a:cubicBezTo>
                  <a:cubicBezTo>
                    <a:pt x="156" y="0"/>
                    <a:pt x="156" y="0"/>
                    <a:pt x="156" y="0"/>
                  </a:cubicBezTo>
                  <a:cubicBezTo>
                    <a:pt x="1811" y="1031"/>
                    <a:pt x="2811" y="2813"/>
                    <a:pt x="2811" y="4781"/>
                  </a:cubicBezTo>
                  <a:cubicBezTo>
                    <a:pt x="2811" y="6749"/>
                    <a:pt x="1811" y="8530"/>
                    <a:pt x="125" y="9562"/>
                  </a:cubicBezTo>
                </a:path>
              </a:pathLst>
            </a:custGeom>
            <a:solidFill>
              <a:srgbClr val="2B0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2">
              <a:extLst>
                <a:ext uri="{FF2B5EF4-FFF2-40B4-BE49-F238E27FC236}">
                  <a16:creationId xmlns:a16="http://schemas.microsoft.com/office/drawing/2014/main" id="{CB411446-056B-0D46-B107-02C2469B1A04}"/>
                </a:ext>
              </a:extLst>
            </p:cNvPr>
            <p:cNvSpPr>
              <a:spLocks noChangeArrowheads="1"/>
            </p:cNvSpPr>
            <p:nvPr/>
          </p:nvSpPr>
          <p:spPr bwMode="auto">
            <a:xfrm>
              <a:off x="4737100" y="2293938"/>
              <a:ext cx="528638" cy="528637"/>
            </a:xfrm>
            <a:custGeom>
              <a:avLst/>
              <a:gdLst>
                <a:gd name="T0" fmla="*/ 1468 w 1469"/>
                <a:gd name="T1" fmla="*/ 719 h 1470"/>
                <a:gd name="T2" fmla="*/ 1468 w 1469"/>
                <a:gd name="T3" fmla="*/ 719 h 1470"/>
                <a:gd name="T4" fmla="*/ 750 w 1469"/>
                <a:gd name="T5" fmla="*/ 0 h 1470"/>
                <a:gd name="T6" fmla="*/ 0 w 1469"/>
                <a:gd name="T7" fmla="*/ 719 h 1470"/>
                <a:gd name="T8" fmla="*/ 750 w 1469"/>
                <a:gd name="T9" fmla="*/ 1469 h 1470"/>
                <a:gd name="T10" fmla="*/ 1468 w 1469"/>
                <a:gd name="T11" fmla="*/ 719 h 1470"/>
              </a:gdLst>
              <a:ahLst/>
              <a:cxnLst>
                <a:cxn ang="0">
                  <a:pos x="T0" y="T1"/>
                </a:cxn>
                <a:cxn ang="0">
                  <a:pos x="T2" y="T3"/>
                </a:cxn>
                <a:cxn ang="0">
                  <a:pos x="T4" y="T5"/>
                </a:cxn>
                <a:cxn ang="0">
                  <a:pos x="T6" y="T7"/>
                </a:cxn>
                <a:cxn ang="0">
                  <a:pos x="T8" y="T9"/>
                </a:cxn>
                <a:cxn ang="0">
                  <a:pos x="T10" y="T11"/>
                </a:cxn>
              </a:cxnLst>
              <a:rect l="0" t="0" r="r" b="b"/>
              <a:pathLst>
                <a:path w="1469" h="1470">
                  <a:moveTo>
                    <a:pt x="1468" y="719"/>
                  </a:moveTo>
                  <a:lnTo>
                    <a:pt x="1468" y="719"/>
                  </a:lnTo>
                  <a:cubicBezTo>
                    <a:pt x="1468" y="344"/>
                    <a:pt x="1156" y="0"/>
                    <a:pt x="750" y="0"/>
                  </a:cubicBezTo>
                  <a:cubicBezTo>
                    <a:pt x="344" y="0"/>
                    <a:pt x="0" y="344"/>
                    <a:pt x="0" y="719"/>
                  </a:cubicBezTo>
                  <a:cubicBezTo>
                    <a:pt x="0" y="1125"/>
                    <a:pt x="344" y="1469"/>
                    <a:pt x="750" y="1469"/>
                  </a:cubicBezTo>
                  <a:cubicBezTo>
                    <a:pt x="1156" y="1469"/>
                    <a:pt x="1468" y="1125"/>
                    <a:pt x="1468" y="719"/>
                  </a:cubicBez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3">
              <a:extLst>
                <a:ext uri="{FF2B5EF4-FFF2-40B4-BE49-F238E27FC236}">
                  <a16:creationId xmlns:a16="http://schemas.microsoft.com/office/drawing/2014/main" id="{8014D298-6549-4A41-891A-13C16E8255A5}"/>
                </a:ext>
              </a:extLst>
            </p:cNvPr>
            <p:cNvSpPr>
              <a:spLocks noChangeArrowheads="1"/>
            </p:cNvSpPr>
            <p:nvPr/>
          </p:nvSpPr>
          <p:spPr bwMode="auto">
            <a:xfrm>
              <a:off x="5086350" y="2890838"/>
              <a:ext cx="528638" cy="528637"/>
            </a:xfrm>
            <a:custGeom>
              <a:avLst/>
              <a:gdLst>
                <a:gd name="T0" fmla="*/ 1468 w 1469"/>
                <a:gd name="T1" fmla="*/ 718 h 1469"/>
                <a:gd name="T2" fmla="*/ 1468 w 1469"/>
                <a:gd name="T3" fmla="*/ 718 h 1469"/>
                <a:gd name="T4" fmla="*/ 718 w 1469"/>
                <a:gd name="T5" fmla="*/ 0 h 1469"/>
                <a:gd name="T6" fmla="*/ 0 w 1469"/>
                <a:gd name="T7" fmla="*/ 718 h 1469"/>
                <a:gd name="T8" fmla="*/ 718 w 1469"/>
                <a:gd name="T9" fmla="*/ 1468 h 1469"/>
                <a:gd name="T10" fmla="*/ 1468 w 1469"/>
                <a:gd name="T11" fmla="*/ 718 h 1469"/>
              </a:gdLst>
              <a:ahLst/>
              <a:cxnLst>
                <a:cxn ang="0">
                  <a:pos x="T0" y="T1"/>
                </a:cxn>
                <a:cxn ang="0">
                  <a:pos x="T2" y="T3"/>
                </a:cxn>
                <a:cxn ang="0">
                  <a:pos x="T4" y="T5"/>
                </a:cxn>
                <a:cxn ang="0">
                  <a:pos x="T6" y="T7"/>
                </a:cxn>
                <a:cxn ang="0">
                  <a:pos x="T8" y="T9"/>
                </a:cxn>
                <a:cxn ang="0">
                  <a:pos x="T10" y="T11"/>
                </a:cxn>
              </a:cxnLst>
              <a:rect l="0" t="0" r="r" b="b"/>
              <a:pathLst>
                <a:path w="1469" h="1469">
                  <a:moveTo>
                    <a:pt x="1468" y="718"/>
                  </a:moveTo>
                  <a:lnTo>
                    <a:pt x="1468" y="718"/>
                  </a:lnTo>
                  <a:cubicBezTo>
                    <a:pt x="1468" y="312"/>
                    <a:pt x="1124" y="0"/>
                    <a:pt x="718" y="0"/>
                  </a:cubicBezTo>
                  <a:cubicBezTo>
                    <a:pt x="312" y="0"/>
                    <a:pt x="0" y="312"/>
                    <a:pt x="0" y="718"/>
                  </a:cubicBezTo>
                  <a:cubicBezTo>
                    <a:pt x="0" y="1125"/>
                    <a:pt x="312" y="1468"/>
                    <a:pt x="718" y="1468"/>
                  </a:cubicBezTo>
                  <a:cubicBezTo>
                    <a:pt x="1124" y="1468"/>
                    <a:pt x="1468" y="1125"/>
                    <a:pt x="1468" y="718"/>
                  </a:cubicBez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39" name="Freeform 4">
              <a:extLst>
                <a:ext uri="{FF2B5EF4-FFF2-40B4-BE49-F238E27FC236}">
                  <a16:creationId xmlns:a16="http://schemas.microsoft.com/office/drawing/2014/main" id="{A77B27E6-286E-2B44-A5DF-02405C4AE5EA}"/>
                </a:ext>
              </a:extLst>
            </p:cNvPr>
            <p:cNvSpPr>
              <a:spLocks noChangeArrowheads="1"/>
            </p:cNvSpPr>
            <p:nvPr/>
          </p:nvSpPr>
          <p:spPr bwMode="auto">
            <a:xfrm>
              <a:off x="5199063" y="3565525"/>
              <a:ext cx="528637" cy="528638"/>
            </a:xfrm>
            <a:custGeom>
              <a:avLst/>
              <a:gdLst>
                <a:gd name="T0" fmla="*/ 1468 w 1469"/>
                <a:gd name="T1" fmla="*/ 718 h 1468"/>
                <a:gd name="T2" fmla="*/ 1468 w 1469"/>
                <a:gd name="T3" fmla="*/ 718 h 1468"/>
                <a:gd name="T4" fmla="*/ 750 w 1469"/>
                <a:gd name="T5" fmla="*/ 0 h 1468"/>
                <a:gd name="T6" fmla="*/ 0 w 1469"/>
                <a:gd name="T7" fmla="*/ 718 h 1468"/>
                <a:gd name="T8" fmla="*/ 750 w 1469"/>
                <a:gd name="T9" fmla="*/ 1467 h 1468"/>
                <a:gd name="T10" fmla="*/ 1468 w 1469"/>
                <a:gd name="T11" fmla="*/ 718 h 1468"/>
              </a:gdLst>
              <a:ahLst/>
              <a:cxnLst>
                <a:cxn ang="0">
                  <a:pos x="T0" y="T1"/>
                </a:cxn>
                <a:cxn ang="0">
                  <a:pos x="T2" y="T3"/>
                </a:cxn>
                <a:cxn ang="0">
                  <a:pos x="T4" y="T5"/>
                </a:cxn>
                <a:cxn ang="0">
                  <a:pos x="T6" y="T7"/>
                </a:cxn>
                <a:cxn ang="0">
                  <a:pos x="T8" y="T9"/>
                </a:cxn>
                <a:cxn ang="0">
                  <a:pos x="T10" y="T11"/>
                </a:cxn>
              </a:cxnLst>
              <a:rect l="0" t="0" r="r" b="b"/>
              <a:pathLst>
                <a:path w="1469" h="1468">
                  <a:moveTo>
                    <a:pt x="1468" y="718"/>
                  </a:moveTo>
                  <a:lnTo>
                    <a:pt x="1468" y="718"/>
                  </a:lnTo>
                  <a:cubicBezTo>
                    <a:pt x="1468" y="312"/>
                    <a:pt x="1156" y="0"/>
                    <a:pt x="750" y="0"/>
                  </a:cubicBezTo>
                  <a:cubicBezTo>
                    <a:pt x="343" y="0"/>
                    <a:pt x="0" y="312"/>
                    <a:pt x="0" y="718"/>
                  </a:cubicBezTo>
                  <a:cubicBezTo>
                    <a:pt x="0" y="1124"/>
                    <a:pt x="343" y="1467"/>
                    <a:pt x="750" y="1467"/>
                  </a:cubicBezTo>
                  <a:cubicBezTo>
                    <a:pt x="1156" y="1467"/>
                    <a:pt x="1468" y="1124"/>
                    <a:pt x="1468" y="718"/>
                  </a:cubicBez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5">
              <a:extLst>
                <a:ext uri="{FF2B5EF4-FFF2-40B4-BE49-F238E27FC236}">
                  <a16:creationId xmlns:a16="http://schemas.microsoft.com/office/drawing/2014/main" id="{6B0C521C-A09D-784C-9C85-0ED95617D65B}"/>
                </a:ext>
              </a:extLst>
            </p:cNvPr>
            <p:cNvSpPr>
              <a:spLocks noChangeArrowheads="1"/>
            </p:cNvSpPr>
            <p:nvPr/>
          </p:nvSpPr>
          <p:spPr bwMode="auto">
            <a:xfrm>
              <a:off x="5086350" y="4229100"/>
              <a:ext cx="528638" cy="528638"/>
            </a:xfrm>
            <a:custGeom>
              <a:avLst/>
              <a:gdLst>
                <a:gd name="T0" fmla="*/ 1468 w 1469"/>
                <a:gd name="T1" fmla="*/ 750 h 1470"/>
                <a:gd name="T2" fmla="*/ 1468 w 1469"/>
                <a:gd name="T3" fmla="*/ 750 h 1470"/>
                <a:gd name="T4" fmla="*/ 718 w 1469"/>
                <a:gd name="T5" fmla="*/ 0 h 1470"/>
                <a:gd name="T6" fmla="*/ 0 w 1469"/>
                <a:gd name="T7" fmla="*/ 750 h 1470"/>
                <a:gd name="T8" fmla="*/ 718 w 1469"/>
                <a:gd name="T9" fmla="*/ 1469 h 1470"/>
                <a:gd name="T10" fmla="*/ 1468 w 1469"/>
                <a:gd name="T11" fmla="*/ 750 h 1470"/>
              </a:gdLst>
              <a:ahLst/>
              <a:cxnLst>
                <a:cxn ang="0">
                  <a:pos x="T0" y="T1"/>
                </a:cxn>
                <a:cxn ang="0">
                  <a:pos x="T2" y="T3"/>
                </a:cxn>
                <a:cxn ang="0">
                  <a:pos x="T4" y="T5"/>
                </a:cxn>
                <a:cxn ang="0">
                  <a:pos x="T6" y="T7"/>
                </a:cxn>
                <a:cxn ang="0">
                  <a:pos x="T8" y="T9"/>
                </a:cxn>
                <a:cxn ang="0">
                  <a:pos x="T10" y="T11"/>
                </a:cxn>
              </a:cxnLst>
              <a:rect l="0" t="0" r="r" b="b"/>
              <a:pathLst>
                <a:path w="1469" h="1470">
                  <a:moveTo>
                    <a:pt x="1468" y="750"/>
                  </a:moveTo>
                  <a:lnTo>
                    <a:pt x="1468" y="750"/>
                  </a:lnTo>
                  <a:cubicBezTo>
                    <a:pt x="1468" y="344"/>
                    <a:pt x="1124" y="0"/>
                    <a:pt x="718" y="0"/>
                  </a:cubicBezTo>
                  <a:cubicBezTo>
                    <a:pt x="312" y="0"/>
                    <a:pt x="0" y="344"/>
                    <a:pt x="0" y="750"/>
                  </a:cubicBezTo>
                  <a:cubicBezTo>
                    <a:pt x="0" y="1157"/>
                    <a:pt x="312" y="1469"/>
                    <a:pt x="718" y="1469"/>
                  </a:cubicBezTo>
                  <a:cubicBezTo>
                    <a:pt x="1124" y="1469"/>
                    <a:pt x="1468" y="1157"/>
                    <a:pt x="1468" y="750"/>
                  </a:cubicBez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6">
              <a:extLst>
                <a:ext uri="{FF2B5EF4-FFF2-40B4-BE49-F238E27FC236}">
                  <a16:creationId xmlns:a16="http://schemas.microsoft.com/office/drawing/2014/main" id="{ADC1D04F-B622-F74B-8AB2-E0F1042B275C}"/>
                </a:ext>
              </a:extLst>
            </p:cNvPr>
            <p:cNvSpPr>
              <a:spLocks noChangeArrowheads="1"/>
            </p:cNvSpPr>
            <p:nvPr/>
          </p:nvSpPr>
          <p:spPr bwMode="auto">
            <a:xfrm>
              <a:off x="4737100" y="4826000"/>
              <a:ext cx="528638" cy="528638"/>
            </a:xfrm>
            <a:custGeom>
              <a:avLst/>
              <a:gdLst>
                <a:gd name="T0" fmla="*/ 1468 w 1469"/>
                <a:gd name="T1" fmla="*/ 750 h 1469"/>
                <a:gd name="T2" fmla="*/ 1468 w 1469"/>
                <a:gd name="T3" fmla="*/ 750 h 1469"/>
                <a:gd name="T4" fmla="*/ 750 w 1469"/>
                <a:gd name="T5" fmla="*/ 0 h 1469"/>
                <a:gd name="T6" fmla="*/ 0 w 1469"/>
                <a:gd name="T7" fmla="*/ 750 h 1469"/>
                <a:gd name="T8" fmla="*/ 750 w 1469"/>
                <a:gd name="T9" fmla="*/ 1468 h 1469"/>
                <a:gd name="T10" fmla="*/ 1468 w 1469"/>
                <a:gd name="T11" fmla="*/ 750 h 1469"/>
              </a:gdLst>
              <a:ahLst/>
              <a:cxnLst>
                <a:cxn ang="0">
                  <a:pos x="T0" y="T1"/>
                </a:cxn>
                <a:cxn ang="0">
                  <a:pos x="T2" y="T3"/>
                </a:cxn>
                <a:cxn ang="0">
                  <a:pos x="T4" y="T5"/>
                </a:cxn>
                <a:cxn ang="0">
                  <a:pos x="T6" y="T7"/>
                </a:cxn>
                <a:cxn ang="0">
                  <a:pos x="T8" y="T9"/>
                </a:cxn>
                <a:cxn ang="0">
                  <a:pos x="T10" y="T11"/>
                </a:cxn>
              </a:cxnLst>
              <a:rect l="0" t="0" r="r" b="b"/>
              <a:pathLst>
                <a:path w="1469" h="1469">
                  <a:moveTo>
                    <a:pt x="1468" y="750"/>
                  </a:moveTo>
                  <a:lnTo>
                    <a:pt x="1468" y="750"/>
                  </a:lnTo>
                  <a:cubicBezTo>
                    <a:pt x="1468" y="343"/>
                    <a:pt x="1156" y="0"/>
                    <a:pt x="750" y="0"/>
                  </a:cubicBezTo>
                  <a:cubicBezTo>
                    <a:pt x="344" y="0"/>
                    <a:pt x="0" y="343"/>
                    <a:pt x="0" y="750"/>
                  </a:cubicBezTo>
                  <a:cubicBezTo>
                    <a:pt x="0" y="1156"/>
                    <a:pt x="344" y="1468"/>
                    <a:pt x="750" y="1468"/>
                  </a:cubicBezTo>
                  <a:cubicBezTo>
                    <a:pt x="1156" y="1468"/>
                    <a:pt x="1468" y="1156"/>
                    <a:pt x="1468" y="750"/>
                  </a:cubicBez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2" name="Freeform 1">
            <a:extLst>
              <a:ext uri="{FF2B5EF4-FFF2-40B4-BE49-F238E27FC236}">
                <a16:creationId xmlns:a16="http://schemas.microsoft.com/office/drawing/2014/main" id="{807F5444-3320-FC4E-8B91-495216EC8AE4}"/>
              </a:ext>
            </a:extLst>
          </p:cNvPr>
          <p:cNvSpPr>
            <a:spLocks noChangeArrowheads="1"/>
          </p:cNvSpPr>
          <p:nvPr userDrawn="1"/>
        </p:nvSpPr>
        <p:spPr bwMode="auto">
          <a:xfrm>
            <a:off x="16587169" y="4708986"/>
            <a:ext cx="1143044" cy="1143045"/>
          </a:xfrm>
          <a:custGeom>
            <a:avLst/>
            <a:gdLst>
              <a:gd name="T0" fmla="*/ 6124 w 6125"/>
              <a:gd name="T1" fmla="*/ 469 h 6125"/>
              <a:gd name="T2" fmla="*/ 5656 w 6125"/>
              <a:gd name="T3" fmla="*/ 0 h 6125"/>
              <a:gd name="T4" fmla="*/ 3063 w 6125"/>
              <a:gd name="T5" fmla="*/ 2594 h 6125"/>
              <a:gd name="T6" fmla="*/ 469 w 6125"/>
              <a:gd name="T7" fmla="*/ 0 h 6125"/>
              <a:gd name="T8" fmla="*/ 0 w 6125"/>
              <a:gd name="T9" fmla="*/ 469 h 6125"/>
              <a:gd name="T10" fmla="*/ 2594 w 6125"/>
              <a:gd name="T11" fmla="*/ 3063 h 6125"/>
              <a:gd name="T12" fmla="*/ 0 w 6125"/>
              <a:gd name="T13" fmla="*/ 5656 h 6125"/>
              <a:gd name="T14" fmla="*/ 469 w 6125"/>
              <a:gd name="T15" fmla="*/ 6124 h 6125"/>
              <a:gd name="T16" fmla="*/ 3063 w 6125"/>
              <a:gd name="T17" fmla="*/ 3531 h 6125"/>
              <a:gd name="T18" fmla="*/ 5656 w 6125"/>
              <a:gd name="T19" fmla="*/ 6124 h 6125"/>
              <a:gd name="T20" fmla="*/ 6124 w 6125"/>
              <a:gd name="T21" fmla="*/ 5656 h 6125"/>
              <a:gd name="T22" fmla="*/ 3531 w 6125"/>
              <a:gd name="T23" fmla="*/ 3063 h 6125"/>
              <a:gd name="T24" fmla="*/ 6124 w 6125"/>
              <a:gd name="T25" fmla="*/ 469 h 6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25" h="6125">
                <a:moveTo>
                  <a:pt x="6124" y="469"/>
                </a:moveTo>
                <a:lnTo>
                  <a:pt x="5656" y="0"/>
                </a:lnTo>
                <a:lnTo>
                  <a:pt x="3063" y="2594"/>
                </a:lnTo>
                <a:lnTo>
                  <a:pt x="469" y="0"/>
                </a:lnTo>
                <a:lnTo>
                  <a:pt x="0" y="469"/>
                </a:lnTo>
                <a:lnTo>
                  <a:pt x="2594" y="3063"/>
                </a:lnTo>
                <a:lnTo>
                  <a:pt x="0" y="5656"/>
                </a:lnTo>
                <a:lnTo>
                  <a:pt x="469" y="6124"/>
                </a:lnTo>
                <a:lnTo>
                  <a:pt x="3063" y="3531"/>
                </a:lnTo>
                <a:lnTo>
                  <a:pt x="5656" y="6124"/>
                </a:lnTo>
                <a:lnTo>
                  <a:pt x="6124" y="5656"/>
                </a:lnTo>
                <a:lnTo>
                  <a:pt x="3531" y="3063"/>
                </a:lnTo>
                <a:lnTo>
                  <a:pt x="6124" y="46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1">
            <a:extLst>
              <a:ext uri="{FF2B5EF4-FFF2-40B4-BE49-F238E27FC236}">
                <a16:creationId xmlns:a16="http://schemas.microsoft.com/office/drawing/2014/main" id="{10D6C089-FF5A-4545-AA0F-9E43A9D5C5F1}"/>
              </a:ext>
            </a:extLst>
          </p:cNvPr>
          <p:cNvSpPr>
            <a:spLocks noChangeArrowheads="1"/>
          </p:cNvSpPr>
          <p:nvPr userDrawn="1"/>
        </p:nvSpPr>
        <p:spPr bwMode="auto">
          <a:xfrm>
            <a:off x="399639" y="4653549"/>
            <a:ext cx="1603297" cy="1251235"/>
          </a:xfrm>
          <a:custGeom>
            <a:avLst/>
            <a:gdLst>
              <a:gd name="T0" fmla="*/ 2094 w 7250"/>
              <a:gd name="T1" fmla="*/ 5656 h 5657"/>
              <a:gd name="T2" fmla="*/ 0 w 7250"/>
              <a:gd name="T3" fmla="*/ 3531 h 5657"/>
              <a:gd name="T4" fmla="*/ 469 w 7250"/>
              <a:gd name="T5" fmla="*/ 3062 h 5657"/>
              <a:gd name="T6" fmla="*/ 2094 w 7250"/>
              <a:gd name="T7" fmla="*/ 4718 h 5657"/>
              <a:gd name="T8" fmla="*/ 6780 w 7250"/>
              <a:gd name="T9" fmla="*/ 0 h 5657"/>
              <a:gd name="T10" fmla="*/ 7249 w 7250"/>
              <a:gd name="T11" fmla="*/ 500 h 5657"/>
              <a:gd name="T12" fmla="*/ 2094 w 7250"/>
              <a:gd name="T13" fmla="*/ 5656 h 5657"/>
            </a:gdLst>
            <a:ahLst/>
            <a:cxnLst>
              <a:cxn ang="0">
                <a:pos x="T0" y="T1"/>
              </a:cxn>
              <a:cxn ang="0">
                <a:pos x="T2" y="T3"/>
              </a:cxn>
              <a:cxn ang="0">
                <a:pos x="T4" y="T5"/>
              </a:cxn>
              <a:cxn ang="0">
                <a:pos x="T6" y="T7"/>
              </a:cxn>
              <a:cxn ang="0">
                <a:pos x="T8" y="T9"/>
              </a:cxn>
              <a:cxn ang="0">
                <a:pos x="T10" y="T11"/>
              </a:cxn>
              <a:cxn ang="0">
                <a:pos x="T12" y="T13"/>
              </a:cxn>
            </a:cxnLst>
            <a:rect l="0" t="0" r="r" b="b"/>
            <a:pathLst>
              <a:path w="7250" h="5657">
                <a:moveTo>
                  <a:pt x="2094" y="5656"/>
                </a:moveTo>
                <a:lnTo>
                  <a:pt x="0" y="3531"/>
                </a:lnTo>
                <a:lnTo>
                  <a:pt x="469" y="3062"/>
                </a:lnTo>
                <a:lnTo>
                  <a:pt x="2094" y="4718"/>
                </a:lnTo>
                <a:lnTo>
                  <a:pt x="6780" y="0"/>
                </a:lnTo>
                <a:lnTo>
                  <a:pt x="7249" y="500"/>
                </a:lnTo>
                <a:lnTo>
                  <a:pt x="2094" y="5656"/>
                </a:lnTo>
              </a:path>
            </a:pathLst>
          </a:custGeom>
          <a:solidFill>
            <a:srgbClr val="FF2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Title 2">
            <a:extLst>
              <a:ext uri="{FF2B5EF4-FFF2-40B4-BE49-F238E27FC236}">
                <a16:creationId xmlns:a16="http://schemas.microsoft.com/office/drawing/2014/main" id="{D15B0EB6-1AC1-E44E-936B-618877D4EAA1}"/>
              </a:ext>
            </a:extLst>
          </p:cNvPr>
          <p:cNvSpPr txBox="1">
            <a:spLocks/>
          </p:cNvSpPr>
          <p:nvPr userDrawn="1"/>
        </p:nvSpPr>
        <p:spPr>
          <a:xfrm>
            <a:off x="6776182" y="569913"/>
            <a:ext cx="4665296" cy="823996"/>
          </a:xfrm>
          <a:prstGeom prst="rect">
            <a:avLst/>
          </a:prstGeom>
        </p:spPr>
        <p:txBody>
          <a:bodyPr/>
          <a:lstStyle>
            <a:lvl1pPr algn="l" defTabSz="1371417" rtl="0" eaLnBrk="1" latinLnBrk="0" hangingPunct="1">
              <a:lnSpc>
                <a:spcPct val="90000"/>
              </a:lnSpc>
              <a:spcBef>
                <a:spcPct val="0"/>
              </a:spcBef>
              <a:buNone/>
              <a:defRPr sz="3000" b="1" kern="1200">
                <a:solidFill>
                  <a:schemeClr val="tx1"/>
                </a:solidFill>
                <a:latin typeface="+mj-lt"/>
                <a:ea typeface="+mj-ea"/>
                <a:cs typeface="+mj-cs"/>
              </a:defRPr>
            </a:lvl1pPr>
          </a:lstStyle>
          <a:p>
            <a:pPr algn="ctr"/>
            <a:r>
              <a:rPr lang="en-GB" sz="6000" dirty="0"/>
              <a:t>VS</a:t>
            </a:r>
            <a:endParaRPr lang="en-US" sz="6000" dirty="0"/>
          </a:p>
        </p:txBody>
      </p:sp>
    </p:spTree>
    <p:extLst>
      <p:ext uri="{BB962C8B-B14F-4D97-AF65-F5344CB8AC3E}">
        <p14:creationId xmlns:p14="http://schemas.microsoft.com/office/powerpoint/2010/main" val="2492327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Audience - Brand Affinity">
    <p:bg>
      <p:bgPr>
        <a:solidFill>
          <a:schemeClr val="accent4"/>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4"/>
          </p:nvPr>
        </p:nvSpPr>
        <p:spPr>
          <a:xfrm>
            <a:off x="539750" y="9540000"/>
            <a:ext cx="11520488" cy="683880"/>
          </a:xfrm>
          <a:prstGeom prst="rect">
            <a:avLst/>
          </a:prstGeom>
        </p:spPr>
        <p:txBody>
          <a:bodyPr/>
          <a:lstStyle>
            <a:lvl1pPr>
              <a:defRPr>
                <a:solidFill>
                  <a:schemeClr val="tx1"/>
                </a:solidFill>
              </a:defRPr>
            </a:lvl1pPr>
          </a:lstStyle>
          <a:p>
            <a:r>
              <a:rPr lang="en-GB"/>
              <a:t>MiQ presentation name  |  Client name or other information  |  Date 20XX</a:t>
            </a:r>
            <a:endParaRPr lang="en-GB" dirty="0"/>
          </a:p>
        </p:txBody>
      </p:sp>
      <p:sp>
        <p:nvSpPr>
          <p:cNvPr id="9" name="Slide Number Placeholder 8"/>
          <p:cNvSpPr>
            <a:spLocks noGrp="1"/>
          </p:cNvSpPr>
          <p:nvPr>
            <p:ph type="sldNum" sz="quarter" idx="15"/>
          </p:nvPr>
        </p:nvSpPr>
        <p:spPr/>
        <p:txBody>
          <a:bodyPr/>
          <a:lstStyle>
            <a:lvl1pPr>
              <a:defRPr>
                <a:solidFill>
                  <a:schemeClr val="tx1"/>
                </a:solidFill>
              </a:defRPr>
            </a:lvl1pPr>
          </a:lstStyle>
          <a:p>
            <a:fld id="{D169FC91-59AE-C64A-9DCD-3B3C91131C87}" type="slidenum">
              <a:rPr lang="en-US" smtClean="0"/>
              <a:pPr/>
              <a:t>‹#›</a:t>
            </a:fld>
            <a:endParaRPr lang="en-US" dirty="0"/>
          </a:p>
        </p:txBody>
      </p:sp>
    </p:spTree>
    <p:extLst>
      <p:ext uri="{BB962C8B-B14F-4D97-AF65-F5344CB8AC3E}">
        <p14:creationId xmlns:p14="http://schemas.microsoft.com/office/powerpoint/2010/main" val="38177408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User Journey and Time Lags">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3C51A3E-3A25-7E44-92B2-5272BDE2941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2468264" y="4047148"/>
            <a:ext cx="9277276" cy="6275804"/>
          </a:xfrm>
          <a:prstGeom prst="rect">
            <a:avLst/>
          </a:prstGeom>
        </p:spPr>
      </p:pic>
      <p:sp>
        <p:nvSpPr>
          <p:cNvPr id="13" name="Freeform 1">
            <a:extLst>
              <a:ext uri="{FF2B5EF4-FFF2-40B4-BE49-F238E27FC236}">
                <a16:creationId xmlns:a16="http://schemas.microsoft.com/office/drawing/2014/main" id="{4FBF7B55-51B5-904F-B063-682FF722EB03}"/>
              </a:ext>
            </a:extLst>
          </p:cNvPr>
          <p:cNvSpPr>
            <a:spLocks noChangeAspect="1" noChangeArrowheads="1"/>
          </p:cNvSpPr>
          <p:nvPr userDrawn="1"/>
        </p:nvSpPr>
        <p:spPr bwMode="auto">
          <a:xfrm>
            <a:off x="14043247" y="1479205"/>
            <a:ext cx="3936286" cy="11210883"/>
          </a:xfrm>
          <a:custGeom>
            <a:avLst/>
            <a:gdLst>
              <a:gd name="T0" fmla="*/ 7370 w 7371"/>
              <a:gd name="T1" fmla="*/ 20998 h 20999"/>
              <a:gd name="T2" fmla="*/ 0 w 7371"/>
              <a:gd name="T3" fmla="*/ 13627 h 20999"/>
              <a:gd name="T4" fmla="*/ 0 w 7371"/>
              <a:gd name="T5" fmla="*/ 0 h 20999"/>
              <a:gd name="T6" fmla="*/ 7370 w 7371"/>
              <a:gd name="T7" fmla="*/ 0 h 20999"/>
              <a:gd name="T8" fmla="*/ 7370 w 7371"/>
              <a:gd name="T9" fmla="*/ 20998 h 20999"/>
            </a:gdLst>
            <a:ahLst/>
            <a:cxnLst>
              <a:cxn ang="0">
                <a:pos x="T0" y="T1"/>
              </a:cxn>
              <a:cxn ang="0">
                <a:pos x="T2" y="T3"/>
              </a:cxn>
              <a:cxn ang="0">
                <a:pos x="T4" y="T5"/>
              </a:cxn>
              <a:cxn ang="0">
                <a:pos x="T6" y="T7"/>
              </a:cxn>
              <a:cxn ang="0">
                <a:pos x="T8" y="T9"/>
              </a:cxn>
            </a:cxnLst>
            <a:rect l="0" t="0" r="r" b="b"/>
            <a:pathLst>
              <a:path w="7371" h="20999">
                <a:moveTo>
                  <a:pt x="7370" y="20998"/>
                </a:moveTo>
                <a:lnTo>
                  <a:pt x="0" y="13627"/>
                </a:lnTo>
                <a:lnTo>
                  <a:pt x="0" y="0"/>
                </a:lnTo>
                <a:lnTo>
                  <a:pt x="7370" y="0"/>
                </a:lnTo>
                <a:lnTo>
                  <a:pt x="7370" y="20998"/>
                </a:lnTo>
              </a:path>
            </a:pathLst>
          </a:custGeom>
          <a:solidFill>
            <a:schemeClr val="tx1"/>
          </a:solidFill>
          <a:ln>
            <a:noFill/>
          </a:ln>
          <a:effectLst/>
        </p:spPr>
        <p:txBody>
          <a:bodyPr wrap="none" anchor="ctr"/>
          <a:lstStyle/>
          <a:p>
            <a:endParaRPr lang="en-US" dirty="0"/>
          </a:p>
        </p:txBody>
      </p:sp>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lvl1pPr>
          </a:lstStyle>
          <a:p>
            <a:pPr lvl="0"/>
            <a:r>
              <a:rPr lang="en-US" dirty="0"/>
              <a:t>User Journey and Time Lags</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10" name="Text Placeholder 4">
            <a:extLst>
              <a:ext uri="{FF2B5EF4-FFF2-40B4-BE49-F238E27FC236}">
                <a16:creationId xmlns:a16="http://schemas.microsoft.com/office/drawing/2014/main" id="{D94118A2-F5D9-8D48-86A8-9E337CEA9ECB}"/>
              </a:ext>
            </a:extLst>
          </p:cNvPr>
          <p:cNvSpPr>
            <a:spLocks noGrp="1"/>
          </p:cNvSpPr>
          <p:nvPr>
            <p:ph type="body" sz="quarter" idx="13"/>
          </p:nvPr>
        </p:nvSpPr>
        <p:spPr>
          <a:xfrm>
            <a:off x="539749" y="1093963"/>
            <a:ext cx="11520489" cy="385242"/>
          </a:xfrm>
        </p:spPr>
        <p:txBody>
          <a:bodyPr/>
          <a:lstStyle/>
          <a:p>
            <a:endParaRPr lang="en-US" dirty="0"/>
          </a:p>
        </p:txBody>
      </p:sp>
    </p:spTree>
    <p:extLst>
      <p:ext uri="{BB962C8B-B14F-4D97-AF65-F5344CB8AC3E}">
        <p14:creationId xmlns:p14="http://schemas.microsoft.com/office/powerpoint/2010/main" val="33161575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emporal Analysis - Option 3">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3C51A3E-3A25-7E44-92B2-5272BDE2941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2468264" y="4047148"/>
            <a:ext cx="9277276" cy="6275804"/>
          </a:xfrm>
          <a:prstGeom prst="rect">
            <a:avLst/>
          </a:prstGeom>
        </p:spPr>
      </p:pic>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lvl1pPr>
          </a:lstStyle>
          <a:p>
            <a:pPr lvl="0"/>
            <a:r>
              <a:rPr lang="en-US" dirty="0"/>
              <a:t>Temporal Analysis - Option 3</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8" name="Freeform 1">
            <a:extLst>
              <a:ext uri="{FF2B5EF4-FFF2-40B4-BE49-F238E27FC236}">
                <a16:creationId xmlns:a16="http://schemas.microsoft.com/office/drawing/2014/main" id="{E7C6250E-B1CD-7D41-83EA-8FC2EA9B7738}"/>
              </a:ext>
            </a:extLst>
          </p:cNvPr>
          <p:cNvSpPr>
            <a:spLocks noChangeAspect="1" noChangeArrowheads="1"/>
          </p:cNvSpPr>
          <p:nvPr userDrawn="1"/>
        </p:nvSpPr>
        <p:spPr bwMode="auto">
          <a:xfrm>
            <a:off x="14043247" y="1479205"/>
            <a:ext cx="3936286" cy="11210883"/>
          </a:xfrm>
          <a:custGeom>
            <a:avLst/>
            <a:gdLst>
              <a:gd name="T0" fmla="*/ 7370 w 7371"/>
              <a:gd name="T1" fmla="*/ 20998 h 20999"/>
              <a:gd name="T2" fmla="*/ 0 w 7371"/>
              <a:gd name="T3" fmla="*/ 13627 h 20999"/>
              <a:gd name="T4" fmla="*/ 0 w 7371"/>
              <a:gd name="T5" fmla="*/ 0 h 20999"/>
              <a:gd name="T6" fmla="*/ 7370 w 7371"/>
              <a:gd name="T7" fmla="*/ 0 h 20999"/>
              <a:gd name="T8" fmla="*/ 7370 w 7371"/>
              <a:gd name="T9" fmla="*/ 20998 h 20999"/>
            </a:gdLst>
            <a:ahLst/>
            <a:cxnLst>
              <a:cxn ang="0">
                <a:pos x="T0" y="T1"/>
              </a:cxn>
              <a:cxn ang="0">
                <a:pos x="T2" y="T3"/>
              </a:cxn>
              <a:cxn ang="0">
                <a:pos x="T4" y="T5"/>
              </a:cxn>
              <a:cxn ang="0">
                <a:pos x="T6" y="T7"/>
              </a:cxn>
              <a:cxn ang="0">
                <a:pos x="T8" y="T9"/>
              </a:cxn>
            </a:cxnLst>
            <a:rect l="0" t="0" r="r" b="b"/>
            <a:pathLst>
              <a:path w="7371" h="20999">
                <a:moveTo>
                  <a:pt x="7370" y="20998"/>
                </a:moveTo>
                <a:lnTo>
                  <a:pt x="0" y="13627"/>
                </a:lnTo>
                <a:lnTo>
                  <a:pt x="0" y="0"/>
                </a:lnTo>
                <a:lnTo>
                  <a:pt x="7370" y="0"/>
                </a:lnTo>
                <a:lnTo>
                  <a:pt x="7370" y="20998"/>
                </a:lnTo>
              </a:path>
            </a:pathLst>
          </a:custGeom>
          <a:gradFill>
            <a:gsLst>
              <a:gs pos="0">
                <a:srgbClr val="FF6500"/>
              </a:gs>
              <a:gs pos="8000">
                <a:srgbClr val="FF6500">
                  <a:lumMod val="100000"/>
                </a:srgbClr>
              </a:gs>
              <a:gs pos="72000">
                <a:srgbClr val="FF0000"/>
              </a:gs>
              <a:gs pos="100000">
                <a:srgbClr val="FF0000"/>
              </a:gs>
            </a:gsLst>
            <a:lin ang="13500000" scaled="1"/>
          </a:gradFill>
          <a:ln>
            <a:noFill/>
          </a:ln>
          <a:effectLst/>
        </p:spPr>
        <p:txBody>
          <a:bodyPr wrap="none" anchor="ctr"/>
          <a:lstStyle/>
          <a:p>
            <a:endParaRPr lang="en-US" dirty="0"/>
          </a:p>
        </p:txBody>
      </p:sp>
      <p:sp>
        <p:nvSpPr>
          <p:cNvPr id="11" name="Slide Number Placeholder 8">
            <a:extLst>
              <a:ext uri="{FF2B5EF4-FFF2-40B4-BE49-F238E27FC236}">
                <a16:creationId xmlns:a16="http://schemas.microsoft.com/office/drawing/2014/main" id="{A59BD0A5-5720-4347-A9E4-85028745A33B}"/>
              </a:ext>
            </a:extLst>
          </p:cNvPr>
          <p:cNvSpPr>
            <a:spLocks noGrp="1"/>
          </p:cNvSpPr>
          <p:nvPr>
            <p:ph type="sldNum" sz="quarter" idx="15"/>
          </p:nvPr>
        </p:nvSpPr>
        <p:spPr>
          <a:xfrm>
            <a:off x="12915899" y="9540000"/>
            <a:ext cx="4797425" cy="360000"/>
          </a:xfrm>
        </p:spPr>
        <p:txBody>
          <a:bodyPr/>
          <a:lstStyle>
            <a:lvl1pPr>
              <a:defRPr>
                <a:solidFill>
                  <a:schemeClr val="bg1"/>
                </a:solidFill>
              </a:defRPr>
            </a:lvl1pPr>
          </a:lstStyle>
          <a:p>
            <a:fld id="{D169FC91-59AE-C64A-9DCD-3B3C91131C87}" type="slidenum">
              <a:rPr lang="en-US" smtClean="0"/>
              <a:pPr/>
              <a:t>‹#›</a:t>
            </a:fld>
            <a:endParaRPr lang="en-US" dirty="0"/>
          </a:p>
        </p:txBody>
      </p:sp>
    </p:spTree>
    <p:extLst>
      <p:ext uri="{BB962C8B-B14F-4D97-AF65-F5344CB8AC3E}">
        <p14:creationId xmlns:p14="http://schemas.microsoft.com/office/powerpoint/2010/main" val="21844112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ystem Analysi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lvl1pPr>
          </a:lstStyle>
          <a:p>
            <a:pPr lvl="0"/>
            <a:r>
              <a:rPr lang="en-US" dirty="0"/>
              <a:t>System Analysis</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p>
            <a:fld id="{D169FC91-59AE-C64A-9DCD-3B3C91131C87}" type="slidenum">
              <a:rPr lang="en-US" smtClean="0"/>
              <a:pPr/>
              <a:t>‹#›</a:t>
            </a:fld>
            <a:endParaRPr lang="en-US" dirty="0"/>
          </a:p>
        </p:txBody>
      </p:sp>
      <p:grpSp>
        <p:nvGrpSpPr>
          <p:cNvPr id="10" name="Group 9">
            <a:extLst>
              <a:ext uri="{FF2B5EF4-FFF2-40B4-BE49-F238E27FC236}">
                <a16:creationId xmlns:a16="http://schemas.microsoft.com/office/drawing/2014/main" id="{5C17C427-F225-6A43-B06F-4B309785B23D}"/>
              </a:ext>
            </a:extLst>
          </p:cNvPr>
          <p:cNvGrpSpPr/>
          <p:nvPr userDrawn="1"/>
        </p:nvGrpSpPr>
        <p:grpSpPr>
          <a:xfrm>
            <a:off x="9271323" y="1467050"/>
            <a:ext cx="1348489" cy="2692519"/>
            <a:chOff x="5546248" y="1133344"/>
            <a:chExt cx="3228976" cy="6447273"/>
          </a:xfrm>
        </p:grpSpPr>
        <p:sp>
          <p:nvSpPr>
            <p:cNvPr id="12" name="Freeform 1">
              <a:extLst>
                <a:ext uri="{FF2B5EF4-FFF2-40B4-BE49-F238E27FC236}">
                  <a16:creationId xmlns:a16="http://schemas.microsoft.com/office/drawing/2014/main" id="{CEB4E61D-CBDB-424E-90D8-5D02C6D05DAC}"/>
                </a:ext>
              </a:extLst>
            </p:cNvPr>
            <p:cNvSpPr>
              <a:spLocks noChangeArrowheads="1"/>
            </p:cNvSpPr>
            <p:nvPr/>
          </p:nvSpPr>
          <p:spPr bwMode="auto">
            <a:xfrm>
              <a:off x="5546249" y="1133779"/>
              <a:ext cx="3228975" cy="6446838"/>
            </a:xfrm>
            <a:custGeom>
              <a:avLst/>
              <a:gdLst>
                <a:gd name="T0" fmla="*/ 0 w 8969"/>
                <a:gd name="T1" fmla="*/ 0 h 17906"/>
                <a:gd name="T2" fmla="*/ 0 w 8969"/>
                <a:gd name="T3" fmla="*/ 7938 h 17906"/>
                <a:gd name="T4" fmla="*/ 0 w 8969"/>
                <a:gd name="T5" fmla="*/ 8968 h 17906"/>
                <a:gd name="T6" fmla="*/ 0 w 8969"/>
                <a:gd name="T7" fmla="*/ 17905 h 17906"/>
                <a:gd name="T8" fmla="*/ 8968 w 8969"/>
                <a:gd name="T9" fmla="*/ 8968 h 17906"/>
                <a:gd name="T10" fmla="*/ 8968 w 8969"/>
                <a:gd name="T11" fmla="*/ 7938 h 17906"/>
                <a:gd name="T12" fmla="*/ 8968 w 8969"/>
                <a:gd name="T13" fmla="*/ 0 h 17906"/>
                <a:gd name="T14" fmla="*/ 0 w 8969"/>
                <a:gd name="T15" fmla="*/ 0 h 179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9" h="17906">
                  <a:moveTo>
                    <a:pt x="0" y="0"/>
                  </a:moveTo>
                  <a:lnTo>
                    <a:pt x="0" y="7938"/>
                  </a:lnTo>
                  <a:lnTo>
                    <a:pt x="0" y="8968"/>
                  </a:lnTo>
                  <a:lnTo>
                    <a:pt x="0" y="17905"/>
                  </a:lnTo>
                  <a:lnTo>
                    <a:pt x="8968" y="8968"/>
                  </a:lnTo>
                  <a:lnTo>
                    <a:pt x="8968" y="7938"/>
                  </a:lnTo>
                  <a:lnTo>
                    <a:pt x="8968" y="0"/>
                  </a:lnTo>
                  <a:lnTo>
                    <a:pt x="0" y="0"/>
                  </a:lnTo>
                </a:path>
              </a:pathLst>
            </a:custGeom>
            <a:gradFill>
              <a:gsLst>
                <a:gs pos="0">
                  <a:schemeClr val="accent4"/>
                </a:gs>
                <a:gs pos="37000">
                  <a:schemeClr val="accent2"/>
                </a:gs>
                <a:gs pos="70000">
                  <a:srgbClr val="FF0000"/>
                </a:gs>
                <a:gs pos="100000">
                  <a:srgbClr val="FF0000"/>
                </a:gs>
              </a:gsLst>
              <a:lin ang="18000000" scaled="0"/>
            </a:gradFill>
            <a:ln>
              <a:noFill/>
            </a:ln>
            <a:effectLst/>
          </p:spPr>
          <p:txBody>
            <a:bodyPr wrap="none" anchor="ctr"/>
            <a:lstStyle/>
            <a:p>
              <a:endParaRPr lang="en-US"/>
            </a:p>
          </p:txBody>
        </p:sp>
        <p:sp>
          <p:nvSpPr>
            <p:cNvPr id="13" name="Rectangle 12">
              <a:extLst>
                <a:ext uri="{FF2B5EF4-FFF2-40B4-BE49-F238E27FC236}">
                  <a16:creationId xmlns:a16="http://schemas.microsoft.com/office/drawing/2014/main" id="{9393AF2E-27F2-5F43-AC26-35F92301977C}"/>
                </a:ext>
              </a:extLst>
            </p:cNvPr>
            <p:cNvSpPr/>
            <p:nvPr/>
          </p:nvSpPr>
          <p:spPr bwMode="auto">
            <a:xfrm>
              <a:off x="5546248" y="1133344"/>
              <a:ext cx="3228975" cy="3228975"/>
            </a:xfrm>
            <a:prstGeom prst="rect">
              <a:avLst/>
            </a:prstGeom>
            <a:solidFill>
              <a:schemeClr val="accent3"/>
            </a:solidFill>
            <a:ln>
              <a:noFill/>
            </a:ln>
            <a:effectLst/>
          </p:spPr>
          <p:txBody>
            <a:bodyPr wrap="none" rtlCol="0" anchor="ctr"/>
            <a:lstStyle/>
            <a:p>
              <a:pPr algn="l"/>
              <a:endParaRPr lang="en-US" dirty="0"/>
            </a:p>
          </p:txBody>
        </p:sp>
      </p:grpSp>
      <p:grpSp>
        <p:nvGrpSpPr>
          <p:cNvPr id="14" name="Group 13">
            <a:extLst>
              <a:ext uri="{FF2B5EF4-FFF2-40B4-BE49-F238E27FC236}">
                <a16:creationId xmlns:a16="http://schemas.microsoft.com/office/drawing/2014/main" id="{22951794-C681-C94D-AE73-E88D71B9E7DF}"/>
              </a:ext>
            </a:extLst>
          </p:cNvPr>
          <p:cNvGrpSpPr/>
          <p:nvPr userDrawn="1"/>
        </p:nvGrpSpPr>
        <p:grpSpPr>
          <a:xfrm>
            <a:off x="539748" y="1467050"/>
            <a:ext cx="1348489" cy="2692519"/>
            <a:chOff x="5546248" y="1133344"/>
            <a:chExt cx="3228976" cy="6447273"/>
          </a:xfrm>
        </p:grpSpPr>
        <p:sp>
          <p:nvSpPr>
            <p:cNvPr id="15" name="Freeform 1">
              <a:extLst>
                <a:ext uri="{FF2B5EF4-FFF2-40B4-BE49-F238E27FC236}">
                  <a16:creationId xmlns:a16="http://schemas.microsoft.com/office/drawing/2014/main" id="{47AA2A1F-E60D-B143-9CC1-CA8A2734E74B}"/>
                </a:ext>
              </a:extLst>
            </p:cNvPr>
            <p:cNvSpPr>
              <a:spLocks noChangeArrowheads="1"/>
            </p:cNvSpPr>
            <p:nvPr/>
          </p:nvSpPr>
          <p:spPr bwMode="auto">
            <a:xfrm>
              <a:off x="5546249" y="1133779"/>
              <a:ext cx="3228975" cy="6446838"/>
            </a:xfrm>
            <a:custGeom>
              <a:avLst/>
              <a:gdLst>
                <a:gd name="T0" fmla="*/ 0 w 8969"/>
                <a:gd name="T1" fmla="*/ 0 h 17906"/>
                <a:gd name="T2" fmla="*/ 0 w 8969"/>
                <a:gd name="T3" fmla="*/ 7938 h 17906"/>
                <a:gd name="T4" fmla="*/ 0 w 8969"/>
                <a:gd name="T5" fmla="*/ 8968 h 17906"/>
                <a:gd name="T6" fmla="*/ 0 w 8969"/>
                <a:gd name="T7" fmla="*/ 17905 h 17906"/>
                <a:gd name="T8" fmla="*/ 8968 w 8969"/>
                <a:gd name="T9" fmla="*/ 8968 h 17906"/>
                <a:gd name="T10" fmla="*/ 8968 w 8969"/>
                <a:gd name="T11" fmla="*/ 7938 h 17906"/>
                <a:gd name="T12" fmla="*/ 8968 w 8969"/>
                <a:gd name="T13" fmla="*/ 0 h 17906"/>
                <a:gd name="T14" fmla="*/ 0 w 8969"/>
                <a:gd name="T15" fmla="*/ 0 h 179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9" h="17906">
                  <a:moveTo>
                    <a:pt x="0" y="0"/>
                  </a:moveTo>
                  <a:lnTo>
                    <a:pt x="0" y="7938"/>
                  </a:lnTo>
                  <a:lnTo>
                    <a:pt x="0" y="8968"/>
                  </a:lnTo>
                  <a:lnTo>
                    <a:pt x="0" y="17905"/>
                  </a:lnTo>
                  <a:lnTo>
                    <a:pt x="8968" y="8968"/>
                  </a:lnTo>
                  <a:lnTo>
                    <a:pt x="8968" y="7938"/>
                  </a:lnTo>
                  <a:lnTo>
                    <a:pt x="8968" y="0"/>
                  </a:lnTo>
                  <a:lnTo>
                    <a:pt x="0" y="0"/>
                  </a:lnTo>
                </a:path>
              </a:pathLst>
            </a:custGeom>
            <a:gradFill>
              <a:gsLst>
                <a:gs pos="0">
                  <a:schemeClr val="accent4"/>
                </a:gs>
                <a:gs pos="37000">
                  <a:schemeClr val="accent2"/>
                </a:gs>
                <a:gs pos="70000">
                  <a:srgbClr val="FF0000"/>
                </a:gs>
                <a:gs pos="100000">
                  <a:srgbClr val="FF0000"/>
                </a:gs>
              </a:gsLst>
              <a:lin ang="18000000" scaled="0"/>
            </a:gradFill>
            <a:ln>
              <a:noFill/>
            </a:ln>
            <a:effectLst/>
          </p:spPr>
          <p:txBody>
            <a:bodyPr wrap="none" anchor="ctr"/>
            <a:lstStyle/>
            <a:p>
              <a:endParaRPr lang="en-US"/>
            </a:p>
          </p:txBody>
        </p:sp>
        <p:sp>
          <p:nvSpPr>
            <p:cNvPr id="16" name="Rectangle 15">
              <a:extLst>
                <a:ext uri="{FF2B5EF4-FFF2-40B4-BE49-F238E27FC236}">
                  <a16:creationId xmlns:a16="http://schemas.microsoft.com/office/drawing/2014/main" id="{60D7F11E-6B27-A341-A5A9-11573C30A0F8}"/>
                </a:ext>
              </a:extLst>
            </p:cNvPr>
            <p:cNvSpPr/>
            <p:nvPr/>
          </p:nvSpPr>
          <p:spPr bwMode="auto">
            <a:xfrm>
              <a:off x="5546248" y="1133344"/>
              <a:ext cx="3228975" cy="3228975"/>
            </a:xfrm>
            <a:prstGeom prst="rect">
              <a:avLst/>
            </a:prstGeom>
            <a:solidFill>
              <a:schemeClr val="accent3"/>
            </a:solidFill>
            <a:ln>
              <a:noFill/>
            </a:ln>
            <a:effectLst/>
          </p:spPr>
          <p:txBody>
            <a:bodyPr wrap="none" rtlCol="0" anchor="ctr"/>
            <a:lstStyle/>
            <a:p>
              <a:pPr algn="l"/>
              <a:endParaRPr lang="en-US" dirty="0"/>
            </a:p>
          </p:txBody>
        </p:sp>
      </p:grpSp>
    </p:spTree>
    <p:extLst>
      <p:ext uri="{BB962C8B-B14F-4D97-AF65-F5344CB8AC3E}">
        <p14:creationId xmlns:p14="http://schemas.microsoft.com/office/powerpoint/2010/main" val="1891100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onversion Analysi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lvl1pPr>
          </a:lstStyle>
          <a:p>
            <a:pPr lvl="0"/>
            <a:r>
              <a:rPr lang="en-US" dirty="0"/>
              <a:t>Conversion Analysis</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pic>
        <p:nvPicPr>
          <p:cNvPr id="11" name="Picture 10">
            <a:extLst>
              <a:ext uri="{FF2B5EF4-FFF2-40B4-BE49-F238E27FC236}">
                <a16:creationId xmlns:a16="http://schemas.microsoft.com/office/drawing/2014/main" id="{EF7D60EE-484F-C541-BBCB-9B70EB4A6CD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1362" r="3185"/>
          <a:stretch/>
        </p:blipFill>
        <p:spPr>
          <a:xfrm>
            <a:off x="10198417" y="-268941"/>
            <a:ext cx="8395933" cy="10642846"/>
          </a:xfrm>
          <a:prstGeom prst="rect">
            <a:avLst/>
          </a:prstGeom>
        </p:spPr>
      </p:pic>
      <p:sp>
        <p:nvSpPr>
          <p:cNvPr id="17" name="Slide Number Placeholder 8">
            <a:extLst>
              <a:ext uri="{FF2B5EF4-FFF2-40B4-BE49-F238E27FC236}">
                <a16:creationId xmlns:a16="http://schemas.microsoft.com/office/drawing/2014/main" id="{12343C7B-2E94-BD46-B88A-734F152DE78F}"/>
              </a:ext>
            </a:extLst>
          </p:cNvPr>
          <p:cNvSpPr>
            <a:spLocks noGrp="1"/>
          </p:cNvSpPr>
          <p:nvPr>
            <p:ph type="sldNum" sz="quarter" idx="15"/>
          </p:nvPr>
        </p:nvSpPr>
        <p:spPr>
          <a:xfrm>
            <a:off x="12915899" y="9540000"/>
            <a:ext cx="4797425" cy="360000"/>
          </a:xfrm>
        </p:spPr>
        <p:txBody>
          <a:bodyPr/>
          <a:lstStyle>
            <a:lvl1pPr>
              <a:defRPr>
                <a:solidFill>
                  <a:schemeClr val="bg1"/>
                </a:solidFill>
              </a:defRPr>
            </a:lvl1pPr>
          </a:lstStyle>
          <a:p>
            <a:fld id="{D169FC91-59AE-C64A-9DCD-3B3C91131C87}" type="slidenum">
              <a:rPr lang="en-US" smtClean="0"/>
              <a:pPr/>
              <a:t>‹#›</a:t>
            </a:fld>
            <a:endParaRPr lang="en-US" dirty="0"/>
          </a:p>
        </p:txBody>
      </p:sp>
      <p:grpSp>
        <p:nvGrpSpPr>
          <p:cNvPr id="18" name="Group 17">
            <a:extLst>
              <a:ext uri="{FF2B5EF4-FFF2-40B4-BE49-F238E27FC236}">
                <a16:creationId xmlns:a16="http://schemas.microsoft.com/office/drawing/2014/main" id="{DF81B33D-948D-2B4C-B50A-124B75462009}"/>
              </a:ext>
            </a:extLst>
          </p:cNvPr>
          <p:cNvGrpSpPr/>
          <p:nvPr userDrawn="1"/>
        </p:nvGrpSpPr>
        <p:grpSpPr>
          <a:xfrm>
            <a:off x="539748" y="1467050"/>
            <a:ext cx="1348489" cy="2692519"/>
            <a:chOff x="5546248" y="1133344"/>
            <a:chExt cx="3228976" cy="6447273"/>
          </a:xfrm>
        </p:grpSpPr>
        <p:sp>
          <p:nvSpPr>
            <p:cNvPr id="19" name="Freeform 1">
              <a:extLst>
                <a:ext uri="{FF2B5EF4-FFF2-40B4-BE49-F238E27FC236}">
                  <a16:creationId xmlns:a16="http://schemas.microsoft.com/office/drawing/2014/main" id="{0E3B7787-AD98-C547-93A1-53C53396B042}"/>
                </a:ext>
              </a:extLst>
            </p:cNvPr>
            <p:cNvSpPr>
              <a:spLocks noChangeArrowheads="1"/>
            </p:cNvSpPr>
            <p:nvPr/>
          </p:nvSpPr>
          <p:spPr bwMode="auto">
            <a:xfrm>
              <a:off x="5546249" y="1133779"/>
              <a:ext cx="3228975" cy="6446838"/>
            </a:xfrm>
            <a:custGeom>
              <a:avLst/>
              <a:gdLst>
                <a:gd name="T0" fmla="*/ 0 w 8969"/>
                <a:gd name="T1" fmla="*/ 0 h 17906"/>
                <a:gd name="T2" fmla="*/ 0 w 8969"/>
                <a:gd name="T3" fmla="*/ 7938 h 17906"/>
                <a:gd name="T4" fmla="*/ 0 w 8969"/>
                <a:gd name="T5" fmla="*/ 8968 h 17906"/>
                <a:gd name="T6" fmla="*/ 0 w 8969"/>
                <a:gd name="T7" fmla="*/ 17905 h 17906"/>
                <a:gd name="T8" fmla="*/ 8968 w 8969"/>
                <a:gd name="T9" fmla="*/ 8968 h 17906"/>
                <a:gd name="T10" fmla="*/ 8968 w 8969"/>
                <a:gd name="T11" fmla="*/ 7938 h 17906"/>
                <a:gd name="T12" fmla="*/ 8968 w 8969"/>
                <a:gd name="T13" fmla="*/ 0 h 17906"/>
                <a:gd name="T14" fmla="*/ 0 w 8969"/>
                <a:gd name="T15" fmla="*/ 0 h 179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9" h="17906">
                  <a:moveTo>
                    <a:pt x="0" y="0"/>
                  </a:moveTo>
                  <a:lnTo>
                    <a:pt x="0" y="7938"/>
                  </a:lnTo>
                  <a:lnTo>
                    <a:pt x="0" y="8968"/>
                  </a:lnTo>
                  <a:lnTo>
                    <a:pt x="0" y="17905"/>
                  </a:lnTo>
                  <a:lnTo>
                    <a:pt x="8968" y="8968"/>
                  </a:lnTo>
                  <a:lnTo>
                    <a:pt x="8968" y="7938"/>
                  </a:lnTo>
                  <a:lnTo>
                    <a:pt x="8968" y="0"/>
                  </a:lnTo>
                  <a:lnTo>
                    <a:pt x="0" y="0"/>
                  </a:lnTo>
                </a:path>
              </a:pathLst>
            </a:custGeom>
            <a:gradFill>
              <a:gsLst>
                <a:gs pos="0">
                  <a:schemeClr val="accent4"/>
                </a:gs>
                <a:gs pos="37000">
                  <a:schemeClr val="accent2"/>
                </a:gs>
                <a:gs pos="70000">
                  <a:srgbClr val="FF0000"/>
                </a:gs>
                <a:gs pos="100000">
                  <a:srgbClr val="FF0000"/>
                </a:gs>
              </a:gsLst>
              <a:lin ang="18000000" scaled="0"/>
            </a:gradFill>
            <a:ln>
              <a:noFill/>
            </a:ln>
            <a:effectLst/>
          </p:spPr>
          <p:txBody>
            <a:bodyPr wrap="none" anchor="ctr"/>
            <a:lstStyle/>
            <a:p>
              <a:endParaRPr lang="en-US"/>
            </a:p>
          </p:txBody>
        </p:sp>
        <p:sp>
          <p:nvSpPr>
            <p:cNvPr id="20" name="Rectangle 19">
              <a:extLst>
                <a:ext uri="{FF2B5EF4-FFF2-40B4-BE49-F238E27FC236}">
                  <a16:creationId xmlns:a16="http://schemas.microsoft.com/office/drawing/2014/main" id="{C5A39FE2-1EFB-9844-A1B5-97BF07C47E1A}"/>
                </a:ext>
              </a:extLst>
            </p:cNvPr>
            <p:cNvSpPr/>
            <p:nvPr/>
          </p:nvSpPr>
          <p:spPr bwMode="auto">
            <a:xfrm>
              <a:off x="5546248" y="1133344"/>
              <a:ext cx="3228975" cy="3228975"/>
            </a:xfrm>
            <a:prstGeom prst="rect">
              <a:avLst/>
            </a:prstGeom>
            <a:solidFill>
              <a:schemeClr val="accent3"/>
            </a:solidFill>
            <a:ln>
              <a:noFill/>
            </a:ln>
            <a:effectLst/>
          </p:spPr>
          <p:txBody>
            <a:bodyPr wrap="none" rtlCol="0" anchor="ctr"/>
            <a:lstStyle/>
            <a:p>
              <a:pPr algn="l"/>
              <a:endParaRPr lang="en-US" dirty="0"/>
            </a:p>
          </p:txBody>
        </p:sp>
      </p:grpSp>
    </p:spTree>
    <p:extLst>
      <p:ext uri="{BB962C8B-B14F-4D97-AF65-F5344CB8AC3E}">
        <p14:creationId xmlns:p14="http://schemas.microsoft.com/office/powerpoint/2010/main" val="17305928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Audience Analysi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lvl1pPr>
          </a:lstStyle>
          <a:p>
            <a:pPr lvl="0"/>
            <a:r>
              <a:rPr lang="en-US" dirty="0"/>
              <a:t>Audience Analysis</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17" name="Slide Number Placeholder 8">
            <a:extLst>
              <a:ext uri="{FF2B5EF4-FFF2-40B4-BE49-F238E27FC236}">
                <a16:creationId xmlns:a16="http://schemas.microsoft.com/office/drawing/2014/main" id="{12343C7B-2E94-BD46-B88A-734F152DE78F}"/>
              </a:ext>
            </a:extLst>
          </p:cNvPr>
          <p:cNvSpPr>
            <a:spLocks noGrp="1"/>
          </p:cNvSpPr>
          <p:nvPr>
            <p:ph type="sldNum" sz="quarter" idx="15"/>
          </p:nvPr>
        </p:nvSpPr>
        <p:spPr>
          <a:xfrm>
            <a:off x="12915899" y="9540000"/>
            <a:ext cx="4797425" cy="360000"/>
          </a:xfrm>
        </p:spPr>
        <p:txBody>
          <a:bodyPr/>
          <a:lstStyle>
            <a:lvl1pPr>
              <a:defRPr>
                <a:solidFill>
                  <a:schemeClr val="tx1"/>
                </a:solidFill>
              </a:defRPr>
            </a:lvl1pPr>
          </a:lstStyle>
          <a:p>
            <a:fld id="{D169FC91-59AE-C64A-9DCD-3B3C91131C87}" type="slidenum">
              <a:rPr lang="en-US" smtClean="0"/>
              <a:pPr/>
              <a:t>‹#›</a:t>
            </a:fld>
            <a:endParaRPr lang="en-US" dirty="0"/>
          </a:p>
        </p:txBody>
      </p:sp>
      <p:sp>
        <p:nvSpPr>
          <p:cNvPr id="9" name="Rectangle 8">
            <a:extLst>
              <a:ext uri="{FF2B5EF4-FFF2-40B4-BE49-F238E27FC236}">
                <a16:creationId xmlns:a16="http://schemas.microsoft.com/office/drawing/2014/main" id="{73976812-2000-5A4F-801A-D361C0B0600F}"/>
              </a:ext>
            </a:extLst>
          </p:cNvPr>
          <p:cNvSpPr/>
          <p:nvPr userDrawn="1"/>
        </p:nvSpPr>
        <p:spPr bwMode="auto">
          <a:xfrm>
            <a:off x="-12048" y="4678034"/>
            <a:ext cx="13099236" cy="629517"/>
          </a:xfrm>
          <a:prstGeom prst="rect">
            <a:avLst/>
          </a:prstGeom>
          <a:solidFill>
            <a:schemeClr val="tx1"/>
          </a:solidFill>
          <a:ln>
            <a:noFill/>
          </a:ln>
          <a:effectLst/>
        </p:spPr>
        <p:txBody>
          <a:bodyPr wrap="none" rtlCol="0" anchor="ctr"/>
          <a:lstStyle/>
          <a:p>
            <a:pPr algn="l"/>
            <a:endParaRPr lang="en-US" dirty="0"/>
          </a:p>
        </p:txBody>
      </p:sp>
      <p:grpSp>
        <p:nvGrpSpPr>
          <p:cNvPr id="10" name="Group 9">
            <a:extLst>
              <a:ext uri="{FF2B5EF4-FFF2-40B4-BE49-F238E27FC236}">
                <a16:creationId xmlns:a16="http://schemas.microsoft.com/office/drawing/2014/main" id="{2EE1FD99-DF41-6746-8156-F7D8FDEADB83}"/>
              </a:ext>
            </a:extLst>
          </p:cNvPr>
          <p:cNvGrpSpPr/>
          <p:nvPr userDrawn="1"/>
        </p:nvGrpSpPr>
        <p:grpSpPr>
          <a:xfrm rot="5400000">
            <a:off x="11269356" y="4073373"/>
            <a:ext cx="1213333" cy="2422655"/>
            <a:chOff x="5546248" y="1133344"/>
            <a:chExt cx="3228976" cy="6447273"/>
          </a:xfrm>
        </p:grpSpPr>
        <p:sp>
          <p:nvSpPr>
            <p:cNvPr id="12" name="Freeform 1">
              <a:extLst>
                <a:ext uri="{FF2B5EF4-FFF2-40B4-BE49-F238E27FC236}">
                  <a16:creationId xmlns:a16="http://schemas.microsoft.com/office/drawing/2014/main" id="{0CC34329-B92F-6942-ADCB-C8726FBA9B5F}"/>
                </a:ext>
              </a:extLst>
            </p:cNvPr>
            <p:cNvSpPr>
              <a:spLocks noChangeArrowheads="1"/>
            </p:cNvSpPr>
            <p:nvPr/>
          </p:nvSpPr>
          <p:spPr bwMode="auto">
            <a:xfrm>
              <a:off x="5546249" y="1133779"/>
              <a:ext cx="3228975" cy="6446838"/>
            </a:xfrm>
            <a:custGeom>
              <a:avLst/>
              <a:gdLst>
                <a:gd name="T0" fmla="*/ 0 w 8969"/>
                <a:gd name="T1" fmla="*/ 0 h 17906"/>
                <a:gd name="T2" fmla="*/ 0 w 8969"/>
                <a:gd name="T3" fmla="*/ 7938 h 17906"/>
                <a:gd name="T4" fmla="*/ 0 w 8969"/>
                <a:gd name="T5" fmla="*/ 8968 h 17906"/>
                <a:gd name="T6" fmla="*/ 0 w 8969"/>
                <a:gd name="T7" fmla="*/ 17905 h 17906"/>
                <a:gd name="T8" fmla="*/ 8968 w 8969"/>
                <a:gd name="T9" fmla="*/ 8968 h 17906"/>
                <a:gd name="T10" fmla="*/ 8968 w 8969"/>
                <a:gd name="T11" fmla="*/ 7938 h 17906"/>
                <a:gd name="T12" fmla="*/ 8968 w 8969"/>
                <a:gd name="T13" fmla="*/ 0 h 17906"/>
                <a:gd name="T14" fmla="*/ 0 w 8969"/>
                <a:gd name="T15" fmla="*/ 0 h 179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9" h="17906">
                  <a:moveTo>
                    <a:pt x="0" y="0"/>
                  </a:moveTo>
                  <a:lnTo>
                    <a:pt x="0" y="7938"/>
                  </a:lnTo>
                  <a:lnTo>
                    <a:pt x="0" y="8968"/>
                  </a:lnTo>
                  <a:lnTo>
                    <a:pt x="0" y="17905"/>
                  </a:lnTo>
                  <a:lnTo>
                    <a:pt x="8968" y="8968"/>
                  </a:lnTo>
                  <a:lnTo>
                    <a:pt x="8968" y="7938"/>
                  </a:lnTo>
                  <a:lnTo>
                    <a:pt x="8968" y="0"/>
                  </a:lnTo>
                  <a:lnTo>
                    <a:pt x="0" y="0"/>
                  </a:lnTo>
                </a:path>
              </a:pathLst>
            </a:custGeom>
            <a:gradFill>
              <a:gsLst>
                <a:gs pos="0">
                  <a:schemeClr val="tx1"/>
                </a:gs>
                <a:gs pos="0">
                  <a:schemeClr val="tx1"/>
                </a:gs>
                <a:gs pos="57000">
                  <a:srgbClr val="FF0000"/>
                </a:gs>
                <a:gs pos="100000">
                  <a:srgbClr val="FF0000"/>
                </a:gs>
              </a:gsLst>
              <a:lin ang="18000000" scaled="0"/>
            </a:gradFill>
            <a:ln>
              <a:noFill/>
            </a:ln>
            <a:effectLst/>
          </p:spPr>
          <p:txBody>
            <a:bodyPr wrap="none" anchor="ctr"/>
            <a:lstStyle/>
            <a:p>
              <a:endParaRPr lang="en-US"/>
            </a:p>
          </p:txBody>
        </p:sp>
        <p:sp>
          <p:nvSpPr>
            <p:cNvPr id="13" name="Rectangle 12">
              <a:extLst>
                <a:ext uri="{FF2B5EF4-FFF2-40B4-BE49-F238E27FC236}">
                  <a16:creationId xmlns:a16="http://schemas.microsoft.com/office/drawing/2014/main" id="{4F6BED75-879B-AD4F-A671-4EB28676F566}"/>
                </a:ext>
              </a:extLst>
            </p:cNvPr>
            <p:cNvSpPr/>
            <p:nvPr/>
          </p:nvSpPr>
          <p:spPr bwMode="auto">
            <a:xfrm>
              <a:off x="5546248" y="1133344"/>
              <a:ext cx="3228975" cy="3228975"/>
            </a:xfrm>
            <a:prstGeom prst="rect">
              <a:avLst/>
            </a:prstGeom>
            <a:solidFill>
              <a:schemeClr val="accent3"/>
            </a:solidFill>
            <a:ln>
              <a:noFill/>
            </a:ln>
            <a:effectLst/>
          </p:spPr>
          <p:txBody>
            <a:bodyPr wrap="none" rtlCol="0" anchor="ctr"/>
            <a:lstStyle/>
            <a:p>
              <a:pPr algn="l"/>
              <a:endParaRPr lang="en-US" dirty="0"/>
            </a:p>
          </p:txBody>
        </p:sp>
      </p:grpSp>
      <p:grpSp>
        <p:nvGrpSpPr>
          <p:cNvPr id="14" name="Group 13">
            <a:extLst>
              <a:ext uri="{FF2B5EF4-FFF2-40B4-BE49-F238E27FC236}">
                <a16:creationId xmlns:a16="http://schemas.microsoft.com/office/drawing/2014/main" id="{4D2C2DC0-F8B2-D84F-881B-18D4A85EA002}"/>
              </a:ext>
            </a:extLst>
          </p:cNvPr>
          <p:cNvGrpSpPr/>
          <p:nvPr userDrawn="1"/>
        </p:nvGrpSpPr>
        <p:grpSpPr>
          <a:xfrm rot="5400000">
            <a:off x="592613" y="4073372"/>
            <a:ext cx="1213333" cy="2422655"/>
            <a:chOff x="5546248" y="1133344"/>
            <a:chExt cx="3228976" cy="6447273"/>
          </a:xfrm>
        </p:grpSpPr>
        <p:sp>
          <p:nvSpPr>
            <p:cNvPr id="15" name="Freeform 1">
              <a:extLst>
                <a:ext uri="{FF2B5EF4-FFF2-40B4-BE49-F238E27FC236}">
                  <a16:creationId xmlns:a16="http://schemas.microsoft.com/office/drawing/2014/main" id="{415D9A4B-C146-8347-9B87-78AC7445BF7C}"/>
                </a:ext>
              </a:extLst>
            </p:cNvPr>
            <p:cNvSpPr>
              <a:spLocks noChangeArrowheads="1"/>
            </p:cNvSpPr>
            <p:nvPr/>
          </p:nvSpPr>
          <p:spPr bwMode="auto">
            <a:xfrm>
              <a:off x="5546249" y="1133779"/>
              <a:ext cx="3228975" cy="6446838"/>
            </a:xfrm>
            <a:custGeom>
              <a:avLst/>
              <a:gdLst>
                <a:gd name="T0" fmla="*/ 0 w 8969"/>
                <a:gd name="T1" fmla="*/ 0 h 17906"/>
                <a:gd name="T2" fmla="*/ 0 w 8969"/>
                <a:gd name="T3" fmla="*/ 7938 h 17906"/>
                <a:gd name="T4" fmla="*/ 0 w 8969"/>
                <a:gd name="T5" fmla="*/ 8968 h 17906"/>
                <a:gd name="T6" fmla="*/ 0 w 8969"/>
                <a:gd name="T7" fmla="*/ 17905 h 17906"/>
                <a:gd name="T8" fmla="*/ 8968 w 8969"/>
                <a:gd name="T9" fmla="*/ 8968 h 17906"/>
                <a:gd name="T10" fmla="*/ 8968 w 8969"/>
                <a:gd name="T11" fmla="*/ 7938 h 17906"/>
                <a:gd name="T12" fmla="*/ 8968 w 8969"/>
                <a:gd name="T13" fmla="*/ 0 h 17906"/>
                <a:gd name="T14" fmla="*/ 0 w 8969"/>
                <a:gd name="T15" fmla="*/ 0 h 179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9" h="17906">
                  <a:moveTo>
                    <a:pt x="0" y="0"/>
                  </a:moveTo>
                  <a:lnTo>
                    <a:pt x="0" y="7938"/>
                  </a:lnTo>
                  <a:lnTo>
                    <a:pt x="0" y="8968"/>
                  </a:lnTo>
                  <a:lnTo>
                    <a:pt x="0" y="17905"/>
                  </a:lnTo>
                  <a:lnTo>
                    <a:pt x="8968" y="8968"/>
                  </a:lnTo>
                  <a:lnTo>
                    <a:pt x="8968" y="7938"/>
                  </a:lnTo>
                  <a:lnTo>
                    <a:pt x="8968" y="0"/>
                  </a:lnTo>
                  <a:lnTo>
                    <a:pt x="0" y="0"/>
                  </a:lnTo>
                </a:path>
              </a:pathLst>
            </a:custGeom>
            <a:gradFill>
              <a:gsLst>
                <a:gs pos="0">
                  <a:schemeClr val="tx1"/>
                </a:gs>
                <a:gs pos="0">
                  <a:schemeClr val="tx1"/>
                </a:gs>
                <a:gs pos="57000">
                  <a:srgbClr val="FF0000"/>
                </a:gs>
                <a:gs pos="100000">
                  <a:srgbClr val="FF0000"/>
                </a:gs>
              </a:gsLst>
              <a:lin ang="18000000" scaled="0"/>
            </a:gradFill>
            <a:ln>
              <a:noFill/>
            </a:ln>
            <a:effectLst/>
          </p:spPr>
          <p:txBody>
            <a:bodyPr wrap="none" anchor="ctr"/>
            <a:lstStyle/>
            <a:p>
              <a:endParaRPr lang="en-US"/>
            </a:p>
          </p:txBody>
        </p:sp>
        <p:sp>
          <p:nvSpPr>
            <p:cNvPr id="16" name="Rectangle 15">
              <a:extLst>
                <a:ext uri="{FF2B5EF4-FFF2-40B4-BE49-F238E27FC236}">
                  <a16:creationId xmlns:a16="http://schemas.microsoft.com/office/drawing/2014/main" id="{437AA57B-2F1A-AA41-AAC1-1369D0833B1F}"/>
                </a:ext>
              </a:extLst>
            </p:cNvPr>
            <p:cNvSpPr/>
            <p:nvPr/>
          </p:nvSpPr>
          <p:spPr bwMode="auto">
            <a:xfrm>
              <a:off x="5546248" y="1133344"/>
              <a:ext cx="3228975" cy="3228975"/>
            </a:xfrm>
            <a:prstGeom prst="rect">
              <a:avLst/>
            </a:prstGeom>
            <a:solidFill>
              <a:schemeClr val="accent3"/>
            </a:solidFill>
            <a:ln>
              <a:noFill/>
            </a:ln>
            <a:effectLst/>
          </p:spPr>
          <p:txBody>
            <a:bodyPr wrap="none" rtlCol="0" anchor="ctr"/>
            <a:lstStyle/>
            <a:p>
              <a:pPr algn="l"/>
              <a:endParaRPr lang="en-US" dirty="0"/>
            </a:p>
          </p:txBody>
        </p:sp>
      </p:grpSp>
      <p:grpSp>
        <p:nvGrpSpPr>
          <p:cNvPr id="21" name="Group 20">
            <a:extLst>
              <a:ext uri="{FF2B5EF4-FFF2-40B4-BE49-F238E27FC236}">
                <a16:creationId xmlns:a16="http://schemas.microsoft.com/office/drawing/2014/main" id="{575E8C35-0BFE-0847-AED4-E357558036D0}"/>
              </a:ext>
            </a:extLst>
          </p:cNvPr>
          <p:cNvGrpSpPr/>
          <p:nvPr userDrawn="1"/>
        </p:nvGrpSpPr>
        <p:grpSpPr>
          <a:xfrm rot="5400000">
            <a:off x="5930984" y="4073373"/>
            <a:ext cx="1213333" cy="2422655"/>
            <a:chOff x="5546248" y="1133344"/>
            <a:chExt cx="3228976" cy="6447273"/>
          </a:xfrm>
        </p:grpSpPr>
        <p:sp>
          <p:nvSpPr>
            <p:cNvPr id="22" name="Freeform 1">
              <a:extLst>
                <a:ext uri="{FF2B5EF4-FFF2-40B4-BE49-F238E27FC236}">
                  <a16:creationId xmlns:a16="http://schemas.microsoft.com/office/drawing/2014/main" id="{1C2D9B73-5625-1042-A2B9-48846FEBEFE6}"/>
                </a:ext>
              </a:extLst>
            </p:cNvPr>
            <p:cNvSpPr>
              <a:spLocks noChangeArrowheads="1"/>
            </p:cNvSpPr>
            <p:nvPr/>
          </p:nvSpPr>
          <p:spPr bwMode="auto">
            <a:xfrm>
              <a:off x="5546249" y="1133779"/>
              <a:ext cx="3228975" cy="6446838"/>
            </a:xfrm>
            <a:custGeom>
              <a:avLst/>
              <a:gdLst>
                <a:gd name="T0" fmla="*/ 0 w 8969"/>
                <a:gd name="T1" fmla="*/ 0 h 17906"/>
                <a:gd name="T2" fmla="*/ 0 w 8969"/>
                <a:gd name="T3" fmla="*/ 7938 h 17906"/>
                <a:gd name="T4" fmla="*/ 0 w 8969"/>
                <a:gd name="T5" fmla="*/ 8968 h 17906"/>
                <a:gd name="T6" fmla="*/ 0 w 8969"/>
                <a:gd name="T7" fmla="*/ 17905 h 17906"/>
                <a:gd name="T8" fmla="*/ 8968 w 8969"/>
                <a:gd name="T9" fmla="*/ 8968 h 17906"/>
                <a:gd name="T10" fmla="*/ 8968 w 8969"/>
                <a:gd name="T11" fmla="*/ 7938 h 17906"/>
                <a:gd name="T12" fmla="*/ 8968 w 8969"/>
                <a:gd name="T13" fmla="*/ 0 h 17906"/>
                <a:gd name="T14" fmla="*/ 0 w 8969"/>
                <a:gd name="T15" fmla="*/ 0 h 179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9" h="17906">
                  <a:moveTo>
                    <a:pt x="0" y="0"/>
                  </a:moveTo>
                  <a:lnTo>
                    <a:pt x="0" y="7938"/>
                  </a:lnTo>
                  <a:lnTo>
                    <a:pt x="0" y="8968"/>
                  </a:lnTo>
                  <a:lnTo>
                    <a:pt x="0" y="17905"/>
                  </a:lnTo>
                  <a:lnTo>
                    <a:pt x="8968" y="8968"/>
                  </a:lnTo>
                  <a:lnTo>
                    <a:pt x="8968" y="7938"/>
                  </a:lnTo>
                  <a:lnTo>
                    <a:pt x="8968" y="0"/>
                  </a:lnTo>
                  <a:lnTo>
                    <a:pt x="0" y="0"/>
                  </a:lnTo>
                </a:path>
              </a:pathLst>
            </a:custGeom>
            <a:gradFill>
              <a:gsLst>
                <a:gs pos="0">
                  <a:schemeClr val="tx1"/>
                </a:gs>
                <a:gs pos="0">
                  <a:schemeClr val="tx1"/>
                </a:gs>
                <a:gs pos="57000">
                  <a:srgbClr val="FF0000"/>
                </a:gs>
                <a:gs pos="100000">
                  <a:srgbClr val="FF0000"/>
                </a:gs>
              </a:gsLst>
              <a:lin ang="18000000" scaled="0"/>
            </a:gradFill>
            <a:ln>
              <a:noFill/>
            </a:ln>
            <a:effectLst/>
          </p:spPr>
          <p:txBody>
            <a:bodyPr wrap="none" anchor="ctr"/>
            <a:lstStyle/>
            <a:p>
              <a:endParaRPr lang="en-US"/>
            </a:p>
          </p:txBody>
        </p:sp>
        <p:sp>
          <p:nvSpPr>
            <p:cNvPr id="23" name="Rectangle 22">
              <a:extLst>
                <a:ext uri="{FF2B5EF4-FFF2-40B4-BE49-F238E27FC236}">
                  <a16:creationId xmlns:a16="http://schemas.microsoft.com/office/drawing/2014/main" id="{C2B4B8D2-C571-0541-B2CF-660755839283}"/>
                </a:ext>
              </a:extLst>
            </p:cNvPr>
            <p:cNvSpPr/>
            <p:nvPr/>
          </p:nvSpPr>
          <p:spPr bwMode="auto">
            <a:xfrm>
              <a:off x="5546248" y="1133344"/>
              <a:ext cx="3228975" cy="3228975"/>
            </a:xfrm>
            <a:prstGeom prst="rect">
              <a:avLst/>
            </a:prstGeom>
            <a:solidFill>
              <a:schemeClr val="accent3"/>
            </a:solidFill>
            <a:ln>
              <a:noFill/>
            </a:ln>
            <a:effectLst/>
          </p:spPr>
          <p:txBody>
            <a:bodyPr wrap="none" rtlCol="0" anchor="ctr"/>
            <a:lstStyle/>
            <a:p>
              <a:pPr algn="l"/>
              <a:endParaRPr lang="en-US" dirty="0"/>
            </a:p>
          </p:txBody>
        </p:sp>
      </p:grpSp>
      <p:sp>
        <p:nvSpPr>
          <p:cNvPr id="24" name="Rectangle 23">
            <a:extLst>
              <a:ext uri="{FF2B5EF4-FFF2-40B4-BE49-F238E27FC236}">
                <a16:creationId xmlns:a16="http://schemas.microsoft.com/office/drawing/2014/main" id="{FEE3ADE0-972A-E44F-A400-D71BB019ACDB}"/>
              </a:ext>
            </a:extLst>
          </p:cNvPr>
          <p:cNvSpPr/>
          <p:nvPr userDrawn="1"/>
        </p:nvSpPr>
        <p:spPr bwMode="auto">
          <a:xfrm>
            <a:off x="0" y="1328173"/>
            <a:ext cx="13099236" cy="629517"/>
          </a:xfrm>
          <a:prstGeom prst="rect">
            <a:avLst/>
          </a:prstGeom>
          <a:solidFill>
            <a:schemeClr val="tx1"/>
          </a:solidFill>
          <a:ln>
            <a:noFill/>
          </a:ln>
          <a:effectLst/>
        </p:spPr>
        <p:txBody>
          <a:bodyPr wrap="none" rtlCol="0" anchor="ctr"/>
          <a:lstStyle/>
          <a:p>
            <a:pPr algn="l"/>
            <a:endParaRPr lang="en-US" dirty="0"/>
          </a:p>
        </p:txBody>
      </p:sp>
      <p:grpSp>
        <p:nvGrpSpPr>
          <p:cNvPr id="25" name="Group 24">
            <a:extLst>
              <a:ext uri="{FF2B5EF4-FFF2-40B4-BE49-F238E27FC236}">
                <a16:creationId xmlns:a16="http://schemas.microsoft.com/office/drawing/2014/main" id="{69ED7913-76F4-814F-BAED-191F2EE5ADB8}"/>
              </a:ext>
            </a:extLst>
          </p:cNvPr>
          <p:cNvGrpSpPr/>
          <p:nvPr userDrawn="1"/>
        </p:nvGrpSpPr>
        <p:grpSpPr>
          <a:xfrm rot="5400000">
            <a:off x="11281404" y="723512"/>
            <a:ext cx="1213333" cy="2422655"/>
            <a:chOff x="5546248" y="1133344"/>
            <a:chExt cx="3228976" cy="6447273"/>
          </a:xfrm>
        </p:grpSpPr>
        <p:sp>
          <p:nvSpPr>
            <p:cNvPr id="26" name="Freeform 1">
              <a:extLst>
                <a:ext uri="{FF2B5EF4-FFF2-40B4-BE49-F238E27FC236}">
                  <a16:creationId xmlns:a16="http://schemas.microsoft.com/office/drawing/2014/main" id="{A394DE23-6535-0943-883F-E3B53A7A7D92}"/>
                </a:ext>
              </a:extLst>
            </p:cNvPr>
            <p:cNvSpPr>
              <a:spLocks noChangeArrowheads="1"/>
            </p:cNvSpPr>
            <p:nvPr/>
          </p:nvSpPr>
          <p:spPr bwMode="auto">
            <a:xfrm>
              <a:off x="5546249" y="1133779"/>
              <a:ext cx="3228975" cy="6446838"/>
            </a:xfrm>
            <a:custGeom>
              <a:avLst/>
              <a:gdLst>
                <a:gd name="T0" fmla="*/ 0 w 8969"/>
                <a:gd name="T1" fmla="*/ 0 h 17906"/>
                <a:gd name="T2" fmla="*/ 0 w 8969"/>
                <a:gd name="T3" fmla="*/ 7938 h 17906"/>
                <a:gd name="T4" fmla="*/ 0 w 8969"/>
                <a:gd name="T5" fmla="*/ 8968 h 17906"/>
                <a:gd name="T6" fmla="*/ 0 w 8969"/>
                <a:gd name="T7" fmla="*/ 17905 h 17906"/>
                <a:gd name="T8" fmla="*/ 8968 w 8969"/>
                <a:gd name="T9" fmla="*/ 8968 h 17906"/>
                <a:gd name="T10" fmla="*/ 8968 w 8969"/>
                <a:gd name="T11" fmla="*/ 7938 h 17906"/>
                <a:gd name="T12" fmla="*/ 8968 w 8969"/>
                <a:gd name="T13" fmla="*/ 0 h 17906"/>
                <a:gd name="T14" fmla="*/ 0 w 8969"/>
                <a:gd name="T15" fmla="*/ 0 h 179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9" h="17906">
                  <a:moveTo>
                    <a:pt x="0" y="0"/>
                  </a:moveTo>
                  <a:lnTo>
                    <a:pt x="0" y="7938"/>
                  </a:lnTo>
                  <a:lnTo>
                    <a:pt x="0" y="8968"/>
                  </a:lnTo>
                  <a:lnTo>
                    <a:pt x="0" y="17905"/>
                  </a:lnTo>
                  <a:lnTo>
                    <a:pt x="8968" y="8968"/>
                  </a:lnTo>
                  <a:lnTo>
                    <a:pt x="8968" y="7938"/>
                  </a:lnTo>
                  <a:lnTo>
                    <a:pt x="8968" y="0"/>
                  </a:lnTo>
                  <a:lnTo>
                    <a:pt x="0" y="0"/>
                  </a:lnTo>
                </a:path>
              </a:pathLst>
            </a:custGeom>
            <a:gradFill>
              <a:gsLst>
                <a:gs pos="0">
                  <a:schemeClr val="tx1"/>
                </a:gs>
                <a:gs pos="0">
                  <a:schemeClr val="tx1"/>
                </a:gs>
                <a:gs pos="57000">
                  <a:srgbClr val="FF0000"/>
                </a:gs>
                <a:gs pos="100000">
                  <a:srgbClr val="FF0000"/>
                </a:gs>
              </a:gsLst>
              <a:lin ang="18000000" scaled="0"/>
            </a:gradFill>
            <a:ln>
              <a:noFill/>
            </a:ln>
            <a:effectLst/>
          </p:spPr>
          <p:txBody>
            <a:bodyPr wrap="none" anchor="ctr"/>
            <a:lstStyle/>
            <a:p>
              <a:endParaRPr lang="en-US"/>
            </a:p>
          </p:txBody>
        </p:sp>
        <p:sp>
          <p:nvSpPr>
            <p:cNvPr id="27" name="Rectangle 26">
              <a:extLst>
                <a:ext uri="{FF2B5EF4-FFF2-40B4-BE49-F238E27FC236}">
                  <a16:creationId xmlns:a16="http://schemas.microsoft.com/office/drawing/2014/main" id="{66DFBB52-F80E-4C45-9DBD-860862CA674F}"/>
                </a:ext>
              </a:extLst>
            </p:cNvPr>
            <p:cNvSpPr/>
            <p:nvPr/>
          </p:nvSpPr>
          <p:spPr bwMode="auto">
            <a:xfrm>
              <a:off x="5546248" y="1133344"/>
              <a:ext cx="3228975" cy="3228975"/>
            </a:xfrm>
            <a:prstGeom prst="rect">
              <a:avLst/>
            </a:prstGeom>
            <a:solidFill>
              <a:schemeClr val="accent3"/>
            </a:solidFill>
            <a:ln>
              <a:noFill/>
            </a:ln>
            <a:effectLst/>
          </p:spPr>
          <p:txBody>
            <a:bodyPr wrap="none" rtlCol="0" anchor="ctr"/>
            <a:lstStyle/>
            <a:p>
              <a:pPr algn="l"/>
              <a:endParaRPr lang="en-US" dirty="0"/>
            </a:p>
          </p:txBody>
        </p:sp>
      </p:grpSp>
      <p:grpSp>
        <p:nvGrpSpPr>
          <p:cNvPr id="28" name="Group 27">
            <a:extLst>
              <a:ext uri="{FF2B5EF4-FFF2-40B4-BE49-F238E27FC236}">
                <a16:creationId xmlns:a16="http://schemas.microsoft.com/office/drawing/2014/main" id="{F0C031E3-DC8F-2E46-92E4-6F0A13386D82}"/>
              </a:ext>
            </a:extLst>
          </p:cNvPr>
          <p:cNvGrpSpPr/>
          <p:nvPr userDrawn="1"/>
        </p:nvGrpSpPr>
        <p:grpSpPr>
          <a:xfrm rot="5400000">
            <a:off x="604661" y="723511"/>
            <a:ext cx="1213333" cy="2422655"/>
            <a:chOff x="5546248" y="1133344"/>
            <a:chExt cx="3228976" cy="6447273"/>
          </a:xfrm>
        </p:grpSpPr>
        <p:sp>
          <p:nvSpPr>
            <p:cNvPr id="29" name="Freeform 1">
              <a:extLst>
                <a:ext uri="{FF2B5EF4-FFF2-40B4-BE49-F238E27FC236}">
                  <a16:creationId xmlns:a16="http://schemas.microsoft.com/office/drawing/2014/main" id="{814F4E62-0BD0-164B-8B17-E95AD81DA3CF}"/>
                </a:ext>
              </a:extLst>
            </p:cNvPr>
            <p:cNvSpPr>
              <a:spLocks noChangeArrowheads="1"/>
            </p:cNvSpPr>
            <p:nvPr/>
          </p:nvSpPr>
          <p:spPr bwMode="auto">
            <a:xfrm>
              <a:off x="5546249" y="1133779"/>
              <a:ext cx="3228975" cy="6446838"/>
            </a:xfrm>
            <a:custGeom>
              <a:avLst/>
              <a:gdLst>
                <a:gd name="T0" fmla="*/ 0 w 8969"/>
                <a:gd name="T1" fmla="*/ 0 h 17906"/>
                <a:gd name="T2" fmla="*/ 0 w 8969"/>
                <a:gd name="T3" fmla="*/ 7938 h 17906"/>
                <a:gd name="T4" fmla="*/ 0 w 8969"/>
                <a:gd name="T5" fmla="*/ 8968 h 17906"/>
                <a:gd name="T6" fmla="*/ 0 w 8969"/>
                <a:gd name="T7" fmla="*/ 17905 h 17906"/>
                <a:gd name="T8" fmla="*/ 8968 w 8969"/>
                <a:gd name="T9" fmla="*/ 8968 h 17906"/>
                <a:gd name="T10" fmla="*/ 8968 w 8969"/>
                <a:gd name="T11" fmla="*/ 7938 h 17906"/>
                <a:gd name="T12" fmla="*/ 8968 w 8969"/>
                <a:gd name="T13" fmla="*/ 0 h 17906"/>
                <a:gd name="T14" fmla="*/ 0 w 8969"/>
                <a:gd name="T15" fmla="*/ 0 h 179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9" h="17906">
                  <a:moveTo>
                    <a:pt x="0" y="0"/>
                  </a:moveTo>
                  <a:lnTo>
                    <a:pt x="0" y="7938"/>
                  </a:lnTo>
                  <a:lnTo>
                    <a:pt x="0" y="8968"/>
                  </a:lnTo>
                  <a:lnTo>
                    <a:pt x="0" y="17905"/>
                  </a:lnTo>
                  <a:lnTo>
                    <a:pt x="8968" y="8968"/>
                  </a:lnTo>
                  <a:lnTo>
                    <a:pt x="8968" y="7938"/>
                  </a:lnTo>
                  <a:lnTo>
                    <a:pt x="8968" y="0"/>
                  </a:lnTo>
                  <a:lnTo>
                    <a:pt x="0" y="0"/>
                  </a:lnTo>
                </a:path>
              </a:pathLst>
            </a:custGeom>
            <a:gradFill>
              <a:gsLst>
                <a:gs pos="0">
                  <a:schemeClr val="tx1"/>
                </a:gs>
                <a:gs pos="0">
                  <a:schemeClr val="tx1"/>
                </a:gs>
                <a:gs pos="57000">
                  <a:srgbClr val="FF0000"/>
                </a:gs>
                <a:gs pos="100000">
                  <a:srgbClr val="FF0000"/>
                </a:gs>
              </a:gsLst>
              <a:lin ang="18000000" scaled="0"/>
            </a:gradFill>
            <a:ln>
              <a:noFill/>
            </a:ln>
            <a:effectLst/>
          </p:spPr>
          <p:txBody>
            <a:bodyPr wrap="none" anchor="ctr"/>
            <a:lstStyle/>
            <a:p>
              <a:endParaRPr lang="en-US"/>
            </a:p>
          </p:txBody>
        </p:sp>
        <p:sp>
          <p:nvSpPr>
            <p:cNvPr id="30" name="Rectangle 29">
              <a:extLst>
                <a:ext uri="{FF2B5EF4-FFF2-40B4-BE49-F238E27FC236}">
                  <a16:creationId xmlns:a16="http://schemas.microsoft.com/office/drawing/2014/main" id="{30B76A17-5243-B04E-BCF1-286CB7BAC105}"/>
                </a:ext>
              </a:extLst>
            </p:cNvPr>
            <p:cNvSpPr/>
            <p:nvPr/>
          </p:nvSpPr>
          <p:spPr bwMode="auto">
            <a:xfrm>
              <a:off x="5546248" y="1133344"/>
              <a:ext cx="3228975" cy="3228975"/>
            </a:xfrm>
            <a:prstGeom prst="rect">
              <a:avLst/>
            </a:prstGeom>
            <a:solidFill>
              <a:schemeClr val="accent3"/>
            </a:solidFill>
            <a:ln>
              <a:noFill/>
            </a:ln>
            <a:effectLst/>
          </p:spPr>
          <p:txBody>
            <a:bodyPr wrap="none" rtlCol="0" anchor="ctr"/>
            <a:lstStyle/>
            <a:p>
              <a:pPr algn="l"/>
              <a:endParaRPr lang="en-US" dirty="0"/>
            </a:p>
          </p:txBody>
        </p:sp>
      </p:grpSp>
      <p:grpSp>
        <p:nvGrpSpPr>
          <p:cNvPr id="31" name="Group 30">
            <a:extLst>
              <a:ext uri="{FF2B5EF4-FFF2-40B4-BE49-F238E27FC236}">
                <a16:creationId xmlns:a16="http://schemas.microsoft.com/office/drawing/2014/main" id="{7501260A-74AE-FB4F-8EF5-289BF38330DD}"/>
              </a:ext>
            </a:extLst>
          </p:cNvPr>
          <p:cNvGrpSpPr/>
          <p:nvPr userDrawn="1"/>
        </p:nvGrpSpPr>
        <p:grpSpPr>
          <a:xfrm rot="5400000">
            <a:off x="5941334" y="723511"/>
            <a:ext cx="1213333" cy="2422655"/>
            <a:chOff x="5546248" y="1133344"/>
            <a:chExt cx="3228976" cy="6447273"/>
          </a:xfrm>
        </p:grpSpPr>
        <p:sp>
          <p:nvSpPr>
            <p:cNvPr id="32" name="Freeform 1">
              <a:extLst>
                <a:ext uri="{FF2B5EF4-FFF2-40B4-BE49-F238E27FC236}">
                  <a16:creationId xmlns:a16="http://schemas.microsoft.com/office/drawing/2014/main" id="{5ECD6F3C-C54E-A34E-AB24-E080BAA87487}"/>
                </a:ext>
              </a:extLst>
            </p:cNvPr>
            <p:cNvSpPr>
              <a:spLocks noChangeArrowheads="1"/>
            </p:cNvSpPr>
            <p:nvPr/>
          </p:nvSpPr>
          <p:spPr bwMode="auto">
            <a:xfrm>
              <a:off x="5546249" y="1133779"/>
              <a:ext cx="3228975" cy="6446838"/>
            </a:xfrm>
            <a:custGeom>
              <a:avLst/>
              <a:gdLst>
                <a:gd name="T0" fmla="*/ 0 w 8969"/>
                <a:gd name="T1" fmla="*/ 0 h 17906"/>
                <a:gd name="T2" fmla="*/ 0 w 8969"/>
                <a:gd name="T3" fmla="*/ 7938 h 17906"/>
                <a:gd name="T4" fmla="*/ 0 w 8969"/>
                <a:gd name="T5" fmla="*/ 8968 h 17906"/>
                <a:gd name="T6" fmla="*/ 0 w 8969"/>
                <a:gd name="T7" fmla="*/ 17905 h 17906"/>
                <a:gd name="T8" fmla="*/ 8968 w 8969"/>
                <a:gd name="T9" fmla="*/ 8968 h 17906"/>
                <a:gd name="T10" fmla="*/ 8968 w 8969"/>
                <a:gd name="T11" fmla="*/ 7938 h 17906"/>
                <a:gd name="T12" fmla="*/ 8968 w 8969"/>
                <a:gd name="T13" fmla="*/ 0 h 17906"/>
                <a:gd name="T14" fmla="*/ 0 w 8969"/>
                <a:gd name="T15" fmla="*/ 0 h 179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9" h="17906">
                  <a:moveTo>
                    <a:pt x="0" y="0"/>
                  </a:moveTo>
                  <a:lnTo>
                    <a:pt x="0" y="7938"/>
                  </a:lnTo>
                  <a:lnTo>
                    <a:pt x="0" y="8968"/>
                  </a:lnTo>
                  <a:lnTo>
                    <a:pt x="0" y="17905"/>
                  </a:lnTo>
                  <a:lnTo>
                    <a:pt x="8968" y="8968"/>
                  </a:lnTo>
                  <a:lnTo>
                    <a:pt x="8968" y="7938"/>
                  </a:lnTo>
                  <a:lnTo>
                    <a:pt x="8968" y="0"/>
                  </a:lnTo>
                  <a:lnTo>
                    <a:pt x="0" y="0"/>
                  </a:lnTo>
                </a:path>
              </a:pathLst>
            </a:custGeom>
            <a:gradFill>
              <a:gsLst>
                <a:gs pos="0">
                  <a:schemeClr val="tx1"/>
                </a:gs>
                <a:gs pos="0">
                  <a:schemeClr val="tx1"/>
                </a:gs>
                <a:gs pos="57000">
                  <a:srgbClr val="FF0000"/>
                </a:gs>
                <a:gs pos="100000">
                  <a:srgbClr val="FF0000"/>
                </a:gs>
              </a:gsLst>
              <a:lin ang="18000000" scaled="0"/>
            </a:gradFill>
            <a:ln>
              <a:noFill/>
            </a:ln>
            <a:effectLst/>
          </p:spPr>
          <p:txBody>
            <a:bodyPr wrap="none" anchor="ctr"/>
            <a:lstStyle/>
            <a:p>
              <a:endParaRPr lang="en-US"/>
            </a:p>
          </p:txBody>
        </p:sp>
        <p:sp>
          <p:nvSpPr>
            <p:cNvPr id="33" name="Rectangle 32">
              <a:extLst>
                <a:ext uri="{FF2B5EF4-FFF2-40B4-BE49-F238E27FC236}">
                  <a16:creationId xmlns:a16="http://schemas.microsoft.com/office/drawing/2014/main" id="{83682438-7105-FD47-B6FC-6B5009A9FB13}"/>
                </a:ext>
              </a:extLst>
            </p:cNvPr>
            <p:cNvSpPr/>
            <p:nvPr/>
          </p:nvSpPr>
          <p:spPr bwMode="auto">
            <a:xfrm>
              <a:off x="5546248" y="1133344"/>
              <a:ext cx="3228975" cy="3228975"/>
            </a:xfrm>
            <a:prstGeom prst="rect">
              <a:avLst/>
            </a:prstGeom>
            <a:solidFill>
              <a:schemeClr val="accent3"/>
            </a:solidFill>
            <a:ln>
              <a:noFill/>
            </a:ln>
            <a:effectLst/>
          </p:spPr>
          <p:txBody>
            <a:bodyPr wrap="none" rtlCol="0" anchor="ctr"/>
            <a:lstStyle/>
            <a:p>
              <a:pPr algn="l"/>
              <a:endParaRPr lang="en-US" dirty="0"/>
            </a:p>
          </p:txBody>
        </p:sp>
      </p:grpSp>
    </p:spTree>
    <p:extLst>
      <p:ext uri="{BB962C8B-B14F-4D97-AF65-F5344CB8AC3E}">
        <p14:creationId xmlns:p14="http://schemas.microsoft.com/office/powerpoint/2010/main" val="34867820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Device Analysi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lvl1pPr>
          </a:lstStyle>
          <a:p>
            <a:pPr lvl="0"/>
            <a:r>
              <a:rPr lang="en-GB" dirty="0"/>
              <a:t>Device Analysis - PC</a:t>
            </a:r>
            <a:endParaRPr lang="en-US" dirty="0"/>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17" name="Slide Number Placeholder 8">
            <a:extLst>
              <a:ext uri="{FF2B5EF4-FFF2-40B4-BE49-F238E27FC236}">
                <a16:creationId xmlns:a16="http://schemas.microsoft.com/office/drawing/2014/main" id="{12343C7B-2E94-BD46-B88A-734F152DE78F}"/>
              </a:ext>
            </a:extLst>
          </p:cNvPr>
          <p:cNvSpPr>
            <a:spLocks noGrp="1"/>
          </p:cNvSpPr>
          <p:nvPr>
            <p:ph type="sldNum" sz="quarter" idx="15"/>
          </p:nvPr>
        </p:nvSpPr>
        <p:spPr>
          <a:xfrm>
            <a:off x="12915899" y="9540000"/>
            <a:ext cx="4797425" cy="360000"/>
          </a:xfrm>
        </p:spPr>
        <p:txBody>
          <a:bodyPr/>
          <a:lstStyle>
            <a:lvl1pPr>
              <a:defRPr>
                <a:solidFill>
                  <a:schemeClr val="tx1"/>
                </a:solidFill>
              </a:defRPr>
            </a:lvl1pPr>
          </a:lstStyle>
          <a:p>
            <a:fld id="{D169FC91-59AE-C64A-9DCD-3B3C91131C87}" type="slidenum">
              <a:rPr lang="en-US" smtClean="0"/>
              <a:pPr/>
              <a:t>‹#›</a:t>
            </a:fld>
            <a:endParaRPr lang="en-US" dirty="0"/>
          </a:p>
        </p:txBody>
      </p:sp>
      <p:sp>
        <p:nvSpPr>
          <p:cNvPr id="34" name="Rectangle 33">
            <a:extLst>
              <a:ext uri="{FF2B5EF4-FFF2-40B4-BE49-F238E27FC236}">
                <a16:creationId xmlns:a16="http://schemas.microsoft.com/office/drawing/2014/main" id="{A56B230E-2995-5A40-B8F7-CA2C147B01D8}"/>
              </a:ext>
            </a:extLst>
          </p:cNvPr>
          <p:cNvSpPr/>
          <p:nvPr userDrawn="1"/>
        </p:nvSpPr>
        <p:spPr bwMode="auto">
          <a:xfrm rot="16200000">
            <a:off x="-4275417" y="5603593"/>
            <a:ext cx="8957241" cy="406401"/>
          </a:xfrm>
          <a:prstGeom prst="rect">
            <a:avLst/>
          </a:prstGeom>
          <a:solidFill>
            <a:schemeClr val="tx1"/>
          </a:solidFill>
          <a:ln>
            <a:noFill/>
          </a:ln>
          <a:effectLst/>
        </p:spPr>
        <p:txBody>
          <a:bodyPr wrap="none" rtlCol="0" anchor="ctr"/>
          <a:lstStyle/>
          <a:p>
            <a:pPr algn="l"/>
            <a:endParaRPr lang="en-US" dirty="0"/>
          </a:p>
        </p:txBody>
      </p:sp>
      <p:grpSp>
        <p:nvGrpSpPr>
          <p:cNvPr id="35" name="Group 34">
            <a:extLst>
              <a:ext uri="{FF2B5EF4-FFF2-40B4-BE49-F238E27FC236}">
                <a16:creationId xmlns:a16="http://schemas.microsoft.com/office/drawing/2014/main" id="{F5686022-3DD5-B441-B91A-D090ED0DB857}"/>
              </a:ext>
            </a:extLst>
          </p:cNvPr>
          <p:cNvGrpSpPr/>
          <p:nvPr userDrawn="1"/>
        </p:nvGrpSpPr>
        <p:grpSpPr>
          <a:xfrm>
            <a:off x="4908" y="1303343"/>
            <a:ext cx="1564343" cy="3123513"/>
            <a:chOff x="5546248" y="1133344"/>
            <a:chExt cx="3228976" cy="6447273"/>
          </a:xfrm>
        </p:grpSpPr>
        <p:sp>
          <p:nvSpPr>
            <p:cNvPr id="36" name="Freeform 1">
              <a:extLst>
                <a:ext uri="{FF2B5EF4-FFF2-40B4-BE49-F238E27FC236}">
                  <a16:creationId xmlns:a16="http://schemas.microsoft.com/office/drawing/2014/main" id="{A781E3FA-105A-B54F-80AF-72639DFE6F7D}"/>
                </a:ext>
              </a:extLst>
            </p:cNvPr>
            <p:cNvSpPr>
              <a:spLocks noChangeArrowheads="1"/>
            </p:cNvSpPr>
            <p:nvPr/>
          </p:nvSpPr>
          <p:spPr bwMode="auto">
            <a:xfrm>
              <a:off x="5546249" y="1133779"/>
              <a:ext cx="3228975" cy="6446838"/>
            </a:xfrm>
            <a:custGeom>
              <a:avLst/>
              <a:gdLst>
                <a:gd name="T0" fmla="*/ 0 w 8969"/>
                <a:gd name="T1" fmla="*/ 0 h 17906"/>
                <a:gd name="T2" fmla="*/ 0 w 8969"/>
                <a:gd name="T3" fmla="*/ 7938 h 17906"/>
                <a:gd name="T4" fmla="*/ 0 w 8969"/>
                <a:gd name="T5" fmla="*/ 8968 h 17906"/>
                <a:gd name="T6" fmla="*/ 0 w 8969"/>
                <a:gd name="T7" fmla="*/ 17905 h 17906"/>
                <a:gd name="T8" fmla="*/ 8968 w 8969"/>
                <a:gd name="T9" fmla="*/ 8968 h 17906"/>
                <a:gd name="T10" fmla="*/ 8968 w 8969"/>
                <a:gd name="T11" fmla="*/ 7938 h 17906"/>
                <a:gd name="T12" fmla="*/ 8968 w 8969"/>
                <a:gd name="T13" fmla="*/ 0 h 17906"/>
                <a:gd name="T14" fmla="*/ 0 w 8969"/>
                <a:gd name="T15" fmla="*/ 0 h 179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9" h="17906">
                  <a:moveTo>
                    <a:pt x="0" y="0"/>
                  </a:moveTo>
                  <a:lnTo>
                    <a:pt x="0" y="7938"/>
                  </a:lnTo>
                  <a:lnTo>
                    <a:pt x="0" y="8968"/>
                  </a:lnTo>
                  <a:lnTo>
                    <a:pt x="0" y="17905"/>
                  </a:lnTo>
                  <a:lnTo>
                    <a:pt x="8968" y="8968"/>
                  </a:lnTo>
                  <a:lnTo>
                    <a:pt x="8968" y="7938"/>
                  </a:lnTo>
                  <a:lnTo>
                    <a:pt x="8968" y="0"/>
                  </a:lnTo>
                  <a:lnTo>
                    <a:pt x="0" y="0"/>
                  </a:lnTo>
                </a:path>
              </a:pathLst>
            </a:custGeom>
            <a:gradFill>
              <a:gsLst>
                <a:gs pos="0">
                  <a:schemeClr val="accent4"/>
                </a:gs>
                <a:gs pos="37000">
                  <a:schemeClr val="accent2"/>
                </a:gs>
                <a:gs pos="70000">
                  <a:srgbClr val="FF0000"/>
                </a:gs>
                <a:gs pos="100000">
                  <a:srgbClr val="FF0000"/>
                </a:gs>
              </a:gsLst>
              <a:lin ang="18000000" scaled="0"/>
            </a:gradFill>
            <a:ln>
              <a:noFill/>
            </a:ln>
            <a:effectLst/>
          </p:spPr>
          <p:txBody>
            <a:bodyPr wrap="none" anchor="ctr"/>
            <a:lstStyle/>
            <a:p>
              <a:endParaRPr lang="en-US"/>
            </a:p>
          </p:txBody>
        </p:sp>
        <p:sp>
          <p:nvSpPr>
            <p:cNvPr id="37" name="Rectangle 36">
              <a:extLst>
                <a:ext uri="{FF2B5EF4-FFF2-40B4-BE49-F238E27FC236}">
                  <a16:creationId xmlns:a16="http://schemas.microsoft.com/office/drawing/2014/main" id="{9EAD1440-58F1-8446-BF85-47E652C9F5C9}"/>
                </a:ext>
              </a:extLst>
            </p:cNvPr>
            <p:cNvSpPr/>
            <p:nvPr/>
          </p:nvSpPr>
          <p:spPr bwMode="auto">
            <a:xfrm>
              <a:off x="5546248" y="1133344"/>
              <a:ext cx="3228975" cy="3228975"/>
            </a:xfrm>
            <a:prstGeom prst="rect">
              <a:avLst/>
            </a:prstGeom>
            <a:solidFill>
              <a:schemeClr val="accent3"/>
            </a:solidFill>
            <a:ln>
              <a:noFill/>
            </a:ln>
            <a:effectLst/>
          </p:spPr>
          <p:txBody>
            <a:bodyPr wrap="none" rtlCol="0" anchor="ctr"/>
            <a:lstStyle/>
            <a:p>
              <a:pPr algn="l"/>
              <a:endParaRPr lang="en-US" dirty="0"/>
            </a:p>
          </p:txBody>
        </p:sp>
      </p:grpSp>
      <p:grpSp>
        <p:nvGrpSpPr>
          <p:cNvPr id="38" name="Group 37">
            <a:extLst>
              <a:ext uri="{FF2B5EF4-FFF2-40B4-BE49-F238E27FC236}">
                <a16:creationId xmlns:a16="http://schemas.microsoft.com/office/drawing/2014/main" id="{07975FE4-5D57-CF47-A726-FB77500B070F}"/>
              </a:ext>
            </a:extLst>
          </p:cNvPr>
          <p:cNvGrpSpPr/>
          <p:nvPr userDrawn="1"/>
        </p:nvGrpSpPr>
        <p:grpSpPr>
          <a:xfrm flipH="1">
            <a:off x="7533990" y="1303345"/>
            <a:ext cx="1116437" cy="2229182"/>
            <a:chOff x="5546248" y="1133344"/>
            <a:chExt cx="3228976" cy="6447273"/>
          </a:xfrm>
        </p:grpSpPr>
        <p:sp>
          <p:nvSpPr>
            <p:cNvPr id="39" name="Freeform 1">
              <a:extLst>
                <a:ext uri="{FF2B5EF4-FFF2-40B4-BE49-F238E27FC236}">
                  <a16:creationId xmlns:a16="http://schemas.microsoft.com/office/drawing/2014/main" id="{7E5390B8-EF9F-4E47-972B-63E1FEA34F20}"/>
                </a:ext>
              </a:extLst>
            </p:cNvPr>
            <p:cNvSpPr>
              <a:spLocks noChangeArrowheads="1"/>
            </p:cNvSpPr>
            <p:nvPr/>
          </p:nvSpPr>
          <p:spPr bwMode="auto">
            <a:xfrm>
              <a:off x="5546249" y="1133779"/>
              <a:ext cx="3228975" cy="6446838"/>
            </a:xfrm>
            <a:custGeom>
              <a:avLst/>
              <a:gdLst>
                <a:gd name="T0" fmla="*/ 0 w 8969"/>
                <a:gd name="T1" fmla="*/ 0 h 17906"/>
                <a:gd name="T2" fmla="*/ 0 w 8969"/>
                <a:gd name="T3" fmla="*/ 7938 h 17906"/>
                <a:gd name="T4" fmla="*/ 0 w 8969"/>
                <a:gd name="T5" fmla="*/ 8968 h 17906"/>
                <a:gd name="T6" fmla="*/ 0 w 8969"/>
                <a:gd name="T7" fmla="*/ 17905 h 17906"/>
                <a:gd name="T8" fmla="*/ 8968 w 8969"/>
                <a:gd name="T9" fmla="*/ 8968 h 17906"/>
                <a:gd name="T10" fmla="*/ 8968 w 8969"/>
                <a:gd name="T11" fmla="*/ 7938 h 17906"/>
                <a:gd name="T12" fmla="*/ 8968 w 8969"/>
                <a:gd name="T13" fmla="*/ 0 h 17906"/>
                <a:gd name="T14" fmla="*/ 0 w 8969"/>
                <a:gd name="T15" fmla="*/ 0 h 179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9" h="17906">
                  <a:moveTo>
                    <a:pt x="0" y="0"/>
                  </a:moveTo>
                  <a:lnTo>
                    <a:pt x="0" y="7938"/>
                  </a:lnTo>
                  <a:lnTo>
                    <a:pt x="0" y="8968"/>
                  </a:lnTo>
                  <a:lnTo>
                    <a:pt x="0" y="17905"/>
                  </a:lnTo>
                  <a:lnTo>
                    <a:pt x="8968" y="8968"/>
                  </a:lnTo>
                  <a:lnTo>
                    <a:pt x="8968" y="7938"/>
                  </a:lnTo>
                  <a:lnTo>
                    <a:pt x="8968" y="0"/>
                  </a:lnTo>
                  <a:lnTo>
                    <a:pt x="0" y="0"/>
                  </a:lnTo>
                </a:path>
              </a:pathLst>
            </a:custGeom>
            <a:gradFill>
              <a:gsLst>
                <a:gs pos="0">
                  <a:schemeClr val="accent4"/>
                </a:gs>
                <a:gs pos="37000">
                  <a:schemeClr val="accent2"/>
                </a:gs>
                <a:gs pos="70000">
                  <a:srgbClr val="FF0000"/>
                </a:gs>
                <a:gs pos="100000">
                  <a:srgbClr val="FF0000"/>
                </a:gs>
              </a:gsLst>
              <a:lin ang="18000000" scaled="0"/>
            </a:gradFill>
            <a:ln>
              <a:noFill/>
            </a:ln>
            <a:effectLst/>
          </p:spPr>
          <p:txBody>
            <a:bodyPr wrap="none" anchor="ctr"/>
            <a:lstStyle/>
            <a:p>
              <a:endParaRPr lang="en-US"/>
            </a:p>
          </p:txBody>
        </p:sp>
        <p:sp>
          <p:nvSpPr>
            <p:cNvPr id="40" name="Rectangle 39">
              <a:extLst>
                <a:ext uri="{FF2B5EF4-FFF2-40B4-BE49-F238E27FC236}">
                  <a16:creationId xmlns:a16="http://schemas.microsoft.com/office/drawing/2014/main" id="{D3FE2414-54DC-C84A-8869-117C4F5E040A}"/>
                </a:ext>
              </a:extLst>
            </p:cNvPr>
            <p:cNvSpPr/>
            <p:nvPr/>
          </p:nvSpPr>
          <p:spPr bwMode="auto">
            <a:xfrm>
              <a:off x="5546248" y="1133344"/>
              <a:ext cx="3228975" cy="3228975"/>
            </a:xfrm>
            <a:prstGeom prst="rect">
              <a:avLst/>
            </a:prstGeom>
            <a:solidFill>
              <a:schemeClr val="accent3"/>
            </a:solidFill>
            <a:ln>
              <a:noFill/>
            </a:ln>
            <a:effectLst/>
          </p:spPr>
          <p:txBody>
            <a:bodyPr wrap="none" rtlCol="0" anchor="ctr"/>
            <a:lstStyle/>
            <a:p>
              <a:pPr algn="l"/>
              <a:endParaRPr lang="en-US" dirty="0"/>
            </a:p>
          </p:txBody>
        </p:sp>
      </p:grpSp>
      <p:grpSp>
        <p:nvGrpSpPr>
          <p:cNvPr id="41" name="Group 40">
            <a:extLst>
              <a:ext uri="{FF2B5EF4-FFF2-40B4-BE49-F238E27FC236}">
                <a16:creationId xmlns:a16="http://schemas.microsoft.com/office/drawing/2014/main" id="{08A51373-C7BF-D447-AC95-20C78B3AAE09}"/>
              </a:ext>
            </a:extLst>
          </p:cNvPr>
          <p:cNvGrpSpPr/>
          <p:nvPr userDrawn="1"/>
        </p:nvGrpSpPr>
        <p:grpSpPr>
          <a:xfrm>
            <a:off x="4908" y="5552793"/>
            <a:ext cx="1564343" cy="3123513"/>
            <a:chOff x="5546248" y="1133344"/>
            <a:chExt cx="3228976" cy="6447273"/>
          </a:xfrm>
        </p:grpSpPr>
        <p:sp>
          <p:nvSpPr>
            <p:cNvPr id="42" name="Freeform 1">
              <a:extLst>
                <a:ext uri="{FF2B5EF4-FFF2-40B4-BE49-F238E27FC236}">
                  <a16:creationId xmlns:a16="http://schemas.microsoft.com/office/drawing/2014/main" id="{ABD09FDB-7CB9-8B46-84BC-6515E37AD64C}"/>
                </a:ext>
              </a:extLst>
            </p:cNvPr>
            <p:cNvSpPr>
              <a:spLocks noChangeArrowheads="1"/>
            </p:cNvSpPr>
            <p:nvPr/>
          </p:nvSpPr>
          <p:spPr bwMode="auto">
            <a:xfrm>
              <a:off x="5546249" y="1133779"/>
              <a:ext cx="3228975" cy="6446838"/>
            </a:xfrm>
            <a:custGeom>
              <a:avLst/>
              <a:gdLst>
                <a:gd name="T0" fmla="*/ 0 w 8969"/>
                <a:gd name="T1" fmla="*/ 0 h 17906"/>
                <a:gd name="T2" fmla="*/ 0 w 8969"/>
                <a:gd name="T3" fmla="*/ 7938 h 17906"/>
                <a:gd name="T4" fmla="*/ 0 w 8969"/>
                <a:gd name="T5" fmla="*/ 8968 h 17906"/>
                <a:gd name="T6" fmla="*/ 0 w 8969"/>
                <a:gd name="T7" fmla="*/ 17905 h 17906"/>
                <a:gd name="T8" fmla="*/ 8968 w 8969"/>
                <a:gd name="T9" fmla="*/ 8968 h 17906"/>
                <a:gd name="T10" fmla="*/ 8968 w 8969"/>
                <a:gd name="T11" fmla="*/ 7938 h 17906"/>
                <a:gd name="T12" fmla="*/ 8968 w 8969"/>
                <a:gd name="T13" fmla="*/ 0 h 17906"/>
                <a:gd name="T14" fmla="*/ 0 w 8969"/>
                <a:gd name="T15" fmla="*/ 0 h 179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9" h="17906">
                  <a:moveTo>
                    <a:pt x="0" y="0"/>
                  </a:moveTo>
                  <a:lnTo>
                    <a:pt x="0" y="7938"/>
                  </a:lnTo>
                  <a:lnTo>
                    <a:pt x="0" y="8968"/>
                  </a:lnTo>
                  <a:lnTo>
                    <a:pt x="0" y="17905"/>
                  </a:lnTo>
                  <a:lnTo>
                    <a:pt x="8968" y="8968"/>
                  </a:lnTo>
                  <a:lnTo>
                    <a:pt x="8968" y="7938"/>
                  </a:lnTo>
                  <a:lnTo>
                    <a:pt x="8968" y="0"/>
                  </a:lnTo>
                  <a:lnTo>
                    <a:pt x="0" y="0"/>
                  </a:lnTo>
                </a:path>
              </a:pathLst>
            </a:custGeom>
            <a:gradFill>
              <a:gsLst>
                <a:gs pos="0">
                  <a:schemeClr val="accent4"/>
                </a:gs>
                <a:gs pos="37000">
                  <a:schemeClr val="accent2"/>
                </a:gs>
                <a:gs pos="70000">
                  <a:srgbClr val="FF0000"/>
                </a:gs>
                <a:gs pos="100000">
                  <a:srgbClr val="FF0000"/>
                </a:gs>
              </a:gsLst>
              <a:lin ang="18000000" scaled="0"/>
            </a:gradFill>
            <a:ln>
              <a:noFill/>
            </a:ln>
            <a:effectLst/>
          </p:spPr>
          <p:txBody>
            <a:bodyPr wrap="none" anchor="ctr"/>
            <a:lstStyle/>
            <a:p>
              <a:endParaRPr lang="en-US"/>
            </a:p>
          </p:txBody>
        </p:sp>
        <p:sp>
          <p:nvSpPr>
            <p:cNvPr id="43" name="Rectangle 42">
              <a:extLst>
                <a:ext uri="{FF2B5EF4-FFF2-40B4-BE49-F238E27FC236}">
                  <a16:creationId xmlns:a16="http://schemas.microsoft.com/office/drawing/2014/main" id="{B36087ED-544C-D548-9A0B-10B265342225}"/>
                </a:ext>
              </a:extLst>
            </p:cNvPr>
            <p:cNvSpPr/>
            <p:nvPr/>
          </p:nvSpPr>
          <p:spPr bwMode="auto">
            <a:xfrm>
              <a:off x="5546248" y="1133344"/>
              <a:ext cx="3228975" cy="3228975"/>
            </a:xfrm>
            <a:prstGeom prst="rect">
              <a:avLst/>
            </a:prstGeom>
            <a:solidFill>
              <a:schemeClr val="accent3"/>
            </a:solidFill>
            <a:ln>
              <a:noFill/>
            </a:ln>
            <a:effectLst/>
          </p:spPr>
          <p:txBody>
            <a:bodyPr wrap="none" rtlCol="0" anchor="ctr"/>
            <a:lstStyle/>
            <a:p>
              <a:pPr algn="l"/>
              <a:endParaRPr lang="en-US" dirty="0"/>
            </a:p>
          </p:txBody>
        </p:sp>
      </p:grpSp>
    </p:spTree>
    <p:extLst>
      <p:ext uri="{BB962C8B-B14F-4D97-AF65-F5344CB8AC3E}">
        <p14:creationId xmlns:p14="http://schemas.microsoft.com/office/powerpoint/2010/main" val="20673647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eop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169FC91-59AE-C64A-9DCD-3B3C91131C87}" type="slidenum">
              <a:rPr lang="en-US" smtClean="0"/>
              <a:pPr/>
              <a:t>‹#›</a:t>
            </a:fld>
            <a:endParaRPr lang="en-US" dirty="0"/>
          </a:p>
        </p:txBody>
      </p:sp>
      <p:sp>
        <p:nvSpPr>
          <p:cNvPr id="4" name="Footer Placeholder 3"/>
          <p:cNvSpPr>
            <a:spLocks noGrp="1"/>
          </p:cNvSpPr>
          <p:nvPr>
            <p:ph type="ftr" sz="quarter" idx="11"/>
          </p:nvPr>
        </p:nvSpPr>
        <p:spPr/>
        <p:txBody>
          <a:bodyPr/>
          <a:lstStyle/>
          <a:p>
            <a:r>
              <a:rPr lang="en-GB" dirty="0"/>
              <a:t>MiQ presentation name  |  Client name or other information  |  Date 20XX</a:t>
            </a:r>
          </a:p>
        </p:txBody>
      </p:sp>
      <p:sp>
        <p:nvSpPr>
          <p:cNvPr id="36" name="Picture Placeholder 18"/>
          <p:cNvSpPr>
            <a:spLocks noGrp="1"/>
          </p:cNvSpPr>
          <p:nvPr>
            <p:ph type="pic" sz="quarter" idx="16" hasCustomPrompt="1"/>
          </p:nvPr>
        </p:nvSpPr>
        <p:spPr>
          <a:xfrm>
            <a:off x="539749" y="1772469"/>
            <a:ext cx="4212000" cy="2592000"/>
          </a:xfrm>
          <a:prstGeom prst="rect">
            <a:avLst/>
          </a:prstGeom>
        </p:spPr>
        <p:txBody>
          <a:bodyPr>
            <a:normAutofit/>
          </a:bodyPr>
          <a:lstStyle>
            <a:lvl1pPr marL="0" indent="0">
              <a:buNone/>
              <a:defRPr sz="1400" b="1" baseline="0">
                <a:solidFill>
                  <a:schemeClr val="tx1"/>
                </a:solidFill>
              </a:defRPr>
            </a:lvl1pPr>
          </a:lstStyle>
          <a:p>
            <a:r>
              <a:rPr lang="en-GB" dirty="0"/>
              <a:t>Approved staff headshot</a:t>
            </a:r>
          </a:p>
        </p:txBody>
      </p:sp>
      <p:sp>
        <p:nvSpPr>
          <p:cNvPr id="39" name="Picture Placeholder 18"/>
          <p:cNvSpPr>
            <a:spLocks noGrp="1"/>
          </p:cNvSpPr>
          <p:nvPr>
            <p:ph type="pic" sz="quarter" idx="34" hasCustomPrompt="1"/>
          </p:nvPr>
        </p:nvSpPr>
        <p:spPr>
          <a:xfrm>
            <a:off x="4859337" y="1772469"/>
            <a:ext cx="4212000" cy="2592000"/>
          </a:xfrm>
          <a:prstGeom prst="rect">
            <a:avLst/>
          </a:prstGeom>
        </p:spPr>
        <p:txBody>
          <a:bodyPr>
            <a:norm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400" b="1">
                <a:solidFill>
                  <a:schemeClr val="tx1"/>
                </a:solidFill>
              </a:defRPr>
            </a:lvl1pPr>
          </a:lstStyle>
          <a:p>
            <a:r>
              <a:rPr lang="en-GB" dirty="0"/>
              <a:t>Approved staff headshot</a:t>
            </a:r>
          </a:p>
          <a:p>
            <a:endParaRPr lang="en-GB" dirty="0"/>
          </a:p>
        </p:txBody>
      </p:sp>
      <p:sp>
        <p:nvSpPr>
          <p:cNvPr id="41" name="Content Placeholder 2"/>
          <p:cNvSpPr>
            <a:spLocks noGrp="1"/>
          </p:cNvSpPr>
          <p:nvPr>
            <p:ph idx="36" hasCustomPrompt="1"/>
          </p:nvPr>
        </p:nvSpPr>
        <p:spPr>
          <a:xfrm>
            <a:off x="539749" y="4530342"/>
            <a:ext cx="4138735" cy="333548"/>
          </a:xfrm>
          <a:noFill/>
        </p:spPr>
        <p:txBody>
          <a:bodyPr lIns="0">
            <a:normAutofit/>
          </a:bodyPr>
          <a:lstStyle>
            <a:lvl1pPr marL="28575"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Name Name</a:t>
            </a:r>
          </a:p>
          <a:p>
            <a:pPr lvl="0"/>
            <a:endParaRPr lang="en-US" dirty="0"/>
          </a:p>
        </p:txBody>
      </p:sp>
      <p:sp>
        <p:nvSpPr>
          <p:cNvPr id="42" name="Picture Placeholder 18"/>
          <p:cNvSpPr>
            <a:spLocks noGrp="1"/>
          </p:cNvSpPr>
          <p:nvPr>
            <p:ph type="pic" sz="quarter" idx="37" hasCustomPrompt="1"/>
          </p:nvPr>
        </p:nvSpPr>
        <p:spPr>
          <a:xfrm>
            <a:off x="9179989" y="1772469"/>
            <a:ext cx="4212000" cy="2592000"/>
          </a:xfrm>
          <a:prstGeom prst="rect">
            <a:avLst/>
          </a:prstGeom>
        </p:spPr>
        <p:txBody>
          <a:bodyPr>
            <a:norm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400" b="1">
                <a:solidFill>
                  <a:schemeClr val="tx1"/>
                </a:solidFill>
              </a:defRPr>
            </a:lvl1pPr>
          </a:lstStyle>
          <a:p>
            <a:r>
              <a:rPr lang="en-GB" dirty="0"/>
              <a:t>Approved staff headshot</a:t>
            </a:r>
          </a:p>
          <a:p>
            <a:endParaRPr lang="en-GB" dirty="0"/>
          </a:p>
        </p:txBody>
      </p:sp>
      <p:sp>
        <p:nvSpPr>
          <p:cNvPr id="43" name="Text Placeholder 6"/>
          <p:cNvSpPr>
            <a:spLocks noGrp="1"/>
          </p:cNvSpPr>
          <p:nvPr>
            <p:ph type="body" sz="quarter" idx="38" hasCustomPrompt="1"/>
          </p:nvPr>
        </p:nvSpPr>
        <p:spPr>
          <a:xfrm>
            <a:off x="539749" y="4863889"/>
            <a:ext cx="4140200" cy="380464"/>
          </a:xfrm>
        </p:spPr>
        <p:txBody>
          <a:bodyPr lIns="0">
            <a:no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Job title</a:t>
            </a:r>
          </a:p>
          <a:p>
            <a:pPr lvl="0"/>
            <a:endParaRPr lang="en-US" dirty="0"/>
          </a:p>
        </p:txBody>
      </p:sp>
      <p:sp>
        <p:nvSpPr>
          <p:cNvPr id="44" name="Content Placeholder 2"/>
          <p:cNvSpPr>
            <a:spLocks noGrp="1"/>
          </p:cNvSpPr>
          <p:nvPr>
            <p:ph idx="39" hasCustomPrompt="1"/>
          </p:nvPr>
        </p:nvSpPr>
        <p:spPr>
          <a:xfrm>
            <a:off x="4859337" y="4596458"/>
            <a:ext cx="4138735" cy="330806"/>
          </a:xfrm>
          <a:noFill/>
        </p:spPr>
        <p:txBody>
          <a:bodyPr lIns="0">
            <a:normAutofit/>
          </a:bodyPr>
          <a:lstStyle>
            <a:lvl1pPr marL="28575"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Name Name</a:t>
            </a:r>
          </a:p>
          <a:p>
            <a:pPr lvl="0"/>
            <a:endParaRPr lang="en-US" dirty="0"/>
          </a:p>
        </p:txBody>
      </p:sp>
      <p:sp>
        <p:nvSpPr>
          <p:cNvPr id="45" name="Picture Placeholder 18"/>
          <p:cNvSpPr>
            <a:spLocks noGrp="1"/>
          </p:cNvSpPr>
          <p:nvPr>
            <p:ph type="pic" sz="quarter" idx="40" hasCustomPrompt="1"/>
          </p:nvPr>
        </p:nvSpPr>
        <p:spPr>
          <a:xfrm>
            <a:off x="13500106" y="1772469"/>
            <a:ext cx="4212000" cy="2592000"/>
          </a:xfrm>
          <a:prstGeom prst="rect">
            <a:avLst/>
          </a:prstGeom>
        </p:spPr>
        <p:txBody>
          <a:bodyPr>
            <a:norm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400" b="1">
                <a:solidFill>
                  <a:schemeClr val="tx1"/>
                </a:solidFill>
              </a:defRPr>
            </a:lvl1pPr>
          </a:lstStyle>
          <a:p>
            <a:r>
              <a:rPr lang="en-GB" dirty="0"/>
              <a:t>Approved staff headshot</a:t>
            </a:r>
          </a:p>
          <a:p>
            <a:endParaRPr lang="en-GB" dirty="0"/>
          </a:p>
        </p:txBody>
      </p:sp>
      <p:sp>
        <p:nvSpPr>
          <p:cNvPr id="46" name="Text Placeholder 6"/>
          <p:cNvSpPr>
            <a:spLocks noGrp="1"/>
          </p:cNvSpPr>
          <p:nvPr>
            <p:ph type="body" sz="quarter" idx="41" hasCustomPrompt="1"/>
          </p:nvPr>
        </p:nvSpPr>
        <p:spPr>
          <a:xfrm>
            <a:off x="4859337" y="4927263"/>
            <a:ext cx="4140200" cy="337875"/>
          </a:xfrm>
        </p:spPr>
        <p:txBody>
          <a:bodyPr lIns="0">
            <a:no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Job title</a:t>
            </a:r>
          </a:p>
          <a:p>
            <a:pPr lvl="0"/>
            <a:endParaRPr lang="en-US" dirty="0"/>
          </a:p>
        </p:txBody>
      </p:sp>
      <p:sp>
        <p:nvSpPr>
          <p:cNvPr id="73" name="Content Placeholder 2"/>
          <p:cNvSpPr>
            <a:spLocks noGrp="1"/>
          </p:cNvSpPr>
          <p:nvPr>
            <p:ph idx="42" hasCustomPrompt="1"/>
          </p:nvPr>
        </p:nvSpPr>
        <p:spPr>
          <a:xfrm>
            <a:off x="9179989" y="4516146"/>
            <a:ext cx="4138735" cy="347743"/>
          </a:xfrm>
          <a:noFill/>
        </p:spPr>
        <p:txBody>
          <a:bodyPr lIns="0">
            <a:normAutofit/>
          </a:bodyPr>
          <a:lstStyle>
            <a:lvl1pPr marL="28575"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Name Name</a:t>
            </a:r>
          </a:p>
          <a:p>
            <a:pPr lvl="0"/>
            <a:endParaRPr lang="en-US" dirty="0"/>
          </a:p>
        </p:txBody>
      </p:sp>
      <p:sp>
        <p:nvSpPr>
          <p:cNvPr id="74" name="Text Placeholder 6"/>
          <p:cNvSpPr>
            <a:spLocks noGrp="1"/>
          </p:cNvSpPr>
          <p:nvPr>
            <p:ph type="body" sz="quarter" idx="43" hasCustomPrompt="1"/>
          </p:nvPr>
        </p:nvSpPr>
        <p:spPr>
          <a:xfrm>
            <a:off x="9179989" y="4846952"/>
            <a:ext cx="4140200" cy="337875"/>
          </a:xfrm>
        </p:spPr>
        <p:txBody>
          <a:bodyPr lIns="0">
            <a:no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Job title</a:t>
            </a:r>
          </a:p>
          <a:p>
            <a:pPr lvl="0"/>
            <a:endParaRPr lang="en-US" dirty="0"/>
          </a:p>
        </p:txBody>
      </p:sp>
      <p:sp>
        <p:nvSpPr>
          <p:cNvPr id="77" name="Content Placeholder 2"/>
          <p:cNvSpPr>
            <a:spLocks noGrp="1"/>
          </p:cNvSpPr>
          <p:nvPr>
            <p:ph idx="44" hasCustomPrompt="1"/>
          </p:nvPr>
        </p:nvSpPr>
        <p:spPr>
          <a:xfrm>
            <a:off x="13500106" y="4511399"/>
            <a:ext cx="4138735" cy="330806"/>
          </a:xfrm>
          <a:noFill/>
        </p:spPr>
        <p:txBody>
          <a:bodyPr lIns="0">
            <a:normAutofit/>
          </a:bodyPr>
          <a:lstStyle>
            <a:lvl1pPr marL="28575"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Name Name</a:t>
            </a:r>
          </a:p>
          <a:p>
            <a:pPr lvl="0"/>
            <a:endParaRPr lang="en-US" dirty="0"/>
          </a:p>
        </p:txBody>
      </p:sp>
      <p:sp>
        <p:nvSpPr>
          <p:cNvPr id="78" name="Text Placeholder 6"/>
          <p:cNvSpPr>
            <a:spLocks noGrp="1"/>
          </p:cNvSpPr>
          <p:nvPr>
            <p:ph type="body" sz="quarter" idx="45" hasCustomPrompt="1"/>
          </p:nvPr>
        </p:nvSpPr>
        <p:spPr>
          <a:xfrm>
            <a:off x="13500106" y="4842204"/>
            <a:ext cx="4140200" cy="337875"/>
          </a:xfrm>
        </p:spPr>
        <p:txBody>
          <a:bodyPr lIns="0">
            <a:no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Job title</a:t>
            </a:r>
          </a:p>
          <a:p>
            <a:pPr lvl="0"/>
            <a:endParaRPr lang="en-US" dirty="0"/>
          </a:p>
        </p:txBody>
      </p:sp>
      <p:sp>
        <p:nvSpPr>
          <p:cNvPr id="79" name="Text Placeholder 6"/>
          <p:cNvSpPr>
            <a:spLocks noGrp="1"/>
          </p:cNvSpPr>
          <p:nvPr>
            <p:ph type="body" sz="quarter" idx="33" hasCustomPrompt="1"/>
          </p:nvPr>
        </p:nvSpPr>
        <p:spPr>
          <a:xfrm>
            <a:off x="9179989" y="5609179"/>
            <a:ext cx="4138734" cy="1206500"/>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A little bit about this person</a:t>
            </a:r>
          </a:p>
        </p:txBody>
      </p:sp>
      <p:sp>
        <p:nvSpPr>
          <p:cNvPr id="80" name="Text Placeholder 6"/>
          <p:cNvSpPr>
            <a:spLocks noGrp="1"/>
          </p:cNvSpPr>
          <p:nvPr>
            <p:ph type="body" sz="quarter" idx="46" hasCustomPrompt="1"/>
          </p:nvPr>
        </p:nvSpPr>
        <p:spPr>
          <a:xfrm>
            <a:off x="4860804" y="5609179"/>
            <a:ext cx="4138734" cy="1206500"/>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A little bit about this person</a:t>
            </a:r>
          </a:p>
        </p:txBody>
      </p:sp>
      <p:sp>
        <p:nvSpPr>
          <p:cNvPr id="81" name="Text Placeholder 6"/>
          <p:cNvSpPr>
            <a:spLocks noGrp="1"/>
          </p:cNvSpPr>
          <p:nvPr>
            <p:ph type="body" sz="quarter" idx="47" hasCustomPrompt="1"/>
          </p:nvPr>
        </p:nvSpPr>
        <p:spPr>
          <a:xfrm>
            <a:off x="539749" y="5636842"/>
            <a:ext cx="4138734" cy="1206500"/>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A little bit about this person</a:t>
            </a:r>
          </a:p>
        </p:txBody>
      </p:sp>
      <p:sp>
        <p:nvSpPr>
          <p:cNvPr id="82" name="Text Placeholder 6"/>
          <p:cNvSpPr>
            <a:spLocks noGrp="1"/>
          </p:cNvSpPr>
          <p:nvPr>
            <p:ph type="body" sz="quarter" idx="48" hasCustomPrompt="1"/>
          </p:nvPr>
        </p:nvSpPr>
        <p:spPr>
          <a:xfrm>
            <a:off x="13500107" y="5609179"/>
            <a:ext cx="4138734" cy="1206500"/>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A little bit about this person</a:t>
            </a:r>
          </a:p>
        </p:txBody>
      </p:sp>
      <p:sp>
        <p:nvSpPr>
          <p:cNvPr id="5" name="Rectangle 4"/>
          <p:cNvSpPr/>
          <p:nvPr userDrawn="1"/>
        </p:nvSpPr>
        <p:spPr>
          <a:xfrm>
            <a:off x="539750" y="589526"/>
            <a:ext cx="3156633" cy="507831"/>
          </a:xfrm>
          <a:prstGeom prst="rect">
            <a:avLst/>
          </a:prstGeom>
        </p:spPr>
        <p:txBody>
          <a:bodyPr vert="horz" lIns="0" tIns="0" rIns="91440" bIns="45720" rtlCol="0" anchor="t">
            <a:noAutofit/>
          </a:bodyPr>
          <a:lstStyle/>
          <a:p>
            <a:pPr lvl="0" defTabSz="1371417">
              <a:lnSpc>
                <a:spcPct val="90000"/>
              </a:lnSpc>
              <a:spcBef>
                <a:spcPct val="0"/>
              </a:spcBef>
              <a:buNone/>
            </a:pPr>
            <a:r>
              <a:rPr lang="en-US" sz="3000" b="1" dirty="0">
                <a:latin typeface="+mj-lt"/>
                <a:ea typeface="+mj-ea"/>
                <a:cs typeface="+mj-cs"/>
              </a:rPr>
              <a:t>Meet your team</a:t>
            </a:r>
          </a:p>
        </p:txBody>
      </p:sp>
      <p:sp>
        <p:nvSpPr>
          <p:cNvPr id="23" name="TextBox 22"/>
          <p:cNvSpPr txBox="1"/>
          <p:nvPr userDrawn="1"/>
        </p:nvSpPr>
        <p:spPr>
          <a:xfrm>
            <a:off x="538283" y="-836541"/>
            <a:ext cx="4140200" cy="641330"/>
          </a:xfrm>
          <a:prstGeom prst="snip1Rect">
            <a:avLst>
              <a:gd name="adj" fmla="val 18798"/>
            </a:avLst>
          </a:prstGeom>
          <a:solidFill>
            <a:schemeClr val="accent1"/>
          </a:solidFill>
        </p:spPr>
        <p:txBody>
          <a:bodyPr wrap="square" rtlCol="0">
            <a:spAutoFit/>
          </a:bodyPr>
          <a:lstStyle/>
          <a:p>
            <a:r>
              <a:rPr lang="en-GB" sz="1600" dirty="0">
                <a:solidFill>
                  <a:schemeClr val="bg1"/>
                </a:solidFill>
              </a:rPr>
              <a:t>For larger teams there is an alternative layout in the</a:t>
            </a:r>
            <a:r>
              <a:rPr lang="en-GB" sz="1600" baseline="0" dirty="0">
                <a:solidFill>
                  <a:schemeClr val="bg1"/>
                </a:solidFill>
              </a:rPr>
              <a:t> </a:t>
            </a:r>
            <a:r>
              <a:rPr lang="en-GB" sz="1600" baseline="0">
                <a:solidFill>
                  <a:schemeClr val="bg1"/>
                </a:solidFill>
              </a:rPr>
              <a:t>Slide Master</a:t>
            </a:r>
            <a:endParaRPr lang="en-GB" sz="1600" dirty="0">
              <a:solidFill>
                <a:schemeClr val="bg1"/>
              </a:solidFill>
            </a:endParaRPr>
          </a:p>
        </p:txBody>
      </p:sp>
      <p:sp>
        <p:nvSpPr>
          <p:cNvPr id="24"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extLst>
      <p:ext uri="{BB962C8B-B14F-4D97-AF65-F5344CB8AC3E}">
        <p14:creationId xmlns:p14="http://schemas.microsoft.com/office/powerpoint/2010/main" val="6955502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746" name="Title Text"/>
          <p:cNvSpPr txBox="1">
            <a:spLocks noGrp="1"/>
          </p:cNvSpPr>
          <p:nvPr>
            <p:ph type="title"/>
          </p:nvPr>
        </p:nvSpPr>
        <p:spPr>
          <a:xfrm>
            <a:off x="1333500" y="1723759"/>
            <a:ext cx="15621000" cy="3485612"/>
          </a:xfrm>
          <a:prstGeom prst="rect">
            <a:avLst/>
          </a:prstGeom>
        </p:spPr>
        <p:txBody>
          <a:bodyPr lIns="25400" tIns="25400" rIns="25400" bIns="25400" anchor="b">
            <a:normAutofit/>
          </a:bodyPr>
          <a:lstStyle>
            <a:lvl1pPr algn="ctr" defTabSz="619042">
              <a:lnSpc>
                <a:spcPct val="100000"/>
              </a:lnSpc>
              <a:defRPr sz="8399" b="0">
                <a:solidFill>
                  <a:srgbClr val="000000"/>
                </a:solidFill>
              </a:defRPr>
            </a:lvl1pPr>
          </a:lstStyle>
          <a:p>
            <a:r>
              <a:t>Title Text</a:t>
            </a:r>
          </a:p>
        </p:txBody>
      </p:sp>
      <p:sp>
        <p:nvSpPr>
          <p:cNvPr id="1747" name="Body Level One…"/>
          <p:cNvSpPr txBox="1">
            <a:spLocks noGrp="1"/>
          </p:cNvSpPr>
          <p:nvPr>
            <p:ph type="body" sz="quarter" idx="1"/>
          </p:nvPr>
        </p:nvSpPr>
        <p:spPr>
          <a:xfrm>
            <a:off x="1333500" y="5304607"/>
            <a:ext cx="15621000" cy="1190441"/>
          </a:xfrm>
          <a:prstGeom prst="rect">
            <a:avLst/>
          </a:prstGeom>
        </p:spPr>
        <p:txBody>
          <a:bodyPr lIns="25400" tIns="25400" rIns="25400" bIns="25400"/>
          <a:lstStyle>
            <a:lvl1pPr algn="ctr" defTabSz="619042">
              <a:lnSpc>
                <a:spcPct val="100000"/>
              </a:lnSpc>
              <a:spcBef>
                <a:spcPts val="0"/>
              </a:spcBef>
              <a:defRPr sz="3899">
                <a:solidFill>
                  <a:srgbClr val="000000"/>
                </a:solidFill>
              </a:defRPr>
            </a:lvl1pPr>
            <a:lvl2pPr indent="342854" algn="ctr" defTabSz="619042">
              <a:lnSpc>
                <a:spcPct val="100000"/>
              </a:lnSpc>
              <a:spcBef>
                <a:spcPts val="0"/>
              </a:spcBef>
              <a:defRPr sz="3899">
                <a:solidFill>
                  <a:srgbClr val="000000"/>
                </a:solidFill>
              </a:defRPr>
            </a:lvl2pPr>
            <a:lvl3pPr indent="685709" algn="ctr" defTabSz="619042">
              <a:lnSpc>
                <a:spcPct val="100000"/>
              </a:lnSpc>
              <a:spcBef>
                <a:spcPts val="0"/>
              </a:spcBef>
              <a:defRPr sz="3899">
                <a:solidFill>
                  <a:srgbClr val="000000"/>
                </a:solidFill>
              </a:defRPr>
            </a:lvl3pPr>
            <a:lvl4pPr indent="1028563" algn="ctr" defTabSz="619042">
              <a:lnSpc>
                <a:spcPct val="100000"/>
              </a:lnSpc>
              <a:spcBef>
                <a:spcPts val="0"/>
              </a:spcBef>
              <a:defRPr sz="3899">
                <a:solidFill>
                  <a:srgbClr val="000000"/>
                </a:solidFill>
              </a:defRPr>
            </a:lvl4pPr>
            <a:lvl5pPr indent="1371417" algn="ctr" defTabSz="619042">
              <a:lnSpc>
                <a:spcPct val="100000"/>
              </a:lnSpc>
              <a:spcBef>
                <a:spcPts val="0"/>
              </a:spcBef>
              <a:defRPr sz="3899">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748" name="Slide Number"/>
          <p:cNvSpPr txBox="1">
            <a:spLocks noGrp="1"/>
          </p:cNvSpPr>
          <p:nvPr>
            <p:ph type="sldNum" sz="quarter" idx="2"/>
          </p:nvPr>
        </p:nvSpPr>
        <p:spPr>
          <a:xfrm>
            <a:off x="8964923" y="9809237"/>
            <a:ext cx="348630" cy="361894"/>
          </a:xfrm>
          <a:prstGeom prst="rect">
            <a:avLst/>
          </a:prstGeom>
        </p:spPr>
        <p:txBody>
          <a:bodyPr lIns="25400" tIns="25400" rIns="25400" bIns="25400"/>
          <a:lstStyle>
            <a:lvl1pPr algn="ctr" defTabSz="619042">
              <a:defRPr sz="1800" b="0">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5367560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eople larger te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69913"/>
            <a:ext cx="12744450" cy="330087"/>
          </a:xfrm>
        </p:spPr>
        <p:txBody>
          <a:bodyPr/>
          <a:lstStyle>
            <a:lvl1pPr>
              <a:defRPr/>
            </a:lvl1pPr>
          </a:lstStyle>
          <a:p>
            <a:r>
              <a:rPr lang="en-US" dirty="0"/>
              <a:t>Your team – use this slide for larger teams</a:t>
            </a:r>
            <a:endParaRPr lang="en-GB" dirty="0"/>
          </a:p>
        </p:txBody>
      </p:sp>
      <p:sp>
        <p:nvSpPr>
          <p:cNvPr id="3" name="Slide Number Placeholder 2"/>
          <p:cNvSpPr>
            <a:spLocks noGrp="1"/>
          </p:cNvSpPr>
          <p:nvPr>
            <p:ph type="sldNum" sz="quarter" idx="10"/>
          </p:nvPr>
        </p:nvSpPr>
        <p:spPr/>
        <p:txBody>
          <a:bodyPr/>
          <a:lstStyle/>
          <a:p>
            <a:fld id="{D169FC91-59AE-C64A-9DCD-3B3C91131C87}" type="slidenum">
              <a:rPr lang="en-US" smtClean="0"/>
              <a:pPr/>
              <a:t>‹#›</a:t>
            </a:fld>
            <a:endParaRPr lang="en-US" dirty="0"/>
          </a:p>
        </p:txBody>
      </p:sp>
      <p:sp>
        <p:nvSpPr>
          <p:cNvPr id="4" name="Footer Placeholder 3"/>
          <p:cNvSpPr>
            <a:spLocks noGrp="1"/>
          </p:cNvSpPr>
          <p:nvPr>
            <p:ph type="ftr" sz="quarter" idx="11"/>
          </p:nvPr>
        </p:nvSpPr>
        <p:spPr/>
        <p:txBody>
          <a:bodyPr/>
          <a:lstStyle/>
          <a:p>
            <a:r>
              <a:rPr lang="en-GB" dirty="0"/>
              <a:t>MiQ presentation name  |  Client name or other information  |  Date 20XX</a:t>
            </a:r>
          </a:p>
        </p:txBody>
      </p:sp>
      <p:sp>
        <p:nvSpPr>
          <p:cNvPr id="36" name="Picture Placeholder 18"/>
          <p:cNvSpPr>
            <a:spLocks noGrp="1"/>
          </p:cNvSpPr>
          <p:nvPr>
            <p:ph type="pic" sz="quarter" idx="16" hasCustomPrompt="1"/>
          </p:nvPr>
        </p:nvSpPr>
        <p:spPr>
          <a:xfrm>
            <a:off x="539749" y="1772469"/>
            <a:ext cx="4212000" cy="2592000"/>
          </a:xfrm>
          <a:prstGeom prst="rect">
            <a:avLst/>
          </a:prstGeom>
        </p:spPr>
        <p:txBody>
          <a:bodyPr>
            <a:normAutofit/>
          </a:bodyPr>
          <a:lstStyle>
            <a:lvl1pPr marL="0" indent="0">
              <a:buNone/>
              <a:defRPr sz="1400" b="1" baseline="0">
                <a:solidFill>
                  <a:schemeClr val="tx1"/>
                </a:solidFill>
              </a:defRPr>
            </a:lvl1pPr>
          </a:lstStyle>
          <a:p>
            <a:r>
              <a:rPr lang="en-GB" dirty="0"/>
              <a:t>Approved staff headshot</a:t>
            </a:r>
          </a:p>
        </p:txBody>
      </p:sp>
      <p:sp>
        <p:nvSpPr>
          <p:cNvPr id="39" name="Picture Placeholder 18"/>
          <p:cNvSpPr>
            <a:spLocks noGrp="1"/>
          </p:cNvSpPr>
          <p:nvPr>
            <p:ph type="pic" sz="quarter" idx="34" hasCustomPrompt="1"/>
          </p:nvPr>
        </p:nvSpPr>
        <p:spPr>
          <a:xfrm>
            <a:off x="4859337" y="1772469"/>
            <a:ext cx="4212000" cy="2592000"/>
          </a:xfrm>
          <a:prstGeom prst="rect">
            <a:avLst/>
          </a:prstGeom>
        </p:spPr>
        <p:txBody>
          <a:bodyPr>
            <a:norm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400" b="1">
                <a:solidFill>
                  <a:schemeClr val="tx1"/>
                </a:solidFill>
              </a:defRPr>
            </a:lvl1pPr>
          </a:lstStyle>
          <a:p>
            <a:r>
              <a:rPr lang="en-GB" dirty="0"/>
              <a:t>Approved staff headshot</a:t>
            </a:r>
          </a:p>
          <a:p>
            <a:endParaRPr lang="en-GB" dirty="0"/>
          </a:p>
        </p:txBody>
      </p:sp>
      <p:sp>
        <p:nvSpPr>
          <p:cNvPr id="41" name="Content Placeholder 2"/>
          <p:cNvSpPr>
            <a:spLocks noGrp="1"/>
          </p:cNvSpPr>
          <p:nvPr>
            <p:ph idx="36" hasCustomPrompt="1"/>
          </p:nvPr>
        </p:nvSpPr>
        <p:spPr>
          <a:xfrm>
            <a:off x="539749" y="4530341"/>
            <a:ext cx="4138735" cy="333548"/>
          </a:xfrm>
          <a:noFill/>
        </p:spPr>
        <p:txBody>
          <a:bodyPr lIns="0">
            <a:normAutofit/>
          </a:bodyPr>
          <a:lstStyle>
            <a:lvl1pPr marL="28575"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Name Name</a:t>
            </a:r>
          </a:p>
          <a:p>
            <a:pPr lvl="0"/>
            <a:endParaRPr lang="en-US" dirty="0"/>
          </a:p>
        </p:txBody>
      </p:sp>
      <p:sp>
        <p:nvSpPr>
          <p:cNvPr id="42" name="Picture Placeholder 18"/>
          <p:cNvSpPr>
            <a:spLocks noGrp="1"/>
          </p:cNvSpPr>
          <p:nvPr>
            <p:ph type="pic" sz="quarter" idx="37" hasCustomPrompt="1"/>
          </p:nvPr>
        </p:nvSpPr>
        <p:spPr>
          <a:xfrm>
            <a:off x="9179989" y="1772469"/>
            <a:ext cx="4212000" cy="2592000"/>
          </a:xfrm>
          <a:prstGeom prst="rect">
            <a:avLst/>
          </a:prstGeom>
        </p:spPr>
        <p:txBody>
          <a:bodyPr>
            <a:norm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400" b="1">
                <a:solidFill>
                  <a:schemeClr val="tx1"/>
                </a:solidFill>
              </a:defRPr>
            </a:lvl1pPr>
          </a:lstStyle>
          <a:p>
            <a:r>
              <a:rPr lang="en-GB" dirty="0"/>
              <a:t>Approved staff headshot</a:t>
            </a:r>
          </a:p>
          <a:p>
            <a:endParaRPr lang="en-GB" dirty="0"/>
          </a:p>
        </p:txBody>
      </p:sp>
      <p:sp>
        <p:nvSpPr>
          <p:cNvPr id="43" name="Text Placeholder 6"/>
          <p:cNvSpPr>
            <a:spLocks noGrp="1"/>
          </p:cNvSpPr>
          <p:nvPr>
            <p:ph type="body" sz="quarter" idx="38" hasCustomPrompt="1"/>
          </p:nvPr>
        </p:nvSpPr>
        <p:spPr>
          <a:xfrm>
            <a:off x="539749" y="4863889"/>
            <a:ext cx="4140200" cy="380464"/>
          </a:xfrm>
        </p:spPr>
        <p:txBody>
          <a:bodyPr lIns="0">
            <a:no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Job title</a:t>
            </a:r>
          </a:p>
          <a:p>
            <a:pPr lvl="0"/>
            <a:endParaRPr lang="en-US" dirty="0"/>
          </a:p>
        </p:txBody>
      </p:sp>
      <p:sp>
        <p:nvSpPr>
          <p:cNvPr id="44" name="Content Placeholder 2"/>
          <p:cNvSpPr>
            <a:spLocks noGrp="1"/>
          </p:cNvSpPr>
          <p:nvPr>
            <p:ph idx="39" hasCustomPrompt="1"/>
          </p:nvPr>
        </p:nvSpPr>
        <p:spPr>
          <a:xfrm>
            <a:off x="4859337" y="4596458"/>
            <a:ext cx="4138735" cy="330806"/>
          </a:xfrm>
          <a:noFill/>
        </p:spPr>
        <p:txBody>
          <a:bodyPr lIns="0">
            <a:normAutofit/>
          </a:bodyPr>
          <a:lstStyle>
            <a:lvl1pPr marL="28575"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Name Name</a:t>
            </a:r>
          </a:p>
          <a:p>
            <a:pPr lvl="0"/>
            <a:endParaRPr lang="en-US" dirty="0"/>
          </a:p>
        </p:txBody>
      </p:sp>
      <p:sp>
        <p:nvSpPr>
          <p:cNvPr id="45" name="Picture Placeholder 18"/>
          <p:cNvSpPr>
            <a:spLocks noGrp="1"/>
          </p:cNvSpPr>
          <p:nvPr>
            <p:ph type="pic" sz="quarter" idx="40" hasCustomPrompt="1"/>
          </p:nvPr>
        </p:nvSpPr>
        <p:spPr>
          <a:xfrm>
            <a:off x="13500106" y="1772469"/>
            <a:ext cx="4212000" cy="2592000"/>
          </a:xfrm>
          <a:prstGeom prst="rect">
            <a:avLst/>
          </a:prstGeom>
        </p:spPr>
        <p:txBody>
          <a:bodyPr>
            <a:norm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400" b="1">
                <a:solidFill>
                  <a:schemeClr val="tx1"/>
                </a:solidFill>
              </a:defRPr>
            </a:lvl1pPr>
          </a:lstStyle>
          <a:p>
            <a:r>
              <a:rPr lang="en-GB" dirty="0"/>
              <a:t>Approved staff headshot</a:t>
            </a:r>
          </a:p>
          <a:p>
            <a:endParaRPr lang="en-GB" dirty="0"/>
          </a:p>
        </p:txBody>
      </p:sp>
      <p:sp>
        <p:nvSpPr>
          <p:cNvPr id="46" name="Text Placeholder 6"/>
          <p:cNvSpPr>
            <a:spLocks noGrp="1"/>
          </p:cNvSpPr>
          <p:nvPr>
            <p:ph type="body" sz="quarter" idx="41" hasCustomPrompt="1"/>
          </p:nvPr>
        </p:nvSpPr>
        <p:spPr>
          <a:xfrm>
            <a:off x="4859337" y="4927263"/>
            <a:ext cx="4140200" cy="337875"/>
          </a:xfrm>
        </p:spPr>
        <p:txBody>
          <a:bodyPr lIns="0">
            <a:no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Job title</a:t>
            </a:r>
          </a:p>
          <a:p>
            <a:pPr lvl="0"/>
            <a:endParaRPr lang="en-US" dirty="0"/>
          </a:p>
        </p:txBody>
      </p:sp>
      <p:sp>
        <p:nvSpPr>
          <p:cNvPr id="73" name="Content Placeholder 2"/>
          <p:cNvSpPr>
            <a:spLocks noGrp="1"/>
          </p:cNvSpPr>
          <p:nvPr>
            <p:ph idx="42" hasCustomPrompt="1"/>
          </p:nvPr>
        </p:nvSpPr>
        <p:spPr>
          <a:xfrm>
            <a:off x="9179989" y="4516146"/>
            <a:ext cx="4138735" cy="347743"/>
          </a:xfrm>
          <a:noFill/>
        </p:spPr>
        <p:txBody>
          <a:bodyPr lIns="0">
            <a:normAutofit/>
          </a:bodyPr>
          <a:lstStyle>
            <a:lvl1pPr marL="28575"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Name Name</a:t>
            </a:r>
          </a:p>
          <a:p>
            <a:pPr lvl="0"/>
            <a:endParaRPr lang="en-US" dirty="0"/>
          </a:p>
        </p:txBody>
      </p:sp>
      <p:sp>
        <p:nvSpPr>
          <p:cNvPr id="74" name="Text Placeholder 6"/>
          <p:cNvSpPr>
            <a:spLocks noGrp="1"/>
          </p:cNvSpPr>
          <p:nvPr>
            <p:ph type="body" sz="quarter" idx="43" hasCustomPrompt="1"/>
          </p:nvPr>
        </p:nvSpPr>
        <p:spPr>
          <a:xfrm>
            <a:off x="9179989" y="4846952"/>
            <a:ext cx="4140200" cy="337875"/>
          </a:xfrm>
        </p:spPr>
        <p:txBody>
          <a:bodyPr lIns="0">
            <a:no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Job title</a:t>
            </a:r>
          </a:p>
          <a:p>
            <a:pPr lvl="0"/>
            <a:endParaRPr lang="en-US" dirty="0"/>
          </a:p>
        </p:txBody>
      </p:sp>
      <p:sp>
        <p:nvSpPr>
          <p:cNvPr id="77" name="Content Placeholder 2"/>
          <p:cNvSpPr>
            <a:spLocks noGrp="1"/>
          </p:cNvSpPr>
          <p:nvPr>
            <p:ph idx="44" hasCustomPrompt="1"/>
          </p:nvPr>
        </p:nvSpPr>
        <p:spPr>
          <a:xfrm>
            <a:off x="13500106" y="4511399"/>
            <a:ext cx="4138735" cy="324580"/>
          </a:xfrm>
          <a:noFill/>
        </p:spPr>
        <p:txBody>
          <a:bodyPr lIns="0">
            <a:normAutofit/>
          </a:bodyPr>
          <a:lstStyle>
            <a:lvl1pPr marL="28575"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Name Name</a:t>
            </a:r>
          </a:p>
          <a:p>
            <a:pPr lvl="0"/>
            <a:endParaRPr lang="en-US" dirty="0"/>
          </a:p>
        </p:txBody>
      </p:sp>
      <p:sp>
        <p:nvSpPr>
          <p:cNvPr id="78" name="Text Placeholder 6"/>
          <p:cNvSpPr>
            <a:spLocks noGrp="1"/>
          </p:cNvSpPr>
          <p:nvPr>
            <p:ph type="body" sz="quarter" idx="45" hasCustomPrompt="1"/>
          </p:nvPr>
        </p:nvSpPr>
        <p:spPr>
          <a:xfrm>
            <a:off x="13500106" y="4842204"/>
            <a:ext cx="4140200" cy="337875"/>
          </a:xfrm>
        </p:spPr>
        <p:txBody>
          <a:bodyPr lIns="0">
            <a:no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Job title</a:t>
            </a:r>
          </a:p>
          <a:p>
            <a:pPr lvl="0"/>
            <a:endParaRPr lang="en-US" dirty="0"/>
          </a:p>
        </p:txBody>
      </p:sp>
      <p:sp>
        <p:nvSpPr>
          <p:cNvPr id="22" name="Picture Placeholder 18"/>
          <p:cNvSpPr>
            <a:spLocks noGrp="1"/>
          </p:cNvSpPr>
          <p:nvPr>
            <p:ph type="pic" sz="quarter" idx="46" hasCustomPrompt="1"/>
          </p:nvPr>
        </p:nvSpPr>
        <p:spPr>
          <a:xfrm>
            <a:off x="539743" y="5563334"/>
            <a:ext cx="4212000" cy="2592000"/>
          </a:xfrm>
          <a:prstGeom prst="rect">
            <a:avLst/>
          </a:prstGeom>
        </p:spPr>
        <p:txBody>
          <a:bodyPr>
            <a:normAutofit/>
          </a:bodyPr>
          <a:lstStyle>
            <a:lvl1pPr marL="0" indent="0">
              <a:buNone/>
              <a:defRPr sz="1400" b="1" baseline="0">
                <a:solidFill>
                  <a:schemeClr val="tx1"/>
                </a:solidFill>
              </a:defRPr>
            </a:lvl1pPr>
          </a:lstStyle>
          <a:p>
            <a:r>
              <a:rPr lang="en-GB" dirty="0"/>
              <a:t>Approved staff headshot</a:t>
            </a:r>
          </a:p>
        </p:txBody>
      </p:sp>
      <p:sp>
        <p:nvSpPr>
          <p:cNvPr id="23" name="Picture Placeholder 18"/>
          <p:cNvSpPr>
            <a:spLocks noGrp="1"/>
          </p:cNvSpPr>
          <p:nvPr>
            <p:ph type="pic" sz="quarter" idx="47" hasCustomPrompt="1"/>
          </p:nvPr>
        </p:nvSpPr>
        <p:spPr>
          <a:xfrm>
            <a:off x="4859331" y="5563334"/>
            <a:ext cx="4212000" cy="2592000"/>
          </a:xfrm>
          <a:prstGeom prst="rect">
            <a:avLst/>
          </a:prstGeom>
        </p:spPr>
        <p:txBody>
          <a:bodyPr>
            <a:norm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400" b="1">
                <a:solidFill>
                  <a:schemeClr val="tx1"/>
                </a:solidFill>
              </a:defRPr>
            </a:lvl1pPr>
          </a:lstStyle>
          <a:p>
            <a:r>
              <a:rPr lang="en-GB" dirty="0"/>
              <a:t>Approved staff headshot</a:t>
            </a:r>
          </a:p>
          <a:p>
            <a:endParaRPr lang="en-GB" dirty="0"/>
          </a:p>
        </p:txBody>
      </p:sp>
      <p:sp>
        <p:nvSpPr>
          <p:cNvPr id="24" name="Content Placeholder 2"/>
          <p:cNvSpPr>
            <a:spLocks noGrp="1"/>
          </p:cNvSpPr>
          <p:nvPr>
            <p:ph idx="48" hasCustomPrompt="1"/>
          </p:nvPr>
        </p:nvSpPr>
        <p:spPr>
          <a:xfrm>
            <a:off x="539743" y="8321206"/>
            <a:ext cx="4138735" cy="396923"/>
          </a:xfrm>
          <a:noFill/>
        </p:spPr>
        <p:txBody>
          <a:bodyPr lIns="0">
            <a:normAutofit/>
          </a:bodyPr>
          <a:lstStyle>
            <a:lvl1pPr marL="28575"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Name Name</a:t>
            </a:r>
          </a:p>
          <a:p>
            <a:pPr lvl="0"/>
            <a:endParaRPr lang="en-US" dirty="0"/>
          </a:p>
        </p:txBody>
      </p:sp>
      <p:sp>
        <p:nvSpPr>
          <p:cNvPr id="25" name="Picture Placeholder 18"/>
          <p:cNvSpPr>
            <a:spLocks noGrp="1"/>
          </p:cNvSpPr>
          <p:nvPr>
            <p:ph type="pic" sz="quarter" idx="49" hasCustomPrompt="1"/>
          </p:nvPr>
        </p:nvSpPr>
        <p:spPr>
          <a:xfrm>
            <a:off x="9179983" y="5563334"/>
            <a:ext cx="4212000" cy="2592000"/>
          </a:xfrm>
          <a:prstGeom prst="rect">
            <a:avLst/>
          </a:prstGeom>
        </p:spPr>
        <p:txBody>
          <a:bodyPr>
            <a:norm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400" b="1">
                <a:solidFill>
                  <a:schemeClr val="tx1"/>
                </a:solidFill>
              </a:defRPr>
            </a:lvl1pPr>
          </a:lstStyle>
          <a:p>
            <a:r>
              <a:rPr lang="en-GB" dirty="0"/>
              <a:t>Approved staff headshot</a:t>
            </a:r>
          </a:p>
          <a:p>
            <a:endParaRPr lang="en-GB" dirty="0"/>
          </a:p>
        </p:txBody>
      </p:sp>
      <p:sp>
        <p:nvSpPr>
          <p:cNvPr id="26" name="Text Placeholder 6"/>
          <p:cNvSpPr>
            <a:spLocks noGrp="1"/>
          </p:cNvSpPr>
          <p:nvPr>
            <p:ph type="body" sz="quarter" idx="50" hasCustomPrompt="1"/>
          </p:nvPr>
        </p:nvSpPr>
        <p:spPr>
          <a:xfrm>
            <a:off x="539743" y="8654754"/>
            <a:ext cx="4140200" cy="380464"/>
          </a:xfrm>
        </p:spPr>
        <p:txBody>
          <a:bodyPr lIns="0">
            <a:no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Job title</a:t>
            </a:r>
          </a:p>
          <a:p>
            <a:pPr lvl="0"/>
            <a:endParaRPr lang="en-US" dirty="0"/>
          </a:p>
        </p:txBody>
      </p:sp>
      <p:sp>
        <p:nvSpPr>
          <p:cNvPr id="27" name="Content Placeholder 2"/>
          <p:cNvSpPr>
            <a:spLocks noGrp="1"/>
          </p:cNvSpPr>
          <p:nvPr>
            <p:ph idx="51" hasCustomPrompt="1"/>
          </p:nvPr>
        </p:nvSpPr>
        <p:spPr>
          <a:xfrm>
            <a:off x="4859331" y="8387322"/>
            <a:ext cx="4138735" cy="352491"/>
          </a:xfrm>
          <a:noFill/>
        </p:spPr>
        <p:txBody>
          <a:bodyPr lIns="0">
            <a:normAutofit/>
          </a:bodyPr>
          <a:lstStyle>
            <a:lvl1pPr marL="28575"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Name Name</a:t>
            </a:r>
          </a:p>
          <a:p>
            <a:pPr lvl="0"/>
            <a:endParaRPr lang="en-US" dirty="0"/>
          </a:p>
        </p:txBody>
      </p:sp>
      <p:sp>
        <p:nvSpPr>
          <p:cNvPr id="28" name="Picture Placeholder 18"/>
          <p:cNvSpPr>
            <a:spLocks noGrp="1"/>
          </p:cNvSpPr>
          <p:nvPr>
            <p:ph type="pic" sz="quarter" idx="52" hasCustomPrompt="1"/>
          </p:nvPr>
        </p:nvSpPr>
        <p:spPr>
          <a:xfrm>
            <a:off x="13500100" y="5563334"/>
            <a:ext cx="4212000" cy="2592000"/>
          </a:xfrm>
          <a:prstGeom prst="rect">
            <a:avLst/>
          </a:prstGeom>
        </p:spPr>
        <p:txBody>
          <a:bodyPr>
            <a:norm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400" b="1">
                <a:solidFill>
                  <a:schemeClr val="tx1"/>
                </a:solidFill>
              </a:defRPr>
            </a:lvl1pPr>
          </a:lstStyle>
          <a:p>
            <a:r>
              <a:rPr lang="en-GB" dirty="0"/>
              <a:t>Approved staff headshot</a:t>
            </a:r>
          </a:p>
          <a:p>
            <a:endParaRPr lang="en-GB" dirty="0"/>
          </a:p>
        </p:txBody>
      </p:sp>
      <p:sp>
        <p:nvSpPr>
          <p:cNvPr id="29" name="Text Placeholder 6"/>
          <p:cNvSpPr>
            <a:spLocks noGrp="1"/>
          </p:cNvSpPr>
          <p:nvPr>
            <p:ph type="body" sz="quarter" idx="53" hasCustomPrompt="1"/>
          </p:nvPr>
        </p:nvSpPr>
        <p:spPr>
          <a:xfrm>
            <a:off x="4859331" y="8718128"/>
            <a:ext cx="4140200" cy="337875"/>
          </a:xfrm>
        </p:spPr>
        <p:txBody>
          <a:bodyPr lIns="0">
            <a:no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Job title</a:t>
            </a:r>
          </a:p>
          <a:p>
            <a:pPr lvl="0"/>
            <a:endParaRPr lang="en-US" dirty="0"/>
          </a:p>
        </p:txBody>
      </p:sp>
      <p:sp>
        <p:nvSpPr>
          <p:cNvPr id="30" name="Content Placeholder 2"/>
          <p:cNvSpPr>
            <a:spLocks noGrp="1"/>
          </p:cNvSpPr>
          <p:nvPr>
            <p:ph idx="54" hasCustomPrompt="1"/>
          </p:nvPr>
        </p:nvSpPr>
        <p:spPr>
          <a:xfrm>
            <a:off x="9179983" y="8307011"/>
            <a:ext cx="4138735" cy="352491"/>
          </a:xfrm>
          <a:noFill/>
        </p:spPr>
        <p:txBody>
          <a:bodyPr lIns="0">
            <a:normAutofit/>
          </a:bodyPr>
          <a:lstStyle>
            <a:lvl1pPr marL="28575"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Name Name</a:t>
            </a:r>
          </a:p>
          <a:p>
            <a:pPr lvl="0"/>
            <a:endParaRPr lang="en-US" dirty="0"/>
          </a:p>
        </p:txBody>
      </p:sp>
      <p:sp>
        <p:nvSpPr>
          <p:cNvPr id="31" name="Text Placeholder 6"/>
          <p:cNvSpPr>
            <a:spLocks noGrp="1"/>
          </p:cNvSpPr>
          <p:nvPr>
            <p:ph type="body" sz="quarter" idx="55" hasCustomPrompt="1"/>
          </p:nvPr>
        </p:nvSpPr>
        <p:spPr>
          <a:xfrm>
            <a:off x="9179983" y="8637817"/>
            <a:ext cx="4140200" cy="337875"/>
          </a:xfrm>
        </p:spPr>
        <p:txBody>
          <a:bodyPr lIns="0">
            <a:no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Job title</a:t>
            </a:r>
          </a:p>
          <a:p>
            <a:pPr lvl="0"/>
            <a:endParaRPr lang="en-US" dirty="0"/>
          </a:p>
        </p:txBody>
      </p:sp>
      <p:sp>
        <p:nvSpPr>
          <p:cNvPr id="32" name="Content Placeholder 2"/>
          <p:cNvSpPr>
            <a:spLocks noGrp="1"/>
          </p:cNvSpPr>
          <p:nvPr>
            <p:ph idx="56" hasCustomPrompt="1"/>
          </p:nvPr>
        </p:nvSpPr>
        <p:spPr>
          <a:xfrm>
            <a:off x="13500100" y="8302263"/>
            <a:ext cx="4138735" cy="352491"/>
          </a:xfrm>
          <a:noFill/>
        </p:spPr>
        <p:txBody>
          <a:bodyPr lIns="0">
            <a:normAutofit/>
          </a:bodyPr>
          <a:lstStyle>
            <a:lvl1pPr marL="28575"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Name Name</a:t>
            </a:r>
          </a:p>
          <a:p>
            <a:pPr lvl="0"/>
            <a:endParaRPr lang="en-US" dirty="0"/>
          </a:p>
        </p:txBody>
      </p:sp>
      <p:sp>
        <p:nvSpPr>
          <p:cNvPr id="33" name="Text Placeholder 6"/>
          <p:cNvSpPr>
            <a:spLocks noGrp="1"/>
          </p:cNvSpPr>
          <p:nvPr>
            <p:ph type="body" sz="quarter" idx="57" hasCustomPrompt="1"/>
          </p:nvPr>
        </p:nvSpPr>
        <p:spPr>
          <a:xfrm>
            <a:off x="13500100" y="8633069"/>
            <a:ext cx="4140200" cy="337875"/>
          </a:xfrm>
        </p:spPr>
        <p:txBody>
          <a:bodyPr lIns="0">
            <a:noAutofit/>
          </a:bodyPr>
          <a:lstStyle>
            <a:lvl1pPr marL="0" marR="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Tx/>
              <a:buFont typeface="Arial" panose="020B0604020202020204" pitchFamily="34" charset="0"/>
              <a:buNone/>
              <a:tabLst/>
              <a:defRPr/>
            </a:pPr>
            <a:r>
              <a:rPr lang="en-US" dirty="0"/>
              <a:t>Job title</a:t>
            </a:r>
          </a:p>
          <a:p>
            <a:pPr lvl="0"/>
            <a:endParaRPr lang="en-US" dirty="0"/>
          </a:p>
        </p:txBody>
      </p:sp>
      <p:sp>
        <p:nvSpPr>
          <p:cNvPr id="34"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1">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38834" y="-21182"/>
            <a:ext cx="8248555" cy="20613189"/>
          </a:xfrm>
          <a:prstGeom prst="rect">
            <a:avLst/>
          </a:prstGeom>
        </p:spPr>
      </p:pic>
      <p:sp>
        <p:nvSpPr>
          <p:cNvPr id="10" name="Rectangle 9"/>
          <p:cNvSpPr/>
          <p:nvPr userDrawn="1"/>
        </p:nvSpPr>
        <p:spPr>
          <a:xfrm>
            <a:off x="17182214" y="8846288"/>
            <a:ext cx="829339" cy="12343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539751" y="-7113"/>
            <a:ext cx="12376148" cy="10292526"/>
          </a:xfrm>
        </p:spPr>
        <p:txBody>
          <a:bodyPr anchor="ctr"/>
          <a:lstStyle>
            <a:lvl1pPr>
              <a:defRPr sz="7200" b="0" baseline="0">
                <a:solidFill>
                  <a:schemeClr val="bg1"/>
                </a:solidFill>
              </a:defRPr>
            </a:lvl1pPr>
          </a:lstStyle>
          <a:p>
            <a:r>
              <a:rPr lang="en-US" dirty="0"/>
              <a:t>Section header / divider slide title goes here</a:t>
            </a:r>
          </a:p>
        </p:txBody>
      </p:sp>
      <p:sp>
        <p:nvSpPr>
          <p:cNvPr id="7" name="Footer Placeholder 6"/>
          <p:cNvSpPr>
            <a:spLocks noGrp="1"/>
          </p:cNvSpPr>
          <p:nvPr>
            <p:ph type="ftr" sz="quarter" idx="10"/>
          </p:nvPr>
        </p:nvSpPr>
        <p:spPr>
          <a:xfrm>
            <a:off x="539749" y="9540000"/>
            <a:ext cx="12376149" cy="527770"/>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9" name="Slide Number Placeholder 8"/>
          <p:cNvSpPr>
            <a:spLocks noGrp="1"/>
          </p:cNvSpPr>
          <p:nvPr>
            <p:ph type="sldNum" sz="quarter" idx="11"/>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11" name="Text Placeholder 2"/>
          <p:cNvSpPr>
            <a:spLocks noGrp="1"/>
          </p:cNvSpPr>
          <p:nvPr>
            <p:ph type="body" idx="1" hasCustomPrompt="1"/>
          </p:nvPr>
        </p:nvSpPr>
        <p:spPr>
          <a:xfrm>
            <a:off x="539748" y="6480000"/>
            <a:ext cx="10575291" cy="1097279"/>
          </a:xfrm>
        </p:spPr>
        <p:txBody>
          <a:bodyPr lIns="0">
            <a:normAutofit/>
          </a:bodyPr>
          <a:lstStyle>
            <a:lvl1pPr marL="0" indent="0">
              <a:buNone/>
              <a:defRPr sz="3200" b="1">
                <a:solidFill>
                  <a:schemeClr val="bg1"/>
                </a:solidFill>
              </a:defRPr>
            </a:lvl1pPr>
            <a:lvl2pPr marL="685709" indent="0">
              <a:buNone/>
              <a:defRPr sz="3000">
                <a:solidFill>
                  <a:schemeClr val="tx1">
                    <a:tint val="75000"/>
                  </a:schemeClr>
                </a:solidFill>
              </a:defRPr>
            </a:lvl2pPr>
            <a:lvl3pPr marL="1371417" indent="0">
              <a:buNone/>
              <a:defRPr sz="2700">
                <a:solidFill>
                  <a:schemeClr val="tx1">
                    <a:tint val="75000"/>
                  </a:schemeClr>
                </a:solidFill>
              </a:defRPr>
            </a:lvl3pPr>
            <a:lvl4pPr marL="2057126" indent="0">
              <a:buNone/>
              <a:defRPr sz="2400">
                <a:solidFill>
                  <a:schemeClr val="tx1">
                    <a:tint val="75000"/>
                  </a:schemeClr>
                </a:solidFill>
              </a:defRPr>
            </a:lvl4pPr>
            <a:lvl5pPr marL="2742834" indent="0">
              <a:buNone/>
              <a:defRPr sz="2400">
                <a:solidFill>
                  <a:schemeClr val="tx1">
                    <a:tint val="75000"/>
                  </a:schemeClr>
                </a:solidFill>
              </a:defRPr>
            </a:lvl5pPr>
            <a:lvl6pPr marL="3428543" indent="0">
              <a:buNone/>
              <a:defRPr sz="2400">
                <a:solidFill>
                  <a:schemeClr val="tx1">
                    <a:tint val="75000"/>
                  </a:schemeClr>
                </a:solidFill>
              </a:defRPr>
            </a:lvl6pPr>
            <a:lvl7pPr marL="4114251" indent="0">
              <a:buNone/>
              <a:defRPr sz="2400">
                <a:solidFill>
                  <a:schemeClr val="tx1">
                    <a:tint val="75000"/>
                  </a:schemeClr>
                </a:solidFill>
              </a:defRPr>
            </a:lvl7pPr>
            <a:lvl8pPr marL="4799960" indent="0">
              <a:buNone/>
              <a:defRPr sz="2400">
                <a:solidFill>
                  <a:schemeClr val="tx1">
                    <a:tint val="75000"/>
                  </a:schemeClr>
                </a:solidFill>
              </a:defRPr>
            </a:lvl8pPr>
            <a:lvl9pPr marL="5485668" indent="0">
              <a:buNone/>
              <a:defRPr sz="2400">
                <a:solidFill>
                  <a:schemeClr val="tx1">
                    <a:tint val="75000"/>
                  </a:schemeClr>
                </a:solidFill>
              </a:defRPr>
            </a:lvl9pPr>
          </a:lstStyle>
          <a:p>
            <a:pPr lvl="0"/>
            <a:r>
              <a:rPr lang="en-US" dirty="0"/>
              <a:t>Use this space for a subtitle if you need one. When you’re done, move it up so it’s just under the title.</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userDrawn="1">
          <p15:clr>
            <a:srgbClr val="FBAE40"/>
          </p15:clr>
        </p15:guide>
        <p15:guide id="2" orient="horz" pos="4011"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Section Header 1">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58210" y="2190750"/>
            <a:ext cx="11966025" cy="8094663"/>
          </a:xfrm>
          <a:prstGeom prst="rect">
            <a:avLst/>
          </a:prstGeom>
        </p:spPr>
      </p:pic>
      <p:sp>
        <p:nvSpPr>
          <p:cNvPr id="2" name="Title 1"/>
          <p:cNvSpPr>
            <a:spLocks noGrp="1"/>
          </p:cNvSpPr>
          <p:nvPr>
            <p:ph type="title" hasCustomPrompt="1"/>
          </p:nvPr>
        </p:nvSpPr>
        <p:spPr>
          <a:xfrm>
            <a:off x="539751" y="0"/>
            <a:ext cx="12744450" cy="10285413"/>
          </a:xfrm>
        </p:spPr>
        <p:txBody>
          <a:bodyPr anchor="ctr"/>
          <a:lstStyle>
            <a:lvl1pPr>
              <a:defRPr sz="7200" b="0">
                <a:solidFill>
                  <a:schemeClr val="bg1"/>
                </a:solidFill>
              </a:defRPr>
            </a:lvl1pPr>
          </a:lstStyle>
          <a:p>
            <a:r>
              <a:rPr lang="en-US" dirty="0"/>
              <a:t>Section header / divider slide title goes here</a:t>
            </a:r>
          </a:p>
        </p:txBody>
      </p:sp>
      <p:sp>
        <p:nvSpPr>
          <p:cNvPr id="7" name="Footer Placeholder 6"/>
          <p:cNvSpPr>
            <a:spLocks noGrp="1"/>
          </p:cNvSpPr>
          <p:nvPr>
            <p:ph type="ftr" sz="quarter" idx="10"/>
          </p:nvPr>
        </p:nvSpPr>
        <p:spPr>
          <a:xfrm>
            <a:off x="539749" y="9540000"/>
            <a:ext cx="11801474" cy="392921"/>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9" name="Slide Number Placeholder 8"/>
          <p:cNvSpPr>
            <a:spLocks noGrp="1"/>
          </p:cNvSpPr>
          <p:nvPr>
            <p:ph type="sldNum" sz="quarter" idx="11"/>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8" name="Text Placeholder 2"/>
          <p:cNvSpPr>
            <a:spLocks noGrp="1"/>
          </p:cNvSpPr>
          <p:nvPr>
            <p:ph type="body" idx="1" hasCustomPrompt="1"/>
          </p:nvPr>
        </p:nvSpPr>
        <p:spPr>
          <a:xfrm>
            <a:off x="539749" y="6480000"/>
            <a:ext cx="10717531" cy="1097279"/>
          </a:xfrm>
        </p:spPr>
        <p:txBody>
          <a:bodyPr lIns="0">
            <a:normAutofit/>
          </a:bodyPr>
          <a:lstStyle>
            <a:lvl1pPr marL="0" indent="0">
              <a:buNone/>
              <a:defRPr sz="3200" b="1">
                <a:solidFill>
                  <a:schemeClr val="bg1"/>
                </a:solidFill>
              </a:defRPr>
            </a:lvl1pPr>
            <a:lvl2pPr marL="685709" indent="0">
              <a:buNone/>
              <a:defRPr sz="3000">
                <a:solidFill>
                  <a:schemeClr val="tx1">
                    <a:tint val="75000"/>
                  </a:schemeClr>
                </a:solidFill>
              </a:defRPr>
            </a:lvl2pPr>
            <a:lvl3pPr marL="1371417" indent="0">
              <a:buNone/>
              <a:defRPr sz="2700">
                <a:solidFill>
                  <a:schemeClr val="tx1">
                    <a:tint val="75000"/>
                  </a:schemeClr>
                </a:solidFill>
              </a:defRPr>
            </a:lvl3pPr>
            <a:lvl4pPr marL="2057126" indent="0">
              <a:buNone/>
              <a:defRPr sz="2400">
                <a:solidFill>
                  <a:schemeClr val="tx1">
                    <a:tint val="75000"/>
                  </a:schemeClr>
                </a:solidFill>
              </a:defRPr>
            </a:lvl4pPr>
            <a:lvl5pPr marL="2742834" indent="0">
              <a:buNone/>
              <a:defRPr sz="2400">
                <a:solidFill>
                  <a:schemeClr val="tx1">
                    <a:tint val="75000"/>
                  </a:schemeClr>
                </a:solidFill>
              </a:defRPr>
            </a:lvl5pPr>
            <a:lvl6pPr marL="3428543" indent="0">
              <a:buNone/>
              <a:defRPr sz="2400">
                <a:solidFill>
                  <a:schemeClr val="tx1">
                    <a:tint val="75000"/>
                  </a:schemeClr>
                </a:solidFill>
              </a:defRPr>
            </a:lvl6pPr>
            <a:lvl7pPr marL="4114251" indent="0">
              <a:buNone/>
              <a:defRPr sz="2400">
                <a:solidFill>
                  <a:schemeClr val="tx1">
                    <a:tint val="75000"/>
                  </a:schemeClr>
                </a:solidFill>
              </a:defRPr>
            </a:lvl7pPr>
            <a:lvl8pPr marL="4799960" indent="0">
              <a:buNone/>
              <a:defRPr sz="2400">
                <a:solidFill>
                  <a:schemeClr val="tx1">
                    <a:tint val="75000"/>
                  </a:schemeClr>
                </a:solidFill>
              </a:defRPr>
            </a:lvl8pPr>
            <a:lvl9pPr marL="5485668" indent="0">
              <a:buNone/>
              <a:defRPr sz="2400">
                <a:solidFill>
                  <a:schemeClr val="tx1">
                    <a:tint val="75000"/>
                  </a:schemeClr>
                </a:solidFill>
              </a:defRPr>
            </a:lvl9pPr>
          </a:lstStyle>
          <a:p>
            <a:pPr lvl="0"/>
            <a:r>
              <a:rPr lang="en-US" dirty="0"/>
              <a:t>Use this space for a subtitle if you need one. When you’re done, move it up so it’s just under the title.</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1">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22894" y="-144273"/>
            <a:ext cx="19370544" cy="10934193"/>
          </a:xfrm>
          <a:prstGeom prst="rect">
            <a:avLst/>
          </a:prstGeom>
        </p:spPr>
      </p:pic>
      <p:sp>
        <p:nvSpPr>
          <p:cNvPr id="2" name="Title 1"/>
          <p:cNvSpPr>
            <a:spLocks noGrp="1"/>
          </p:cNvSpPr>
          <p:nvPr>
            <p:ph type="title" hasCustomPrompt="1"/>
          </p:nvPr>
        </p:nvSpPr>
        <p:spPr>
          <a:xfrm>
            <a:off x="539751" y="-7113"/>
            <a:ext cx="11341100" cy="10292524"/>
          </a:xfrm>
        </p:spPr>
        <p:txBody>
          <a:bodyPr anchor="ctr"/>
          <a:lstStyle>
            <a:lvl1pPr>
              <a:defRPr sz="7200" b="0">
                <a:solidFill>
                  <a:schemeClr val="bg1"/>
                </a:solidFill>
              </a:defRPr>
            </a:lvl1pPr>
          </a:lstStyle>
          <a:p>
            <a:r>
              <a:rPr lang="en-US" dirty="0"/>
              <a:t>Section header / divider slide title goes here</a:t>
            </a:r>
          </a:p>
        </p:txBody>
      </p:sp>
      <p:sp>
        <p:nvSpPr>
          <p:cNvPr id="3" name="Text Placeholder 2"/>
          <p:cNvSpPr>
            <a:spLocks noGrp="1"/>
          </p:cNvSpPr>
          <p:nvPr>
            <p:ph type="body" idx="1" hasCustomPrompt="1"/>
          </p:nvPr>
        </p:nvSpPr>
        <p:spPr>
          <a:xfrm>
            <a:off x="539749" y="6480000"/>
            <a:ext cx="11341101" cy="1097279"/>
          </a:xfrm>
        </p:spPr>
        <p:txBody>
          <a:bodyPr lIns="0">
            <a:normAutofit/>
          </a:bodyPr>
          <a:lstStyle>
            <a:lvl1pPr marL="0" indent="0">
              <a:buNone/>
              <a:defRPr sz="3200" b="1">
                <a:solidFill>
                  <a:schemeClr val="bg1"/>
                </a:solidFill>
              </a:defRPr>
            </a:lvl1pPr>
            <a:lvl2pPr marL="685709" indent="0">
              <a:buNone/>
              <a:defRPr sz="3000">
                <a:solidFill>
                  <a:schemeClr val="tx1">
                    <a:tint val="75000"/>
                  </a:schemeClr>
                </a:solidFill>
              </a:defRPr>
            </a:lvl2pPr>
            <a:lvl3pPr marL="1371417" indent="0">
              <a:buNone/>
              <a:defRPr sz="2700">
                <a:solidFill>
                  <a:schemeClr val="tx1">
                    <a:tint val="75000"/>
                  </a:schemeClr>
                </a:solidFill>
              </a:defRPr>
            </a:lvl3pPr>
            <a:lvl4pPr marL="2057126" indent="0">
              <a:buNone/>
              <a:defRPr sz="2400">
                <a:solidFill>
                  <a:schemeClr val="tx1">
                    <a:tint val="75000"/>
                  </a:schemeClr>
                </a:solidFill>
              </a:defRPr>
            </a:lvl4pPr>
            <a:lvl5pPr marL="2742834" indent="0">
              <a:buNone/>
              <a:defRPr sz="2400">
                <a:solidFill>
                  <a:schemeClr val="tx1">
                    <a:tint val="75000"/>
                  </a:schemeClr>
                </a:solidFill>
              </a:defRPr>
            </a:lvl5pPr>
            <a:lvl6pPr marL="3428543" indent="0">
              <a:buNone/>
              <a:defRPr sz="2400">
                <a:solidFill>
                  <a:schemeClr val="tx1">
                    <a:tint val="75000"/>
                  </a:schemeClr>
                </a:solidFill>
              </a:defRPr>
            </a:lvl6pPr>
            <a:lvl7pPr marL="4114251" indent="0">
              <a:buNone/>
              <a:defRPr sz="2400">
                <a:solidFill>
                  <a:schemeClr val="tx1">
                    <a:tint val="75000"/>
                  </a:schemeClr>
                </a:solidFill>
              </a:defRPr>
            </a:lvl7pPr>
            <a:lvl8pPr marL="4799960" indent="0">
              <a:buNone/>
              <a:defRPr sz="2400">
                <a:solidFill>
                  <a:schemeClr val="tx1">
                    <a:tint val="75000"/>
                  </a:schemeClr>
                </a:solidFill>
              </a:defRPr>
            </a:lvl8pPr>
            <a:lvl9pPr marL="5485668" indent="0">
              <a:buNone/>
              <a:defRPr sz="2400">
                <a:solidFill>
                  <a:schemeClr val="tx1">
                    <a:tint val="75000"/>
                  </a:schemeClr>
                </a:solidFill>
              </a:defRPr>
            </a:lvl9pPr>
          </a:lstStyle>
          <a:p>
            <a:pPr lvl="0"/>
            <a:r>
              <a:rPr lang="en-US" dirty="0"/>
              <a:t>Use this space for a subtitle if you need one. When you’re done, move it up so it’s just under the title.</a:t>
            </a:r>
          </a:p>
        </p:txBody>
      </p:sp>
      <p:sp>
        <p:nvSpPr>
          <p:cNvPr id="7" name="Footer Placeholder 6"/>
          <p:cNvSpPr>
            <a:spLocks noGrp="1"/>
          </p:cNvSpPr>
          <p:nvPr>
            <p:ph type="ftr" sz="quarter" idx="10"/>
          </p:nvPr>
        </p:nvSpPr>
        <p:spPr>
          <a:xfrm>
            <a:off x="539750" y="9540000"/>
            <a:ext cx="11520488" cy="392921"/>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9" name="Slide Number Placeholder 8"/>
          <p:cNvSpPr>
            <a:spLocks noGrp="1"/>
          </p:cNvSpPr>
          <p:nvPr>
            <p:ph type="sldNum" sz="quarter" idx="11"/>
          </p:nvPr>
        </p:nvSpPr>
        <p:spPr/>
        <p:txBody>
          <a:bodyPr/>
          <a:lstStyle>
            <a:lvl1pPr>
              <a:defRPr>
                <a:solidFill>
                  <a:schemeClr val="bg1"/>
                </a:solidFill>
              </a:defRPr>
            </a:lvl1pPr>
          </a:lstStyle>
          <a:p>
            <a:fld id="{D169FC91-59AE-C64A-9DCD-3B3C91131C87}" type="slidenum">
              <a:rPr lang="en-US" smtClean="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Section Header 1">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304538" y="-98553"/>
            <a:ext cx="8074902" cy="14212480"/>
          </a:xfrm>
          <a:prstGeom prst="rect">
            <a:avLst/>
          </a:prstGeom>
        </p:spPr>
      </p:pic>
      <p:sp>
        <p:nvSpPr>
          <p:cNvPr id="2" name="Title 1"/>
          <p:cNvSpPr>
            <a:spLocks noGrp="1"/>
          </p:cNvSpPr>
          <p:nvPr>
            <p:ph type="title" hasCustomPrompt="1"/>
          </p:nvPr>
        </p:nvSpPr>
        <p:spPr>
          <a:xfrm>
            <a:off x="539751" y="0"/>
            <a:ext cx="11341100" cy="10285411"/>
          </a:xfrm>
        </p:spPr>
        <p:txBody>
          <a:bodyPr anchor="ctr"/>
          <a:lstStyle>
            <a:lvl1pPr>
              <a:defRPr sz="7200" b="0">
                <a:solidFill>
                  <a:schemeClr val="bg1"/>
                </a:solidFill>
              </a:defRPr>
            </a:lvl1pPr>
          </a:lstStyle>
          <a:p>
            <a:r>
              <a:rPr lang="en-US"/>
              <a:t>Section header / divider slide title goes here</a:t>
            </a:r>
            <a:endParaRPr lang="en-US" dirty="0"/>
          </a:p>
        </p:txBody>
      </p:sp>
      <p:sp>
        <p:nvSpPr>
          <p:cNvPr id="7" name="Footer Placeholder 6"/>
          <p:cNvSpPr>
            <a:spLocks noGrp="1"/>
          </p:cNvSpPr>
          <p:nvPr>
            <p:ph type="ftr" sz="quarter" idx="10"/>
          </p:nvPr>
        </p:nvSpPr>
        <p:spPr>
          <a:xfrm>
            <a:off x="539750" y="9540000"/>
            <a:ext cx="11520488" cy="590572"/>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9" name="Slide Number Placeholder 8"/>
          <p:cNvSpPr>
            <a:spLocks noGrp="1"/>
          </p:cNvSpPr>
          <p:nvPr>
            <p:ph type="sldNum" sz="quarter" idx="11"/>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8" name="Text Placeholder 2"/>
          <p:cNvSpPr>
            <a:spLocks noGrp="1"/>
          </p:cNvSpPr>
          <p:nvPr>
            <p:ph type="body" idx="1" hasCustomPrompt="1"/>
          </p:nvPr>
        </p:nvSpPr>
        <p:spPr>
          <a:xfrm>
            <a:off x="539749" y="6480000"/>
            <a:ext cx="10656571" cy="1097279"/>
          </a:xfrm>
        </p:spPr>
        <p:txBody>
          <a:bodyPr lIns="0">
            <a:normAutofit/>
          </a:bodyPr>
          <a:lstStyle>
            <a:lvl1pPr marL="0" indent="0">
              <a:buNone/>
              <a:defRPr sz="3200" b="1">
                <a:solidFill>
                  <a:schemeClr val="bg1"/>
                </a:solidFill>
              </a:defRPr>
            </a:lvl1pPr>
            <a:lvl2pPr marL="685709" indent="0">
              <a:buNone/>
              <a:defRPr sz="3000">
                <a:solidFill>
                  <a:schemeClr val="tx1">
                    <a:tint val="75000"/>
                  </a:schemeClr>
                </a:solidFill>
              </a:defRPr>
            </a:lvl2pPr>
            <a:lvl3pPr marL="1371417" indent="0">
              <a:buNone/>
              <a:defRPr sz="2700">
                <a:solidFill>
                  <a:schemeClr val="tx1">
                    <a:tint val="75000"/>
                  </a:schemeClr>
                </a:solidFill>
              </a:defRPr>
            </a:lvl3pPr>
            <a:lvl4pPr marL="2057126" indent="0">
              <a:buNone/>
              <a:defRPr sz="2400">
                <a:solidFill>
                  <a:schemeClr val="tx1">
                    <a:tint val="75000"/>
                  </a:schemeClr>
                </a:solidFill>
              </a:defRPr>
            </a:lvl4pPr>
            <a:lvl5pPr marL="2742834" indent="0">
              <a:buNone/>
              <a:defRPr sz="2400">
                <a:solidFill>
                  <a:schemeClr val="tx1">
                    <a:tint val="75000"/>
                  </a:schemeClr>
                </a:solidFill>
              </a:defRPr>
            </a:lvl5pPr>
            <a:lvl6pPr marL="3428543" indent="0">
              <a:buNone/>
              <a:defRPr sz="2400">
                <a:solidFill>
                  <a:schemeClr val="tx1">
                    <a:tint val="75000"/>
                  </a:schemeClr>
                </a:solidFill>
              </a:defRPr>
            </a:lvl6pPr>
            <a:lvl7pPr marL="4114251" indent="0">
              <a:buNone/>
              <a:defRPr sz="2400">
                <a:solidFill>
                  <a:schemeClr val="tx1">
                    <a:tint val="75000"/>
                  </a:schemeClr>
                </a:solidFill>
              </a:defRPr>
            </a:lvl7pPr>
            <a:lvl8pPr marL="4799960" indent="0">
              <a:buNone/>
              <a:defRPr sz="2400">
                <a:solidFill>
                  <a:schemeClr val="tx1">
                    <a:tint val="75000"/>
                  </a:schemeClr>
                </a:solidFill>
              </a:defRPr>
            </a:lvl8pPr>
            <a:lvl9pPr marL="5485668" indent="0">
              <a:buNone/>
              <a:defRPr sz="2400">
                <a:solidFill>
                  <a:schemeClr val="tx1">
                    <a:tint val="75000"/>
                  </a:schemeClr>
                </a:solidFill>
              </a:defRPr>
            </a:lvl9pPr>
          </a:lstStyle>
          <a:p>
            <a:pPr lvl="0"/>
            <a:r>
              <a:rPr lang="en-US" dirty="0"/>
              <a:t>Use this space for a subtitle if you need one. When you’re done, move it up so it’s just under the title.</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9750" y="4471047"/>
            <a:ext cx="12744450" cy="5179695"/>
          </a:xfrm>
        </p:spPr>
        <p:txBody>
          <a:bodyPr vert="horz" lIns="0" tIns="0" rIns="91440" bIns="45720" rtlCol="0" anchor="t">
            <a:noAutofit/>
          </a:bodyPr>
          <a:lstStyle>
            <a:lvl1pPr marL="0" indent="0">
              <a:spcBef>
                <a:spcPts val="1500"/>
              </a:spcBef>
              <a:buFontTx/>
              <a:buNone/>
              <a:defRPr lang="en-US" b="0" baseline="0" dirty="0" smtClean="0">
                <a:latin typeface="+mj-lt"/>
                <a:ea typeface="+mj-ea"/>
                <a:cs typeface="+mj-cs"/>
              </a:defRPr>
            </a:lvl1pPr>
          </a:lstStyle>
          <a:p>
            <a:pPr lvl="0">
              <a:spcBef>
                <a:spcPct val="0"/>
              </a:spcBef>
            </a:pPr>
            <a:r>
              <a:rPr lang="en-US" dirty="0"/>
              <a:t>Content goes here – this is without bullets</a:t>
            </a:r>
          </a:p>
        </p:txBody>
      </p:sp>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lvl1pPr>
          </a:lstStyle>
          <a:p>
            <a:pPr lvl="0"/>
            <a:r>
              <a:rPr lang="en-US" dirty="0"/>
              <a:t>Slide title</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p>
            <a:fld id="{D169FC91-59AE-C64A-9DCD-3B3C91131C87}" type="slidenum">
              <a:rPr lang="en-US" smtClean="0"/>
              <a:pPr/>
              <a:t>‹#›</a:t>
            </a:fld>
            <a:endParaRPr lang="en-US" dirty="0"/>
          </a:p>
        </p:txBody>
      </p:sp>
      <p:sp>
        <p:nvSpPr>
          <p:cNvPr id="6" name="Text Placeholder 5"/>
          <p:cNvSpPr>
            <a:spLocks noGrp="1"/>
          </p:cNvSpPr>
          <p:nvPr>
            <p:ph type="body" sz="quarter" idx="16" hasCustomPrompt="1"/>
          </p:nvPr>
        </p:nvSpPr>
        <p:spPr>
          <a:xfrm>
            <a:off x="539750" y="2179847"/>
            <a:ext cx="12744450" cy="1547027"/>
          </a:xfrm>
        </p:spPr>
        <p:txBody>
          <a:bodyPr vert="horz" lIns="0" tIns="0" rIns="91440" bIns="45720" rtlCol="0" anchor="t">
            <a:noAutofit/>
          </a:bodyPr>
          <a:lstStyle>
            <a:lvl1pPr marL="0" indent="0">
              <a:buFontTx/>
              <a:buNone/>
              <a:defRPr lang="en-US" sz="6000" b="0" smtClean="0">
                <a:solidFill>
                  <a:schemeClr val="accent3"/>
                </a:solidFill>
                <a:latin typeface="+mj-lt"/>
                <a:ea typeface="+mj-ea"/>
                <a:cs typeface="+mj-cs"/>
              </a:defRPr>
            </a:lvl1pPr>
            <a:lvl2pPr>
              <a:defRPr lang="en-US" smtClean="0"/>
            </a:lvl2pPr>
            <a:lvl3pPr>
              <a:defRPr lang="en-US" smtClean="0"/>
            </a:lvl3pPr>
            <a:lvl4pPr>
              <a:defRPr lang="en-US" smtClean="0"/>
            </a:lvl4pPr>
            <a:lvl5pPr>
              <a:defRPr lang="en-GB"/>
            </a:lvl5pPr>
          </a:lstStyle>
          <a:p>
            <a:pPr lvl="0">
              <a:lnSpc>
                <a:spcPct val="90000"/>
              </a:lnSpc>
              <a:spcBef>
                <a:spcPct val="0"/>
              </a:spcBef>
            </a:pPr>
            <a:r>
              <a:rPr lang="en-US" dirty="0"/>
              <a:t>Put a bold quote or statement at the top  in here</a:t>
            </a:r>
          </a:p>
        </p:txBody>
      </p:sp>
      <p:sp>
        <p:nvSpPr>
          <p:cNvPr id="10" name="Text Placeholder 5"/>
          <p:cNvSpPr>
            <a:spLocks noGrp="1"/>
          </p:cNvSpPr>
          <p:nvPr>
            <p:ph type="body" sz="quarter" idx="17" hasCustomPrompt="1"/>
          </p:nvPr>
        </p:nvSpPr>
        <p:spPr>
          <a:xfrm>
            <a:off x="539749" y="3726874"/>
            <a:ext cx="12744450" cy="744173"/>
          </a:xfrm>
        </p:spPr>
        <p:txBody>
          <a:bodyPr vert="horz" lIns="0" tIns="0" rIns="91440" bIns="45720" rtlCol="0" anchor="b">
            <a:noAutofit/>
          </a:bodyPr>
          <a:lstStyle>
            <a:lvl1pPr marL="0" indent="0">
              <a:buFontTx/>
              <a:buNone/>
              <a:defRPr lang="en-US" b="1" dirty="0" smtClean="0">
                <a:latin typeface="+mj-lt"/>
                <a:ea typeface="+mj-ea"/>
                <a:cs typeface="+mj-cs"/>
              </a:defRPr>
            </a:lvl1pPr>
          </a:lstStyle>
          <a:p>
            <a:pPr lvl="0">
              <a:lnSpc>
                <a:spcPct val="90000"/>
              </a:lnSpc>
              <a:spcBef>
                <a:spcPct val="0"/>
              </a:spcBef>
            </a:pPr>
            <a:r>
              <a:rPr lang="en-US" dirty="0"/>
              <a:t>Paragraph heading goes here</a:t>
            </a:r>
          </a:p>
        </p:txBody>
      </p:sp>
      <p:sp>
        <p:nvSpPr>
          <p:cNvPr id="11"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Branded Title Slide DARK">
    <p:bg>
      <p:bgPr>
        <a:solidFill>
          <a:schemeClr val="tx1"/>
        </a:solidFill>
        <a:effectLst/>
      </p:bgPr>
    </p:bg>
    <p:spTree>
      <p:nvGrpSpPr>
        <p:cNvPr id="1" name=""/>
        <p:cNvGrpSpPr/>
        <p:nvPr/>
      </p:nvGrpSpPr>
      <p:grpSpPr>
        <a:xfrm>
          <a:off x="0" y="0"/>
          <a:ext cx="0" cy="0"/>
          <a:chOff x="0" y="0"/>
          <a:chExt cx="0" cy="0"/>
        </a:xfrm>
      </p:grpSpPr>
      <p:sp>
        <p:nvSpPr>
          <p:cNvPr id="20" name="Picture Placeholder 2"/>
          <p:cNvSpPr>
            <a:spLocks noGrp="1" noChangeAspect="1"/>
          </p:cNvSpPr>
          <p:nvPr>
            <p:ph type="pic" idx="27"/>
          </p:nvPr>
        </p:nvSpPr>
        <p:spPr>
          <a:xfrm>
            <a:off x="0" y="-1"/>
            <a:ext cx="18288000" cy="10285413"/>
          </a:xfrm>
        </p:spPr>
        <p:txBody>
          <a:bodyPr anchor="t">
            <a:normAutofit/>
          </a:bodyPr>
          <a:lstStyle>
            <a:lvl1pPr marL="0" indent="0">
              <a:buFontTx/>
              <a:buNone/>
              <a:defRPr sz="1800">
                <a:solidFill>
                  <a:schemeClr val="bg1"/>
                </a:solidFill>
              </a:defRPr>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4" name="Text Placeholder 3"/>
          <p:cNvSpPr>
            <a:spLocks noGrp="1"/>
          </p:cNvSpPr>
          <p:nvPr>
            <p:ph type="body" sz="quarter" idx="13" hasCustomPrompt="1"/>
          </p:nvPr>
        </p:nvSpPr>
        <p:spPr>
          <a:xfrm>
            <a:off x="539749" y="2190750"/>
            <a:ext cx="5759451" cy="5977890"/>
          </a:xfrm>
        </p:spPr>
        <p:txBody>
          <a:bodyPr lIns="0" tIns="0" rIns="0" bIns="0" anchor="ctr">
            <a:noAutofit/>
          </a:bodyPr>
          <a:lstStyle>
            <a:lvl1pPr marL="0" indent="0">
              <a:buNone/>
              <a:defRPr sz="6000">
                <a:solidFill>
                  <a:schemeClr val="bg1"/>
                </a:solidFill>
              </a:defRPr>
            </a:lvl1pPr>
          </a:lstStyle>
          <a:p>
            <a:pPr lvl="0"/>
            <a:r>
              <a:rPr lang="en-US" dirty="0"/>
              <a:t>Presentation title goes here</a:t>
            </a:r>
          </a:p>
        </p:txBody>
      </p:sp>
      <p:sp>
        <p:nvSpPr>
          <p:cNvPr id="13" name="Footer Placeholder 12"/>
          <p:cNvSpPr>
            <a:spLocks noGrp="1"/>
          </p:cNvSpPr>
          <p:nvPr>
            <p:ph type="ftr" sz="quarter" idx="14"/>
          </p:nvPr>
        </p:nvSpPr>
        <p:spPr>
          <a:xfrm>
            <a:off x="539749" y="9540000"/>
            <a:ext cx="12376150" cy="457717"/>
          </a:xfrm>
          <a:prstGeom prst="rect">
            <a:avLst/>
          </a:prstGeom>
        </p:spPr>
        <p:txBody>
          <a:bodyPr/>
          <a:lstStyle>
            <a:lvl1pPr>
              <a:defRPr>
                <a:solidFill>
                  <a:schemeClr val="bg1"/>
                </a:solidFill>
              </a:defRPr>
            </a:lvl1pPr>
          </a:lstStyle>
          <a:p>
            <a:r>
              <a:rPr lang="en-GB" dirty="0"/>
              <a:t>MiQ presentation name  |  Client name or other information  |  Date 20XX</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7772" y="569913"/>
            <a:ext cx="3876455" cy="1294992"/>
          </a:xfrm>
          <a:prstGeom prst="rect">
            <a:avLst/>
          </a:prstGeom>
        </p:spPr>
      </p:pic>
      <p:sp>
        <p:nvSpPr>
          <p:cNvPr id="3" name="Picture Placeholder 2"/>
          <p:cNvSpPr>
            <a:spLocks noGrp="1"/>
          </p:cNvSpPr>
          <p:nvPr>
            <p:ph type="pic" sz="quarter" idx="15" hasCustomPrompt="1"/>
          </p:nvPr>
        </p:nvSpPr>
        <p:spPr>
          <a:xfrm>
            <a:off x="4751149" y="624427"/>
            <a:ext cx="4319588" cy="1192212"/>
          </a:xfrm>
        </p:spPr>
        <p:txBody>
          <a:bodyPr/>
          <a:lstStyle>
            <a:lvl1pPr marL="0" indent="0">
              <a:buFontTx/>
              <a:buNone/>
              <a:defRPr baseline="0">
                <a:solidFill>
                  <a:schemeClr val="bg1"/>
                </a:solidFill>
              </a:defRPr>
            </a:lvl1pPr>
          </a:lstStyle>
          <a:p>
            <a:r>
              <a:rPr lang="en-GB" dirty="0"/>
              <a:t>Client Logo – centred vertically and left aligned</a:t>
            </a:r>
          </a:p>
        </p:txBody>
      </p:sp>
      <p:cxnSp>
        <p:nvCxnSpPr>
          <p:cNvPr id="5" name="Straight Connector 4"/>
          <p:cNvCxnSpPr/>
          <p:nvPr userDrawn="1"/>
        </p:nvCxnSpPr>
        <p:spPr>
          <a:xfrm flipH="1">
            <a:off x="4070096" y="431645"/>
            <a:ext cx="4162" cy="155520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3848097" y="-1117552"/>
            <a:ext cx="3570514" cy="830997"/>
          </a:xfrm>
          <a:prstGeom prst="rect">
            <a:avLst/>
          </a:prstGeom>
          <a:solidFill>
            <a:schemeClr val="accent1"/>
          </a:solidFill>
        </p:spPr>
        <p:txBody>
          <a:bodyPr wrap="square" rtlCol="0">
            <a:spAutoFit/>
          </a:bodyPr>
          <a:lstStyle/>
          <a:p>
            <a:r>
              <a:rPr lang="en-GB" sz="1600" dirty="0">
                <a:solidFill>
                  <a:schemeClr val="bg1"/>
                </a:solidFill>
              </a:rPr>
              <a:t>Insert client logo, make sure it is vertically centred and the left edged is flush against</a:t>
            </a:r>
            <a:r>
              <a:rPr lang="en-GB" sz="1600" baseline="0" dirty="0">
                <a:solidFill>
                  <a:schemeClr val="bg1"/>
                </a:solidFill>
              </a:rPr>
              <a:t> this line</a:t>
            </a:r>
            <a:r>
              <a:rPr lang="en-GB" sz="1600" dirty="0">
                <a:solidFill>
                  <a:schemeClr val="bg1"/>
                </a:solidFill>
              </a:rPr>
              <a:t> </a:t>
            </a:r>
          </a:p>
        </p:txBody>
      </p:sp>
      <p:cxnSp>
        <p:nvCxnSpPr>
          <p:cNvPr id="12" name="Straight Arrow Connector 11"/>
          <p:cNvCxnSpPr/>
          <p:nvPr userDrawn="1"/>
        </p:nvCxnSpPr>
        <p:spPr>
          <a:xfrm>
            <a:off x="5168896" y="-286555"/>
            <a:ext cx="0" cy="286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2"/>
          <p:cNvSpPr>
            <a:spLocks noGrp="1"/>
          </p:cNvSpPr>
          <p:nvPr>
            <p:ph type="body" idx="1" hasCustomPrompt="1"/>
          </p:nvPr>
        </p:nvSpPr>
        <p:spPr>
          <a:xfrm>
            <a:off x="539750" y="6642847"/>
            <a:ext cx="5759450" cy="2947271"/>
          </a:xfrm>
        </p:spPr>
        <p:txBody>
          <a:bodyPr vert="horz" lIns="0" tIns="0" rIns="0" bIns="0" rtlCol="0">
            <a:normAutofit/>
          </a:bodyPr>
          <a:lstStyle>
            <a:lvl1pPr marL="0" indent="0">
              <a:spcBef>
                <a:spcPts val="0"/>
              </a:spcBef>
              <a:buNone/>
              <a:defRPr lang="en-US" sz="3200" b="1" smtClean="0">
                <a:solidFill>
                  <a:schemeClr val="bg1"/>
                </a:solidFill>
              </a:defRPr>
            </a:lvl1pPr>
          </a:lstStyle>
          <a:p>
            <a:pPr marL="0" lvl="0" indent="0">
              <a:buNone/>
            </a:pPr>
            <a:r>
              <a:rPr lang="en-US" dirty="0"/>
              <a:t>Use this space for a </a:t>
            </a:r>
            <a:br>
              <a:rPr lang="en-US" dirty="0"/>
            </a:br>
            <a:r>
              <a:rPr lang="en-US" dirty="0"/>
              <a:t>subtitle if you need one. When you’re done, move it up so it’s just under the title.</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guide id="2" pos="135">
          <p15:clr>
            <a:srgbClr val="FBAE40"/>
          </p15:clr>
        </p15:guide>
        <p15:guide id="3" orient="horz" pos="4600">
          <p15:clr>
            <a:srgbClr val="FBAE40"/>
          </p15:clr>
        </p15:guide>
        <p15:guide id="4" pos="3243">
          <p15:clr>
            <a:srgbClr val="FBAE40"/>
          </p15:clr>
        </p15:guide>
        <p15:guide id="5" orient="horz" pos="12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9750" y="2190751"/>
            <a:ext cx="12744450" cy="7459992"/>
          </a:xfrm>
        </p:spPr>
        <p:txBody>
          <a:bodyPr vert="horz" lIns="0" tIns="0" rIns="91440" bIns="45720" rtlCol="0" anchor="t">
            <a:noAutofit/>
          </a:bodyPr>
          <a:lstStyle>
            <a:lvl1pPr marL="0" indent="0">
              <a:spcBef>
                <a:spcPts val="1500"/>
              </a:spcBef>
              <a:buFontTx/>
              <a:buNone/>
              <a:defRPr lang="en-US" b="0" baseline="0" dirty="0" smtClean="0">
                <a:latin typeface="+mj-lt"/>
                <a:ea typeface="+mj-ea"/>
                <a:cs typeface="+mj-cs"/>
              </a:defRPr>
            </a:lvl1pPr>
          </a:lstStyle>
          <a:p>
            <a:pPr lvl="0">
              <a:spcBef>
                <a:spcPct val="0"/>
              </a:spcBef>
            </a:pPr>
            <a:r>
              <a:rPr lang="en-US" dirty="0"/>
              <a:t>Content goes here – this is without bullets</a:t>
            </a:r>
          </a:p>
        </p:txBody>
      </p:sp>
      <p:sp>
        <p:nvSpPr>
          <p:cNvPr id="7" name="Title 1"/>
          <p:cNvSpPr>
            <a:spLocks noGrp="1"/>
          </p:cNvSpPr>
          <p:nvPr>
            <p:ph type="title" hasCustomPrompt="1"/>
          </p:nvPr>
        </p:nvSpPr>
        <p:spPr>
          <a:xfrm>
            <a:off x="539750" y="539999"/>
            <a:ext cx="12744450" cy="569663"/>
          </a:xfrm>
        </p:spPr>
        <p:txBody>
          <a:bodyPr vert="horz" lIns="0" tIns="0" rIns="91440" bIns="45720" rtlCol="0" anchor="t">
            <a:noAutofit/>
          </a:bodyPr>
          <a:lstStyle>
            <a:lvl1pPr>
              <a:defRPr lang="en-US" dirty="0"/>
            </a:lvl1pPr>
          </a:lstStyle>
          <a:p>
            <a:pPr lvl="0"/>
            <a:r>
              <a:rPr lang="en-US" dirty="0"/>
              <a:t>Slide title</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p>
            <a:fld id="{D169FC91-59AE-C64A-9DCD-3B3C91131C87}" type="slidenum">
              <a:rPr lang="en-US" smtClean="0"/>
              <a:pPr/>
              <a:t>‹#›</a:t>
            </a:fld>
            <a:endParaRPr lang="en-US" dirty="0"/>
          </a:p>
        </p:txBody>
      </p:sp>
      <p:sp>
        <p:nvSpPr>
          <p:cNvPr id="10"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39750" y="540000"/>
            <a:ext cx="12744449" cy="359999"/>
          </a:xfrm>
        </p:spPr>
        <p:txBody>
          <a:bodyPr vert="horz" lIns="0" tIns="0" rIns="91440" bIns="45720" rtlCol="0" anchor="t">
            <a:noAutofit/>
          </a:bodyPr>
          <a:lstStyle>
            <a:lvl1pPr>
              <a:defRPr lang="en-US" dirty="0"/>
            </a:lvl1pPr>
          </a:lstStyle>
          <a:p>
            <a:pPr lvl="0"/>
            <a:r>
              <a:rPr lang="en-US" dirty="0"/>
              <a:t>Slide title</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p>
            <a:fld id="{D169FC91-59AE-C64A-9DCD-3B3C91131C87}" type="slidenum">
              <a:rPr lang="en-US" smtClean="0"/>
              <a:pPr/>
              <a:t>‹#›</a:t>
            </a:fld>
            <a:endParaRPr lang="en-US" dirty="0"/>
          </a:p>
        </p:txBody>
      </p:sp>
      <p:sp>
        <p:nvSpPr>
          <p:cNvPr id="6" name="Text Placeholder 5"/>
          <p:cNvSpPr>
            <a:spLocks noGrp="1"/>
          </p:cNvSpPr>
          <p:nvPr>
            <p:ph type="body" sz="quarter" idx="16" hasCustomPrompt="1"/>
          </p:nvPr>
        </p:nvSpPr>
        <p:spPr>
          <a:xfrm>
            <a:off x="539750" y="2179847"/>
            <a:ext cx="12744450" cy="1547027"/>
          </a:xfrm>
        </p:spPr>
        <p:txBody>
          <a:bodyPr vert="horz" lIns="0" tIns="0" rIns="91440" bIns="45720" rtlCol="0" anchor="t">
            <a:noAutofit/>
          </a:bodyPr>
          <a:lstStyle>
            <a:lvl1pPr marL="0" indent="0">
              <a:buFontTx/>
              <a:buNone/>
              <a:defRPr lang="en-US" sz="6000" b="0" smtClean="0">
                <a:solidFill>
                  <a:schemeClr val="accent3"/>
                </a:solidFill>
                <a:latin typeface="+mj-lt"/>
                <a:ea typeface="+mj-ea"/>
                <a:cs typeface="+mj-cs"/>
              </a:defRPr>
            </a:lvl1pPr>
            <a:lvl2pPr>
              <a:defRPr lang="en-US" smtClean="0"/>
            </a:lvl2pPr>
            <a:lvl3pPr>
              <a:defRPr lang="en-US" smtClean="0"/>
            </a:lvl3pPr>
            <a:lvl4pPr>
              <a:defRPr lang="en-US" smtClean="0"/>
            </a:lvl4pPr>
            <a:lvl5pPr>
              <a:defRPr lang="en-GB"/>
            </a:lvl5pPr>
          </a:lstStyle>
          <a:p>
            <a:pPr lvl="0">
              <a:lnSpc>
                <a:spcPct val="90000"/>
              </a:lnSpc>
              <a:spcBef>
                <a:spcPct val="0"/>
              </a:spcBef>
            </a:pPr>
            <a:r>
              <a:rPr lang="en-US" dirty="0"/>
              <a:t>Put a bold quote or statement at the top  in here</a:t>
            </a:r>
          </a:p>
        </p:txBody>
      </p:sp>
      <p:sp>
        <p:nvSpPr>
          <p:cNvPr id="11" name="Content Placeholder 2"/>
          <p:cNvSpPr>
            <a:spLocks noGrp="1"/>
          </p:cNvSpPr>
          <p:nvPr>
            <p:ph idx="1" hasCustomPrompt="1"/>
          </p:nvPr>
        </p:nvSpPr>
        <p:spPr>
          <a:xfrm>
            <a:off x="539749" y="4167233"/>
            <a:ext cx="4727565" cy="306366"/>
          </a:xfrm>
        </p:spPr>
        <p:txBody>
          <a:bodyPr vert="horz" lIns="0" tIns="0" rIns="91440" bIns="45720" rtlCol="0" anchor="t">
            <a:noAutofit/>
          </a:bodyPr>
          <a:lstStyle>
            <a:lvl1pPr marL="0" indent="0">
              <a:buFontTx/>
              <a:buNone/>
              <a:defRPr lang="en-US" b="1" baseline="0" dirty="0" smtClean="0">
                <a:solidFill>
                  <a:schemeClr val="tx1"/>
                </a:solidFill>
                <a:latin typeface="+mj-lt"/>
                <a:ea typeface="+mj-ea"/>
                <a:cs typeface="+mj-cs"/>
              </a:defRPr>
            </a:lvl1pPr>
          </a:lstStyle>
          <a:p>
            <a:pPr lvl="0">
              <a:spcBef>
                <a:spcPct val="0"/>
              </a:spcBef>
            </a:pPr>
            <a:r>
              <a:rPr lang="en-US" dirty="0"/>
              <a:t>Paragraph header</a:t>
            </a:r>
          </a:p>
        </p:txBody>
      </p:sp>
      <p:sp>
        <p:nvSpPr>
          <p:cNvPr id="12" name="Text Placeholder 12"/>
          <p:cNvSpPr>
            <a:spLocks noGrp="1"/>
          </p:cNvSpPr>
          <p:nvPr>
            <p:ph type="body" sz="quarter" idx="17" hasCustomPrompt="1"/>
          </p:nvPr>
        </p:nvSpPr>
        <p:spPr>
          <a:xfrm>
            <a:off x="549124" y="4473598"/>
            <a:ext cx="4718190" cy="4903343"/>
          </a:xfrm>
        </p:spPr>
        <p:txBody>
          <a:bodyPr lIns="0"/>
          <a:lstStyle>
            <a:lvl1pPr marL="0" indent="0">
              <a:buFontTx/>
              <a:buNone/>
              <a:defRPr/>
            </a:lvl1pPr>
          </a:lstStyle>
          <a:p>
            <a:pPr lvl="0"/>
            <a:r>
              <a:rPr lang="en-US" dirty="0"/>
              <a:t>Insert text</a:t>
            </a:r>
          </a:p>
        </p:txBody>
      </p:sp>
      <p:sp>
        <p:nvSpPr>
          <p:cNvPr id="13" name="Content Placeholder 2"/>
          <p:cNvSpPr>
            <a:spLocks noGrp="1"/>
          </p:cNvSpPr>
          <p:nvPr>
            <p:ph idx="19" hasCustomPrompt="1"/>
          </p:nvPr>
        </p:nvSpPr>
        <p:spPr>
          <a:xfrm>
            <a:off x="6296681" y="4144119"/>
            <a:ext cx="4706300" cy="329479"/>
          </a:xfrm>
        </p:spPr>
        <p:txBody>
          <a:bodyPr vert="horz" lIns="0" tIns="0" rIns="91440" bIns="45720" rtlCol="0" anchor="t">
            <a:noAutofit/>
          </a:bodyPr>
          <a:lstStyle>
            <a:lvl1pPr marL="0" indent="0">
              <a:buFontTx/>
              <a:buNone/>
              <a:defRPr lang="en-US" b="1" dirty="0" smtClean="0">
                <a:solidFill>
                  <a:schemeClr val="tx1"/>
                </a:solidFill>
                <a:latin typeface="+mj-lt"/>
                <a:ea typeface="+mj-ea"/>
                <a:cs typeface="+mj-cs"/>
              </a:defRPr>
            </a:lvl1pPr>
          </a:lstStyle>
          <a:p>
            <a:pPr lvl="0">
              <a:spcBef>
                <a:spcPct val="0"/>
              </a:spcBef>
            </a:pPr>
            <a:r>
              <a:rPr lang="en-US" dirty="0"/>
              <a:t>Paragraph header</a:t>
            </a:r>
          </a:p>
        </p:txBody>
      </p:sp>
      <p:sp>
        <p:nvSpPr>
          <p:cNvPr id="14" name="Text Placeholder 12"/>
          <p:cNvSpPr>
            <a:spLocks noGrp="1"/>
          </p:cNvSpPr>
          <p:nvPr>
            <p:ph type="body" sz="quarter" idx="20" hasCustomPrompt="1"/>
          </p:nvPr>
        </p:nvSpPr>
        <p:spPr>
          <a:xfrm>
            <a:off x="6284791" y="4450485"/>
            <a:ext cx="4718190" cy="4926456"/>
          </a:xfrm>
        </p:spPr>
        <p:txBody>
          <a:bodyPr lIns="0"/>
          <a:lstStyle>
            <a:lvl1pPr marL="0" indent="0">
              <a:buFontTx/>
              <a:buNone/>
              <a:defRPr/>
            </a:lvl1pPr>
          </a:lstStyle>
          <a:p>
            <a:pPr lvl="0"/>
            <a:r>
              <a:rPr lang="en-US" dirty="0"/>
              <a:t>Insert text</a:t>
            </a:r>
          </a:p>
        </p:txBody>
      </p:sp>
      <p:sp>
        <p:nvSpPr>
          <p:cNvPr id="15" name="Content Placeholder 2"/>
          <p:cNvSpPr>
            <a:spLocks noGrp="1"/>
          </p:cNvSpPr>
          <p:nvPr>
            <p:ph idx="21" hasCustomPrompt="1"/>
          </p:nvPr>
        </p:nvSpPr>
        <p:spPr>
          <a:xfrm>
            <a:off x="12071074" y="4144119"/>
            <a:ext cx="4706300" cy="329479"/>
          </a:xfrm>
        </p:spPr>
        <p:txBody>
          <a:bodyPr vert="horz" lIns="0" tIns="0" rIns="91440" bIns="45720" rtlCol="0" anchor="t">
            <a:noAutofit/>
          </a:bodyPr>
          <a:lstStyle>
            <a:lvl1pPr marL="0" indent="0">
              <a:buFontTx/>
              <a:buNone/>
              <a:defRPr lang="en-US" b="1" dirty="0" smtClean="0">
                <a:solidFill>
                  <a:schemeClr val="tx1"/>
                </a:solidFill>
                <a:latin typeface="+mj-lt"/>
                <a:ea typeface="+mj-ea"/>
                <a:cs typeface="+mj-cs"/>
              </a:defRPr>
            </a:lvl1pPr>
          </a:lstStyle>
          <a:p>
            <a:pPr lvl="0">
              <a:spcBef>
                <a:spcPct val="0"/>
              </a:spcBef>
            </a:pPr>
            <a:r>
              <a:rPr lang="en-US" dirty="0"/>
              <a:t>Paragraph header</a:t>
            </a:r>
          </a:p>
        </p:txBody>
      </p:sp>
      <p:sp>
        <p:nvSpPr>
          <p:cNvPr id="16" name="Text Placeholder 12"/>
          <p:cNvSpPr>
            <a:spLocks noGrp="1"/>
          </p:cNvSpPr>
          <p:nvPr>
            <p:ph type="body" sz="quarter" idx="22" hasCustomPrompt="1"/>
          </p:nvPr>
        </p:nvSpPr>
        <p:spPr>
          <a:xfrm>
            <a:off x="12059184" y="4450485"/>
            <a:ext cx="4718190" cy="4926456"/>
          </a:xfrm>
        </p:spPr>
        <p:txBody>
          <a:bodyPr lIns="0"/>
          <a:lstStyle>
            <a:lvl1pPr marL="0" indent="0">
              <a:buFontTx/>
              <a:buNone/>
              <a:defRPr/>
            </a:lvl1pPr>
          </a:lstStyle>
          <a:p>
            <a:pPr lvl="0"/>
            <a:r>
              <a:rPr lang="en-US" dirty="0"/>
              <a:t>Insert text</a:t>
            </a:r>
          </a:p>
        </p:txBody>
      </p:sp>
      <p:sp>
        <p:nvSpPr>
          <p:cNvPr id="17"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2 box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9750" y="2222266"/>
            <a:ext cx="5556280" cy="417898"/>
          </a:xfrm>
        </p:spPr>
        <p:txBody>
          <a:bodyPr vert="horz" lIns="0" tIns="0" rIns="91440" bIns="45720" rtlCol="0" anchor="t">
            <a:noAutofit/>
          </a:bodyPr>
          <a:lstStyle>
            <a:lvl1pPr marL="0" indent="0">
              <a:buFontTx/>
              <a:buNone/>
              <a:defRPr lang="en-US" b="1" dirty="0" smtClean="0">
                <a:solidFill>
                  <a:schemeClr val="accent2"/>
                </a:solidFill>
                <a:latin typeface="+mj-lt"/>
                <a:ea typeface="+mj-ea"/>
                <a:cs typeface="+mj-cs"/>
              </a:defRPr>
            </a:lvl1pPr>
          </a:lstStyle>
          <a:p>
            <a:pPr lvl="0">
              <a:spcBef>
                <a:spcPct val="0"/>
              </a:spcBef>
            </a:pPr>
            <a:r>
              <a:rPr lang="en-US" dirty="0"/>
              <a:t>Header 1</a:t>
            </a:r>
          </a:p>
        </p:txBody>
      </p:sp>
      <p:sp>
        <p:nvSpPr>
          <p:cNvPr id="7"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baseline="0" dirty="0"/>
            </a:lvl1pPr>
          </a:lstStyle>
          <a:p>
            <a:pPr lvl="0"/>
            <a:r>
              <a:rPr lang="en-US" dirty="0"/>
              <a:t>Slide title – use this slide for 2 pieces of content of equal weight</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p>
            <a:fld id="{D169FC91-59AE-C64A-9DCD-3B3C91131C87}" type="slidenum">
              <a:rPr lang="en-US" smtClean="0"/>
              <a:pPr/>
              <a:t>‹#›</a:t>
            </a:fld>
            <a:endParaRPr lang="en-US" dirty="0"/>
          </a:p>
        </p:txBody>
      </p:sp>
      <p:sp>
        <p:nvSpPr>
          <p:cNvPr id="5" name="Rectangle 4"/>
          <p:cNvSpPr/>
          <p:nvPr userDrawn="1"/>
        </p:nvSpPr>
        <p:spPr>
          <a:xfrm>
            <a:off x="14203110" y="0"/>
            <a:ext cx="3240828" cy="5110385"/>
          </a:xfrm>
          <a:custGeom>
            <a:avLst/>
            <a:gdLst>
              <a:gd name="connsiteX0" fmla="*/ 0 w 3282461"/>
              <a:gd name="connsiteY0" fmla="*/ 0 h 5134708"/>
              <a:gd name="connsiteX1" fmla="*/ 3282461 w 3282461"/>
              <a:gd name="connsiteY1" fmla="*/ 0 h 5134708"/>
              <a:gd name="connsiteX2" fmla="*/ 3282461 w 3282461"/>
              <a:gd name="connsiteY2" fmla="*/ 5134708 h 5134708"/>
              <a:gd name="connsiteX3" fmla="*/ 0 w 3282461"/>
              <a:gd name="connsiteY3" fmla="*/ 5134708 h 5134708"/>
              <a:gd name="connsiteX4" fmla="*/ 0 w 3282461"/>
              <a:gd name="connsiteY4" fmla="*/ 0 h 5134708"/>
              <a:gd name="connsiteX0" fmla="*/ 8546 w 3291007"/>
              <a:gd name="connsiteY0" fmla="*/ 0 h 5134708"/>
              <a:gd name="connsiteX1" fmla="*/ 3291007 w 3291007"/>
              <a:gd name="connsiteY1" fmla="*/ 0 h 5134708"/>
              <a:gd name="connsiteX2" fmla="*/ 3291007 w 3291007"/>
              <a:gd name="connsiteY2" fmla="*/ 5134708 h 5134708"/>
              <a:gd name="connsiteX3" fmla="*/ 0 w 3291007"/>
              <a:gd name="connsiteY3" fmla="*/ 1827485 h 5134708"/>
              <a:gd name="connsiteX4" fmla="*/ 8546 w 3291007"/>
              <a:gd name="connsiteY4" fmla="*/ 0 h 51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1007" h="5134708">
                <a:moveTo>
                  <a:pt x="8546" y="0"/>
                </a:moveTo>
                <a:lnTo>
                  <a:pt x="3291007" y="0"/>
                </a:lnTo>
                <a:lnTo>
                  <a:pt x="3291007" y="5134708"/>
                </a:lnTo>
                <a:lnTo>
                  <a:pt x="0" y="1827485"/>
                </a:lnTo>
                <a:cubicBezTo>
                  <a:pt x="2849" y="1218323"/>
                  <a:pt x="5697" y="609162"/>
                  <a:pt x="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 Placeholder 12"/>
          <p:cNvSpPr>
            <a:spLocks noGrp="1"/>
          </p:cNvSpPr>
          <p:nvPr>
            <p:ph type="body" sz="quarter" idx="16" hasCustomPrompt="1"/>
          </p:nvPr>
        </p:nvSpPr>
        <p:spPr>
          <a:xfrm>
            <a:off x="551643" y="2650474"/>
            <a:ext cx="5544388" cy="2459911"/>
          </a:xfrm>
        </p:spPr>
        <p:txBody>
          <a:bodyPr lIns="0"/>
          <a:lstStyle>
            <a:lvl1pPr marL="0" indent="0">
              <a:buFontTx/>
              <a:buNone/>
              <a:defRPr/>
            </a:lvl1pPr>
          </a:lstStyle>
          <a:p>
            <a:pPr lvl="0"/>
            <a:r>
              <a:rPr lang="en-US" dirty="0"/>
              <a:t>Insert text – no bullets</a:t>
            </a:r>
          </a:p>
        </p:txBody>
      </p:sp>
      <p:sp>
        <p:nvSpPr>
          <p:cNvPr id="14" name="Content Placeholder 2"/>
          <p:cNvSpPr>
            <a:spLocks noGrp="1"/>
          </p:cNvSpPr>
          <p:nvPr>
            <p:ph idx="17" hasCustomPrompt="1"/>
          </p:nvPr>
        </p:nvSpPr>
        <p:spPr>
          <a:xfrm>
            <a:off x="7727920" y="2211956"/>
            <a:ext cx="5556280" cy="428208"/>
          </a:xfrm>
        </p:spPr>
        <p:txBody>
          <a:bodyPr vert="horz" lIns="0" tIns="0" rIns="91440" bIns="45720" rtlCol="0" anchor="t">
            <a:noAutofit/>
          </a:bodyPr>
          <a:lstStyle>
            <a:lvl1pPr marL="0" indent="0">
              <a:buFontTx/>
              <a:buNone/>
              <a:defRPr lang="en-US" b="1" dirty="0" smtClean="0">
                <a:solidFill>
                  <a:schemeClr val="accent2"/>
                </a:solidFill>
                <a:latin typeface="+mj-lt"/>
                <a:ea typeface="+mj-ea"/>
                <a:cs typeface="+mj-cs"/>
              </a:defRPr>
            </a:lvl1pPr>
          </a:lstStyle>
          <a:p>
            <a:pPr lvl="0">
              <a:spcBef>
                <a:spcPct val="0"/>
              </a:spcBef>
            </a:pPr>
            <a:r>
              <a:rPr lang="en-US" dirty="0"/>
              <a:t>Header 2</a:t>
            </a:r>
          </a:p>
        </p:txBody>
      </p:sp>
      <p:sp>
        <p:nvSpPr>
          <p:cNvPr id="15" name="Text Placeholder 12"/>
          <p:cNvSpPr>
            <a:spLocks noGrp="1"/>
          </p:cNvSpPr>
          <p:nvPr>
            <p:ph type="body" sz="quarter" idx="18" hasCustomPrompt="1"/>
          </p:nvPr>
        </p:nvSpPr>
        <p:spPr>
          <a:xfrm>
            <a:off x="7739812" y="2640164"/>
            <a:ext cx="5544387" cy="2459911"/>
          </a:xfrm>
        </p:spPr>
        <p:txBody>
          <a:bodyPr lIns="0"/>
          <a:lstStyle>
            <a:lvl1pPr marL="0" indent="0">
              <a:buFontTx/>
              <a:buNone/>
              <a:defRPr/>
            </a:lvl1pPr>
          </a:lstStyle>
          <a:p>
            <a:pPr lvl="0"/>
            <a:r>
              <a:rPr lang="en-US" dirty="0"/>
              <a:t>Insert text – no bullets</a:t>
            </a:r>
          </a:p>
        </p:txBody>
      </p:sp>
      <p:sp>
        <p:nvSpPr>
          <p:cNvPr id="6" name="Text Placeholder 5"/>
          <p:cNvSpPr>
            <a:spLocks noGrp="1"/>
          </p:cNvSpPr>
          <p:nvPr>
            <p:ph type="body" sz="quarter" idx="19" hasCustomPrompt="1"/>
          </p:nvPr>
        </p:nvSpPr>
        <p:spPr>
          <a:xfrm>
            <a:off x="539751" y="5110163"/>
            <a:ext cx="5556280" cy="2230437"/>
          </a:xfrm>
        </p:spPr>
        <p:txBody>
          <a:bodyPr/>
          <a:lstStyle>
            <a:lvl1pPr>
              <a:spcBef>
                <a:spcPts val="600"/>
              </a:spcBef>
              <a:defRPr/>
            </a:lvl1pPr>
            <a:lvl2pPr marL="682625" indent="-219075">
              <a:spcBef>
                <a:spcPts val="600"/>
              </a:spcBef>
              <a:tabLst/>
              <a:defRPr/>
            </a:lvl2pPr>
          </a:lstStyle>
          <a:p>
            <a:pPr lvl="0"/>
            <a:r>
              <a:rPr lang="en-US" dirty="0"/>
              <a:t>Bulleted text</a:t>
            </a:r>
          </a:p>
          <a:p>
            <a:pPr lvl="1"/>
            <a:r>
              <a:rPr lang="en-US" dirty="0"/>
              <a:t>Second level</a:t>
            </a:r>
          </a:p>
        </p:txBody>
      </p:sp>
      <p:sp>
        <p:nvSpPr>
          <p:cNvPr id="16" name="Text Placeholder 5"/>
          <p:cNvSpPr>
            <a:spLocks noGrp="1"/>
          </p:cNvSpPr>
          <p:nvPr>
            <p:ph type="body" sz="quarter" idx="20" hasCustomPrompt="1"/>
          </p:nvPr>
        </p:nvSpPr>
        <p:spPr>
          <a:xfrm>
            <a:off x="7739812" y="5090456"/>
            <a:ext cx="5544387" cy="2230437"/>
          </a:xfrm>
        </p:spPr>
        <p:txBody>
          <a:bodyPr/>
          <a:lstStyle>
            <a:lvl1pPr>
              <a:spcBef>
                <a:spcPts val="600"/>
              </a:spcBef>
              <a:defRPr/>
            </a:lvl1pPr>
            <a:lvl2pPr marL="682625" indent="-219075">
              <a:spcBef>
                <a:spcPts val="600"/>
              </a:spcBef>
              <a:tabLst/>
              <a:defRPr/>
            </a:lvl2pPr>
          </a:lstStyle>
          <a:p>
            <a:pPr lvl="0"/>
            <a:r>
              <a:rPr lang="en-US" dirty="0"/>
              <a:t>Bulleted text</a:t>
            </a:r>
          </a:p>
          <a:p>
            <a:pPr lvl="1"/>
            <a:r>
              <a:rPr lang="en-US" dirty="0"/>
              <a:t>Second level</a:t>
            </a:r>
          </a:p>
        </p:txBody>
      </p:sp>
      <p:sp>
        <p:nvSpPr>
          <p:cNvPr id="17"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2 box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42268" y="3325834"/>
            <a:ext cx="4727565" cy="306366"/>
          </a:xfrm>
        </p:spPr>
        <p:txBody>
          <a:bodyPr vert="horz" lIns="0" tIns="0" rIns="91440" bIns="45720" rtlCol="0" anchor="t">
            <a:noAutofit/>
          </a:bodyPr>
          <a:lstStyle>
            <a:lvl1pPr marL="0" indent="0">
              <a:buFontTx/>
              <a:buNone/>
              <a:defRPr lang="en-US" b="1" baseline="0" dirty="0" smtClean="0">
                <a:solidFill>
                  <a:schemeClr val="tx1"/>
                </a:solidFill>
                <a:latin typeface="+mj-lt"/>
                <a:ea typeface="+mj-ea"/>
                <a:cs typeface="+mj-cs"/>
              </a:defRPr>
            </a:lvl1pPr>
          </a:lstStyle>
          <a:p>
            <a:pPr lvl="0">
              <a:spcBef>
                <a:spcPct val="0"/>
              </a:spcBef>
            </a:pPr>
            <a:r>
              <a:rPr lang="en-US" dirty="0"/>
              <a:t>Paragraph header</a:t>
            </a:r>
          </a:p>
        </p:txBody>
      </p:sp>
      <p:sp>
        <p:nvSpPr>
          <p:cNvPr id="7" name="Title 1"/>
          <p:cNvSpPr>
            <a:spLocks noGrp="1"/>
          </p:cNvSpPr>
          <p:nvPr>
            <p:ph type="title" hasCustomPrompt="1"/>
          </p:nvPr>
        </p:nvSpPr>
        <p:spPr>
          <a:xfrm>
            <a:off x="539750" y="540000"/>
            <a:ext cx="12744450" cy="359999"/>
          </a:xfrm>
        </p:spPr>
        <p:txBody>
          <a:bodyPr vert="horz" lIns="0" tIns="0" rIns="91440" bIns="45720" rtlCol="0" anchor="t">
            <a:noAutofit/>
          </a:bodyPr>
          <a:lstStyle>
            <a:lvl1pPr>
              <a:buFontTx/>
              <a:buNone/>
              <a:defRPr lang="en-US" baseline="0" dirty="0"/>
            </a:lvl1pPr>
          </a:lstStyle>
          <a:p>
            <a:pPr lvl="0"/>
            <a:r>
              <a:rPr lang="en-US" dirty="0"/>
              <a:t>Slide title – 3 section slide, show a relationship between 3 concepts</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lvl1pPr>
              <a:buFontTx/>
              <a:buNone/>
              <a:defRPr/>
            </a:lvl1p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lvl1pPr>
              <a:buFontTx/>
              <a:buNone/>
              <a:defRPr/>
            </a:lvl1pPr>
          </a:lstStyle>
          <a:p>
            <a:fld id="{D169FC91-59AE-C64A-9DCD-3B3C91131C87}" type="slidenum">
              <a:rPr lang="en-US" smtClean="0"/>
              <a:pPr/>
              <a:t>‹#›</a:t>
            </a:fld>
            <a:endParaRPr lang="en-US" dirty="0"/>
          </a:p>
        </p:txBody>
      </p:sp>
      <p:sp>
        <p:nvSpPr>
          <p:cNvPr id="13" name="Text Placeholder 12"/>
          <p:cNvSpPr>
            <a:spLocks noGrp="1"/>
          </p:cNvSpPr>
          <p:nvPr>
            <p:ph type="body" sz="quarter" idx="16" hasCustomPrompt="1"/>
          </p:nvPr>
        </p:nvSpPr>
        <p:spPr>
          <a:xfrm>
            <a:off x="551643" y="3632200"/>
            <a:ext cx="4718190" cy="5744741"/>
          </a:xfrm>
        </p:spPr>
        <p:txBody>
          <a:bodyPr lIns="0"/>
          <a:lstStyle>
            <a:lvl1pPr marL="0" indent="0">
              <a:buFontTx/>
              <a:buNone/>
              <a:defRPr/>
            </a:lvl1pPr>
          </a:lstStyle>
          <a:p>
            <a:pPr lvl="0"/>
            <a:r>
              <a:rPr lang="en-US" dirty="0"/>
              <a:t>Insert text</a:t>
            </a:r>
          </a:p>
        </p:txBody>
      </p:sp>
      <p:sp>
        <p:nvSpPr>
          <p:cNvPr id="12" name="Content Placeholder 2"/>
          <p:cNvSpPr>
            <a:spLocks noGrp="1"/>
          </p:cNvSpPr>
          <p:nvPr>
            <p:ph idx="19" hasCustomPrompt="1"/>
          </p:nvPr>
        </p:nvSpPr>
        <p:spPr>
          <a:xfrm>
            <a:off x="6299200" y="3302721"/>
            <a:ext cx="4718190" cy="329479"/>
          </a:xfrm>
        </p:spPr>
        <p:txBody>
          <a:bodyPr vert="horz" lIns="0" tIns="0" rIns="91440" bIns="45720" rtlCol="0" anchor="t">
            <a:noAutofit/>
          </a:bodyPr>
          <a:lstStyle>
            <a:lvl1pPr marL="0" indent="0">
              <a:buFontTx/>
              <a:buNone/>
              <a:defRPr lang="en-US" b="1" dirty="0" smtClean="0">
                <a:solidFill>
                  <a:schemeClr val="tx1"/>
                </a:solidFill>
                <a:latin typeface="+mj-lt"/>
                <a:ea typeface="+mj-ea"/>
                <a:cs typeface="+mj-cs"/>
              </a:defRPr>
            </a:lvl1pPr>
          </a:lstStyle>
          <a:p>
            <a:pPr lvl="0">
              <a:spcBef>
                <a:spcPct val="0"/>
              </a:spcBef>
            </a:pPr>
            <a:r>
              <a:rPr lang="en-US" dirty="0"/>
              <a:t>Paragraph header</a:t>
            </a:r>
          </a:p>
        </p:txBody>
      </p:sp>
      <p:sp>
        <p:nvSpPr>
          <p:cNvPr id="16" name="Text Placeholder 12"/>
          <p:cNvSpPr>
            <a:spLocks noGrp="1"/>
          </p:cNvSpPr>
          <p:nvPr>
            <p:ph type="body" sz="quarter" idx="20" hasCustomPrompt="1"/>
          </p:nvPr>
        </p:nvSpPr>
        <p:spPr>
          <a:xfrm>
            <a:off x="6287310" y="3609087"/>
            <a:ext cx="4718190" cy="5767854"/>
          </a:xfrm>
        </p:spPr>
        <p:txBody>
          <a:bodyPr lIns="0"/>
          <a:lstStyle>
            <a:lvl1pPr marL="0" indent="0">
              <a:buFontTx/>
              <a:buNone/>
              <a:defRPr/>
            </a:lvl1pPr>
          </a:lstStyle>
          <a:p>
            <a:pPr lvl="0"/>
            <a:r>
              <a:rPr lang="en-US" dirty="0"/>
              <a:t>Insert text</a:t>
            </a:r>
          </a:p>
        </p:txBody>
      </p:sp>
      <p:sp>
        <p:nvSpPr>
          <p:cNvPr id="17" name="Content Placeholder 2"/>
          <p:cNvSpPr>
            <a:spLocks noGrp="1"/>
          </p:cNvSpPr>
          <p:nvPr>
            <p:ph idx="21" hasCustomPrompt="1"/>
          </p:nvPr>
        </p:nvSpPr>
        <p:spPr>
          <a:xfrm>
            <a:off x="12073593" y="3302721"/>
            <a:ext cx="4706300" cy="329479"/>
          </a:xfrm>
        </p:spPr>
        <p:txBody>
          <a:bodyPr vert="horz" lIns="0" tIns="0" rIns="91440" bIns="45720" rtlCol="0" anchor="t">
            <a:noAutofit/>
          </a:bodyPr>
          <a:lstStyle>
            <a:lvl1pPr marL="0" indent="0">
              <a:buFontTx/>
              <a:buNone/>
              <a:defRPr lang="en-US" b="1" dirty="0" smtClean="0">
                <a:solidFill>
                  <a:schemeClr val="tx1"/>
                </a:solidFill>
                <a:latin typeface="+mj-lt"/>
                <a:ea typeface="+mj-ea"/>
                <a:cs typeface="+mj-cs"/>
              </a:defRPr>
            </a:lvl1pPr>
          </a:lstStyle>
          <a:p>
            <a:pPr lvl="0">
              <a:spcBef>
                <a:spcPct val="0"/>
              </a:spcBef>
            </a:pPr>
            <a:r>
              <a:rPr lang="en-US" dirty="0"/>
              <a:t>Paragraph header</a:t>
            </a:r>
          </a:p>
        </p:txBody>
      </p:sp>
      <p:sp>
        <p:nvSpPr>
          <p:cNvPr id="18" name="Text Placeholder 12"/>
          <p:cNvSpPr>
            <a:spLocks noGrp="1"/>
          </p:cNvSpPr>
          <p:nvPr>
            <p:ph type="body" sz="quarter" idx="22" hasCustomPrompt="1"/>
          </p:nvPr>
        </p:nvSpPr>
        <p:spPr>
          <a:xfrm>
            <a:off x="12061703" y="3609087"/>
            <a:ext cx="4718190" cy="5767854"/>
          </a:xfrm>
        </p:spPr>
        <p:txBody>
          <a:bodyPr lIns="0"/>
          <a:lstStyle>
            <a:lvl1pPr marL="0" indent="0">
              <a:buFontTx/>
              <a:buNone/>
              <a:defRPr/>
            </a:lvl1pPr>
          </a:lstStyle>
          <a:p>
            <a:pPr lvl="0"/>
            <a:r>
              <a:rPr lang="en-US" dirty="0"/>
              <a:t>Insert text</a:t>
            </a:r>
          </a:p>
        </p:txBody>
      </p:sp>
      <p:sp>
        <p:nvSpPr>
          <p:cNvPr id="6" name="Rectangle 5"/>
          <p:cNvSpPr/>
          <p:nvPr userDrawn="1"/>
        </p:nvSpPr>
        <p:spPr>
          <a:xfrm>
            <a:off x="539749" y="2216039"/>
            <a:ext cx="5099125" cy="577347"/>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9" name="Rectangle 5"/>
          <p:cNvSpPr/>
          <p:nvPr userDrawn="1"/>
        </p:nvSpPr>
        <p:spPr>
          <a:xfrm>
            <a:off x="6295451" y="2216039"/>
            <a:ext cx="5099125" cy="577347"/>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20" name="Rectangle 5"/>
          <p:cNvSpPr/>
          <p:nvPr userDrawn="1"/>
        </p:nvSpPr>
        <p:spPr>
          <a:xfrm>
            <a:off x="12061054" y="2216039"/>
            <a:ext cx="5099125" cy="577347"/>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4" name="Content Placeholder 2"/>
          <p:cNvSpPr>
            <a:spLocks noGrp="1"/>
          </p:cNvSpPr>
          <p:nvPr>
            <p:ph idx="17" hasCustomPrompt="1"/>
          </p:nvPr>
        </p:nvSpPr>
        <p:spPr>
          <a:xfrm>
            <a:off x="539749" y="2216038"/>
            <a:ext cx="5591861" cy="577348"/>
          </a:xfrm>
        </p:spPr>
        <p:txBody>
          <a:bodyPr vert="horz" lIns="216000" tIns="0" rIns="91440" bIns="45720" rtlCol="0" anchor="ctr">
            <a:noAutofit/>
          </a:bodyPr>
          <a:lstStyle>
            <a:lvl1pPr marL="0" indent="0">
              <a:buFontTx/>
              <a:buNone/>
              <a:defRPr lang="en-US" b="1" dirty="0" smtClean="0">
                <a:solidFill>
                  <a:schemeClr val="bg1"/>
                </a:solidFill>
                <a:latin typeface="+mj-lt"/>
                <a:ea typeface="+mj-ea"/>
                <a:cs typeface="+mj-cs"/>
              </a:defRPr>
            </a:lvl1pPr>
          </a:lstStyle>
          <a:p>
            <a:pPr lvl="0">
              <a:spcBef>
                <a:spcPct val="0"/>
              </a:spcBef>
            </a:pPr>
            <a:r>
              <a:rPr lang="en-US" dirty="0"/>
              <a:t>Insert concept 1</a:t>
            </a:r>
          </a:p>
        </p:txBody>
      </p:sp>
      <p:sp>
        <p:nvSpPr>
          <p:cNvPr id="21" name="Content Placeholder 2"/>
          <p:cNvSpPr>
            <a:spLocks noGrp="1"/>
          </p:cNvSpPr>
          <p:nvPr>
            <p:ph idx="23" hasCustomPrompt="1"/>
          </p:nvPr>
        </p:nvSpPr>
        <p:spPr>
          <a:xfrm>
            <a:off x="6295451" y="2216038"/>
            <a:ext cx="5556280" cy="577348"/>
          </a:xfrm>
        </p:spPr>
        <p:txBody>
          <a:bodyPr vert="horz" lIns="216000" tIns="0" rIns="91440" bIns="45720" rtlCol="0" anchor="ctr">
            <a:noAutofit/>
          </a:bodyPr>
          <a:lstStyle>
            <a:lvl1pPr marL="0" indent="0">
              <a:buFontTx/>
              <a:buNone/>
              <a:defRPr lang="en-US" b="1" baseline="0" dirty="0" smtClean="0">
                <a:solidFill>
                  <a:schemeClr val="bg1"/>
                </a:solidFill>
                <a:latin typeface="+mj-lt"/>
                <a:ea typeface="+mj-ea"/>
                <a:cs typeface="+mj-cs"/>
              </a:defRPr>
            </a:lvl1pPr>
          </a:lstStyle>
          <a:p>
            <a:pPr lvl="0">
              <a:spcBef>
                <a:spcPct val="0"/>
              </a:spcBef>
            </a:pPr>
            <a:r>
              <a:rPr lang="en-US" dirty="0"/>
              <a:t>Insert concept 2</a:t>
            </a:r>
          </a:p>
        </p:txBody>
      </p:sp>
      <p:sp>
        <p:nvSpPr>
          <p:cNvPr id="22" name="Content Placeholder 2"/>
          <p:cNvSpPr>
            <a:spLocks noGrp="1"/>
          </p:cNvSpPr>
          <p:nvPr>
            <p:ph idx="24" hasCustomPrompt="1"/>
          </p:nvPr>
        </p:nvSpPr>
        <p:spPr>
          <a:xfrm>
            <a:off x="12071811" y="2216038"/>
            <a:ext cx="5556280" cy="577348"/>
          </a:xfrm>
        </p:spPr>
        <p:txBody>
          <a:bodyPr vert="horz" lIns="216000" tIns="0" rIns="91440" bIns="45720" rtlCol="0" anchor="ctr">
            <a:noAutofit/>
          </a:bodyPr>
          <a:lstStyle>
            <a:lvl1pPr marL="0" indent="0">
              <a:buFontTx/>
              <a:buNone/>
              <a:defRPr lang="en-US" b="1" dirty="0" smtClean="0">
                <a:solidFill>
                  <a:schemeClr val="bg1"/>
                </a:solidFill>
                <a:latin typeface="+mj-lt"/>
                <a:ea typeface="+mj-ea"/>
                <a:cs typeface="+mj-cs"/>
              </a:defRPr>
            </a:lvl1pPr>
          </a:lstStyle>
          <a:p>
            <a:pPr lvl="0">
              <a:spcBef>
                <a:spcPct val="0"/>
              </a:spcBef>
            </a:pPr>
            <a:r>
              <a:rPr lang="en-US" dirty="0"/>
              <a:t>Insert concept 3</a:t>
            </a:r>
          </a:p>
        </p:txBody>
      </p:sp>
      <p:sp>
        <p:nvSpPr>
          <p:cNvPr id="23"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image or diagram">
    <p:bg>
      <p:bgPr>
        <a:solidFill>
          <a:schemeClr val="bg1"/>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39" hasCustomPrompt="1"/>
          </p:nvPr>
        </p:nvSpPr>
        <p:spPr>
          <a:xfrm>
            <a:off x="6299201" y="-1"/>
            <a:ext cx="11988800" cy="10285414"/>
          </a:xfrm>
        </p:spPr>
        <p:txBody>
          <a:bodyPr/>
          <a:lstStyle>
            <a:lvl1pPr marL="0" indent="0">
              <a:buFontTx/>
              <a:buNone/>
              <a:defRPr baseline="0"/>
            </a:lvl1pPr>
          </a:lstStyle>
          <a:p>
            <a:pPr lvl="0"/>
            <a:r>
              <a:rPr lang="en-GB" dirty="0"/>
              <a:t>Insert photo or diagram</a:t>
            </a:r>
          </a:p>
        </p:txBody>
      </p:sp>
      <p:sp>
        <p:nvSpPr>
          <p:cNvPr id="8" name="Title 1"/>
          <p:cNvSpPr>
            <a:spLocks noGrp="1"/>
          </p:cNvSpPr>
          <p:nvPr>
            <p:ph type="title" hasCustomPrompt="1"/>
          </p:nvPr>
        </p:nvSpPr>
        <p:spPr>
          <a:xfrm>
            <a:off x="539750" y="540000"/>
            <a:ext cx="5759450" cy="569663"/>
          </a:xfrm>
        </p:spPr>
        <p:txBody>
          <a:bodyPr vert="horz" lIns="0" tIns="0" rIns="91440" bIns="45720" rtlCol="0" anchor="t">
            <a:noAutofit/>
          </a:bodyPr>
          <a:lstStyle>
            <a:lvl1pPr>
              <a:defRPr lang="en-US" dirty="0"/>
            </a:lvl1pPr>
          </a:lstStyle>
          <a:p>
            <a:pPr lvl="0"/>
            <a:r>
              <a:rPr lang="en-US" dirty="0"/>
              <a:t>Slide title – text supported by image or graphic</a:t>
            </a:r>
          </a:p>
        </p:txBody>
      </p:sp>
      <p:sp>
        <p:nvSpPr>
          <p:cNvPr id="10" name="Content Placeholder 2"/>
          <p:cNvSpPr>
            <a:spLocks noGrp="1"/>
          </p:cNvSpPr>
          <p:nvPr>
            <p:ph idx="14" hasCustomPrompt="1"/>
          </p:nvPr>
        </p:nvSpPr>
        <p:spPr>
          <a:xfrm>
            <a:off x="539749" y="2201624"/>
            <a:ext cx="5580064" cy="418608"/>
          </a:xfrm>
          <a:noFill/>
        </p:spPr>
        <p:txBody>
          <a:bodyPr lIns="0">
            <a:norm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Subheading</a:t>
            </a:r>
          </a:p>
        </p:txBody>
      </p:sp>
      <p:sp>
        <p:nvSpPr>
          <p:cNvPr id="11" name="Text Placeholder 6"/>
          <p:cNvSpPr>
            <a:spLocks noGrp="1"/>
          </p:cNvSpPr>
          <p:nvPr>
            <p:ph type="body" sz="quarter" idx="32" hasCustomPrompt="1"/>
          </p:nvPr>
        </p:nvSpPr>
        <p:spPr>
          <a:xfrm>
            <a:off x="539749" y="2620232"/>
            <a:ext cx="5580065" cy="5917596"/>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
        <p:nvSpPr>
          <p:cNvPr id="12" name="Text Placeholder 7"/>
          <p:cNvSpPr>
            <a:spLocks noGrp="1"/>
          </p:cNvSpPr>
          <p:nvPr>
            <p:ph type="body" sz="quarter" idx="13" hasCustomPrompt="1"/>
          </p:nvPr>
        </p:nvSpPr>
        <p:spPr>
          <a:xfrm>
            <a:off x="538955" y="1479705"/>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ircle comparison 3">
    <p:bg>
      <p:bgPr>
        <a:solidFill>
          <a:schemeClr val="bg1"/>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539750" y="540000"/>
            <a:ext cx="9645650" cy="353763"/>
          </a:xfrm>
        </p:spPr>
        <p:txBody>
          <a:bodyPr vert="horz" lIns="0" tIns="0" rIns="91440" bIns="45720" rtlCol="0" anchor="t">
            <a:noAutofit/>
          </a:bodyPr>
          <a:lstStyle>
            <a:lvl1pPr>
              <a:defRPr lang="en-US" dirty="0"/>
            </a:lvl1pPr>
          </a:lstStyle>
          <a:p>
            <a:pPr lvl="0"/>
            <a:r>
              <a:rPr lang="en-US" dirty="0"/>
              <a:t>Slide title – text supported by circle graphic</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
        <p:nvSpPr>
          <p:cNvPr id="12" name="Oval 11"/>
          <p:cNvSpPr>
            <a:spLocks noChangeAspect="1"/>
          </p:cNvSpPr>
          <p:nvPr userDrawn="1"/>
        </p:nvSpPr>
        <p:spPr>
          <a:xfrm>
            <a:off x="10265749" y="2611374"/>
            <a:ext cx="6468701" cy="6468701"/>
          </a:xfrm>
          <a:prstGeom prst="ellipse">
            <a:avLst/>
          </a:prstGeom>
          <a:ln w="2540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4049" dirty="0"/>
          </a:p>
        </p:txBody>
      </p:sp>
      <p:sp>
        <p:nvSpPr>
          <p:cNvPr id="13" name="Right Triangle 12"/>
          <p:cNvSpPr/>
          <p:nvPr userDrawn="1"/>
        </p:nvSpPr>
        <p:spPr>
          <a:xfrm rot="1810025" flipH="1">
            <a:off x="13006756" y="2295615"/>
            <a:ext cx="1945590" cy="151386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49" dirty="0"/>
          </a:p>
        </p:txBody>
      </p:sp>
      <p:sp>
        <p:nvSpPr>
          <p:cNvPr id="14" name="Oval 13"/>
          <p:cNvSpPr>
            <a:spLocks noChangeAspect="1"/>
          </p:cNvSpPr>
          <p:nvPr userDrawn="1"/>
        </p:nvSpPr>
        <p:spPr>
          <a:xfrm>
            <a:off x="15728793" y="7693383"/>
            <a:ext cx="1440000" cy="14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49"/>
          </a:p>
        </p:txBody>
      </p:sp>
      <p:sp>
        <p:nvSpPr>
          <p:cNvPr id="15" name="Oval 14"/>
          <p:cNvSpPr>
            <a:spLocks noChangeAspect="1"/>
          </p:cNvSpPr>
          <p:nvPr userDrawn="1"/>
        </p:nvSpPr>
        <p:spPr>
          <a:xfrm>
            <a:off x="9858927" y="7677924"/>
            <a:ext cx="1440000" cy="14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49"/>
          </a:p>
        </p:txBody>
      </p:sp>
      <p:sp>
        <p:nvSpPr>
          <p:cNvPr id="16" name="Oval 15"/>
          <p:cNvSpPr>
            <a:spLocks noChangeAspect="1"/>
          </p:cNvSpPr>
          <p:nvPr userDrawn="1"/>
        </p:nvSpPr>
        <p:spPr>
          <a:xfrm>
            <a:off x="12758130" y="1300379"/>
            <a:ext cx="1440000" cy="14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49"/>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366184" y="1531176"/>
            <a:ext cx="223893" cy="1099104"/>
          </a:xfrm>
          <a:prstGeom prst="rect">
            <a:avLst/>
          </a:prstGeom>
        </p:spPr>
      </p:pic>
      <p:pic>
        <p:nvPicPr>
          <p:cNvPr id="18" name="Pictur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319934" y="7922222"/>
            <a:ext cx="353101" cy="1079290"/>
          </a:xfrm>
          <a:prstGeom prst="rect">
            <a:avLst/>
          </a:prstGeom>
        </p:spPr>
      </p:pic>
      <p:pic>
        <p:nvPicPr>
          <p:cNvPr id="19" name="Picture 18"/>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414286" y="7908391"/>
            <a:ext cx="353101" cy="1059304"/>
          </a:xfrm>
          <a:prstGeom prst="rect">
            <a:avLst/>
          </a:prstGeom>
        </p:spPr>
      </p:pic>
      <p:sp>
        <p:nvSpPr>
          <p:cNvPr id="7" name="Content Placeholder 6"/>
          <p:cNvSpPr>
            <a:spLocks noGrp="1" noChangeAspect="1"/>
          </p:cNvSpPr>
          <p:nvPr>
            <p:ph sz="quarter" idx="39" hasCustomPrompt="1"/>
          </p:nvPr>
        </p:nvSpPr>
        <p:spPr>
          <a:xfrm>
            <a:off x="10340359" y="2740379"/>
            <a:ext cx="6263999" cy="6263999"/>
          </a:xfrm>
          <a:prstGeom prst="ellipse">
            <a:avLst/>
          </a:prstGeom>
          <a:solidFill>
            <a:schemeClr val="bg2"/>
          </a:solidFill>
        </p:spPr>
        <p:txBody>
          <a:bodyPr/>
          <a:lstStyle>
            <a:lvl1pPr marL="0" indent="0">
              <a:buFontTx/>
              <a:buNone/>
              <a:defRPr baseline="0"/>
            </a:lvl1pPr>
          </a:lstStyle>
          <a:p>
            <a:pPr lvl="0"/>
            <a:r>
              <a:rPr lang="en-GB" dirty="0"/>
              <a:t>Insert photo or diagram</a:t>
            </a:r>
          </a:p>
        </p:txBody>
      </p:sp>
      <p:sp>
        <p:nvSpPr>
          <p:cNvPr id="20" name="Parallelogram 19"/>
          <p:cNvSpPr/>
          <p:nvPr userDrawn="1"/>
        </p:nvSpPr>
        <p:spPr>
          <a:xfrm>
            <a:off x="-1892299" y="1788069"/>
            <a:ext cx="8191499" cy="900000"/>
          </a:xfrm>
          <a:prstGeom prst="parallelogram">
            <a:avLst>
              <a:gd name="adj" fmla="val 9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1" name="Parallelogram 20"/>
          <p:cNvSpPr/>
          <p:nvPr userDrawn="1"/>
        </p:nvSpPr>
        <p:spPr>
          <a:xfrm>
            <a:off x="-1892300" y="4379007"/>
            <a:ext cx="8191500" cy="900000"/>
          </a:xfrm>
          <a:prstGeom prst="parallelogram">
            <a:avLst>
              <a:gd name="adj" fmla="val 9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2" name="Parallelogram 21"/>
          <p:cNvSpPr/>
          <p:nvPr userDrawn="1"/>
        </p:nvSpPr>
        <p:spPr>
          <a:xfrm>
            <a:off x="-1892301" y="6995344"/>
            <a:ext cx="8191501" cy="900000"/>
          </a:xfrm>
          <a:prstGeom prst="parallelogram">
            <a:avLst>
              <a:gd name="adj" fmla="val 9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3" name="Content Placeholder 2"/>
          <p:cNvSpPr>
            <a:spLocks noGrp="1"/>
          </p:cNvSpPr>
          <p:nvPr>
            <p:ph idx="21" hasCustomPrompt="1"/>
          </p:nvPr>
        </p:nvSpPr>
        <p:spPr>
          <a:xfrm>
            <a:off x="1798638" y="1788069"/>
            <a:ext cx="3623573"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4" name="Content Placeholder 2"/>
          <p:cNvSpPr>
            <a:spLocks noGrp="1"/>
          </p:cNvSpPr>
          <p:nvPr>
            <p:ph idx="22" hasCustomPrompt="1"/>
          </p:nvPr>
        </p:nvSpPr>
        <p:spPr>
          <a:xfrm>
            <a:off x="1798638" y="4386577"/>
            <a:ext cx="3623571"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5" name="Content Placeholder 2"/>
          <p:cNvSpPr>
            <a:spLocks noGrp="1"/>
          </p:cNvSpPr>
          <p:nvPr>
            <p:ph idx="24" hasCustomPrompt="1"/>
          </p:nvPr>
        </p:nvSpPr>
        <p:spPr>
          <a:xfrm>
            <a:off x="1798638" y="6995344"/>
            <a:ext cx="3623573"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pic>
        <p:nvPicPr>
          <p:cNvPr id="26" name="Picture Placeholder 19"/>
          <p:cNvPicPr>
            <a:picLocks noChangeAspect="1"/>
          </p:cNvPicPr>
          <p:nvPr userDrawn="1"/>
        </p:nvPicPr>
        <p:blipFill rotWithShape="1">
          <a:blip r:embed="rId2" cstate="email">
            <a:extLst>
              <a:ext uri="{28A0092B-C50C-407E-A947-70E740481C1C}">
                <a14:useLocalDpi xmlns:a14="http://schemas.microsoft.com/office/drawing/2010/main"/>
              </a:ext>
            </a:extLst>
          </a:blip>
          <a:srcRect l="-264865" t="-1616" r="-267127" b="646"/>
          <a:stretch/>
        </p:blipFill>
        <p:spPr>
          <a:xfrm>
            <a:off x="140726" y="1797696"/>
            <a:ext cx="1182615" cy="927781"/>
          </a:xfrm>
          <a:prstGeom prst="rect">
            <a:avLst/>
          </a:prstGeom>
        </p:spPr>
      </p:pic>
      <p:pic>
        <p:nvPicPr>
          <p:cNvPr id="27" name="Picture Placeholder 20"/>
          <p:cNvPicPr>
            <a:picLocks noChangeAspect="1"/>
          </p:cNvPicPr>
          <p:nvPr userDrawn="1"/>
        </p:nvPicPr>
        <p:blipFill rotWithShape="1">
          <a:blip r:embed="rId3" cstate="email">
            <a:extLst>
              <a:ext uri="{28A0092B-C50C-407E-A947-70E740481C1C}">
                <a14:useLocalDpi xmlns:a14="http://schemas.microsoft.com/office/drawing/2010/main"/>
              </a:ext>
            </a:extLst>
          </a:blip>
          <a:srcRect l="-138933" t="-628" r="-142311" b="2756"/>
          <a:stretch/>
        </p:blipFill>
        <p:spPr>
          <a:xfrm>
            <a:off x="140726" y="4398568"/>
            <a:ext cx="1182615" cy="927781"/>
          </a:xfrm>
          <a:prstGeom prst="rect">
            <a:avLst/>
          </a:prstGeom>
        </p:spPr>
      </p:pic>
      <p:pic>
        <p:nvPicPr>
          <p:cNvPr id="28" name="Picture Placeholder 21"/>
          <p:cNvPicPr>
            <a:picLocks noChangeAspect="1"/>
          </p:cNvPicPr>
          <p:nvPr userDrawn="1"/>
        </p:nvPicPr>
        <p:blipFill rotWithShape="1">
          <a:blip r:embed="rId4" cstate="email">
            <a:extLst>
              <a:ext uri="{28A0092B-C50C-407E-A947-70E740481C1C}">
                <a14:useLocalDpi xmlns:a14="http://schemas.microsoft.com/office/drawing/2010/main"/>
              </a:ext>
            </a:extLst>
          </a:blip>
          <a:srcRect l="-140511" t="-643" r="-141796" b="643"/>
          <a:stretch/>
        </p:blipFill>
        <p:spPr>
          <a:xfrm>
            <a:off x="172096" y="6995344"/>
            <a:ext cx="1182615" cy="927781"/>
          </a:xfrm>
          <a:prstGeom prst="rect">
            <a:avLst/>
          </a:prstGeom>
        </p:spPr>
      </p:pic>
      <p:sp>
        <p:nvSpPr>
          <p:cNvPr id="29" name="Content Placeholder 2"/>
          <p:cNvSpPr>
            <a:spLocks noGrp="1"/>
          </p:cNvSpPr>
          <p:nvPr>
            <p:ph idx="17" hasCustomPrompt="1"/>
          </p:nvPr>
        </p:nvSpPr>
        <p:spPr>
          <a:xfrm>
            <a:off x="538163" y="2793575"/>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30" name="Content Placeholder 2"/>
          <p:cNvSpPr>
            <a:spLocks noGrp="1"/>
          </p:cNvSpPr>
          <p:nvPr>
            <p:ph idx="26" hasCustomPrompt="1"/>
          </p:nvPr>
        </p:nvSpPr>
        <p:spPr>
          <a:xfrm>
            <a:off x="538163" y="5397205"/>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31" name="Content Placeholder 2"/>
          <p:cNvSpPr>
            <a:spLocks noGrp="1"/>
          </p:cNvSpPr>
          <p:nvPr>
            <p:ph idx="27" hasCustomPrompt="1"/>
          </p:nvPr>
        </p:nvSpPr>
        <p:spPr>
          <a:xfrm>
            <a:off x="562744" y="8017483"/>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32"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ircle comparison 4">
    <p:bg>
      <p:bgPr>
        <a:solidFill>
          <a:schemeClr val="bg1"/>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539750" y="540000"/>
            <a:ext cx="9645650" cy="353763"/>
          </a:xfrm>
        </p:spPr>
        <p:txBody>
          <a:bodyPr vert="horz" lIns="0" tIns="0" rIns="91440" bIns="45720" rtlCol="0" anchor="t">
            <a:noAutofit/>
          </a:bodyPr>
          <a:lstStyle>
            <a:lvl1pPr>
              <a:defRPr lang="en-US" dirty="0"/>
            </a:lvl1pPr>
          </a:lstStyle>
          <a:p>
            <a:pPr lvl="0"/>
            <a:r>
              <a:rPr lang="en-US" dirty="0"/>
              <a:t>Slide title – text supported by circle graphic</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
        <p:nvSpPr>
          <p:cNvPr id="12" name="Oval 11"/>
          <p:cNvSpPr>
            <a:spLocks noChangeAspect="1"/>
          </p:cNvSpPr>
          <p:nvPr userDrawn="1"/>
        </p:nvSpPr>
        <p:spPr>
          <a:xfrm>
            <a:off x="10265749" y="2611374"/>
            <a:ext cx="6468701" cy="6468701"/>
          </a:xfrm>
          <a:prstGeom prst="ellipse">
            <a:avLst/>
          </a:prstGeom>
          <a:ln w="2540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4049" dirty="0"/>
          </a:p>
        </p:txBody>
      </p:sp>
      <p:sp>
        <p:nvSpPr>
          <p:cNvPr id="13" name="Right Triangle 12"/>
          <p:cNvSpPr/>
          <p:nvPr userDrawn="1"/>
        </p:nvSpPr>
        <p:spPr>
          <a:xfrm rot="1810025" flipH="1">
            <a:off x="13006756" y="2295615"/>
            <a:ext cx="1945590" cy="151386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49" dirty="0"/>
          </a:p>
        </p:txBody>
      </p:sp>
      <p:sp>
        <p:nvSpPr>
          <p:cNvPr id="7" name="Content Placeholder 6"/>
          <p:cNvSpPr>
            <a:spLocks noGrp="1" noChangeAspect="1"/>
          </p:cNvSpPr>
          <p:nvPr>
            <p:ph sz="quarter" idx="39" hasCustomPrompt="1"/>
          </p:nvPr>
        </p:nvSpPr>
        <p:spPr>
          <a:xfrm>
            <a:off x="10340359" y="2740379"/>
            <a:ext cx="6263999" cy="6263999"/>
          </a:xfrm>
          <a:prstGeom prst="ellipse">
            <a:avLst/>
          </a:prstGeom>
          <a:solidFill>
            <a:schemeClr val="bg2"/>
          </a:solidFill>
        </p:spPr>
        <p:txBody>
          <a:bodyPr/>
          <a:lstStyle>
            <a:lvl1pPr marL="0" indent="0">
              <a:buFontTx/>
              <a:buNone/>
              <a:defRPr baseline="0"/>
            </a:lvl1pPr>
          </a:lstStyle>
          <a:p>
            <a:pPr lvl="0"/>
            <a:r>
              <a:rPr lang="en-GB" dirty="0"/>
              <a:t>Insert photo or diagram</a:t>
            </a:r>
          </a:p>
        </p:txBody>
      </p:sp>
      <p:sp>
        <p:nvSpPr>
          <p:cNvPr id="32" name="Content Placeholder 2"/>
          <p:cNvSpPr>
            <a:spLocks noGrp="1"/>
          </p:cNvSpPr>
          <p:nvPr>
            <p:ph idx="17" hasCustomPrompt="1"/>
          </p:nvPr>
        </p:nvSpPr>
        <p:spPr>
          <a:xfrm>
            <a:off x="539749" y="2578194"/>
            <a:ext cx="6724699" cy="991725"/>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33" name="Parallelogram 32"/>
          <p:cNvSpPr/>
          <p:nvPr userDrawn="1"/>
        </p:nvSpPr>
        <p:spPr>
          <a:xfrm>
            <a:off x="-749299" y="1788069"/>
            <a:ext cx="8191499" cy="756000"/>
          </a:xfrm>
          <a:prstGeom prst="parallelogram">
            <a:avLst>
              <a:gd name="adj" fmla="val 9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4" name="Parallelogram 33"/>
          <p:cNvSpPr/>
          <p:nvPr userDrawn="1"/>
        </p:nvSpPr>
        <p:spPr>
          <a:xfrm>
            <a:off x="-749300" y="3670209"/>
            <a:ext cx="8191500" cy="756000"/>
          </a:xfrm>
          <a:prstGeom prst="parallelogram">
            <a:avLst>
              <a:gd name="adj" fmla="val 9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5" name="Parallelogram 34"/>
          <p:cNvSpPr/>
          <p:nvPr userDrawn="1"/>
        </p:nvSpPr>
        <p:spPr>
          <a:xfrm>
            <a:off x="-749300" y="5627941"/>
            <a:ext cx="8191500" cy="756000"/>
          </a:xfrm>
          <a:prstGeom prst="parallelogram">
            <a:avLst>
              <a:gd name="adj" fmla="val 9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6" name="Parallelogram 35"/>
          <p:cNvSpPr/>
          <p:nvPr userDrawn="1"/>
        </p:nvSpPr>
        <p:spPr>
          <a:xfrm>
            <a:off x="-749301" y="7477944"/>
            <a:ext cx="8191501" cy="756000"/>
          </a:xfrm>
          <a:prstGeom prst="parallelogram">
            <a:avLst>
              <a:gd name="adj" fmla="val 9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7" name="Content Placeholder 2"/>
          <p:cNvSpPr>
            <a:spLocks noGrp="1"/>
          </p:cNvSpPr>
          <p:nvPr>
            <p:ph idx="21" hasCustomPrompt="1"/>
          </p:nvPr>
        </p:nvSpPr>
        <p:spPr>
          <a:xfrm>
            <a:off x="2941638" y="1788069"/>
            <a:ext cx="3623573" cy="756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8" name="Content Placeholder 2"/>
          <p:cNvSpPr>
            <a:spLocks noGrp="1"/>
          </p:cNvSpPr>
          <p:nvPr>
            <p:ph idx="22" hasCustomPrompt="1"/>
          </p:nvPr>
        </p:nvSpPr>
        <p:spPr>
          <a:xfrm>
            <a:off x="2941638" y="3670209"/>
            <a:ext cx="3623571" cy="756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9" name="Content Placeholder 2"/>
          <p:cNvSpPr>
            <a:spLocks noGrp="1"/>
          </p:cNvSpPr>
          <p:nvPr>
            <p:ph idx="23" hasCustomPrompt="1"/>
          </p:nvPr>
        </p:nvSpPr>
        <p:spPr>
          <a:xfrm>
            <a:off x="2941638" y="5627941"/>
            <a:ext cx="3623571" cy="687947"/>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40" name="Content Placeholder 2"/>
          <p:cNvSpPr>
            <a:spLocks noGrp="1"/>
          </p:cNvSpPr>
          <p:nvPr>
            <p:ph idx="24" hasCustomPrompt="1"/>
          </p:nvPr>
        </p:nvSpPr>
        <p:spPr>
          <a:xfrm>
            <a:off x="2941638" y="7477944"/>
            <a:ext cx="3623573" cy="756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41" name="Content Placeholder 2"/>
          <p:cNvSpPr>
            <a:spLocks noGrp="1"/>
          </p:cNvSpPr>
          <p:nvPr>
            <p:ph idx="25" hasCustomPrompt="1"/>
          </p:nvPr>
        </p:nvSpPr>
        <p:spPr>
          <a:xfrm>
            <a:off x="539750" y="4386158"/>
            <a:ext cx="6723063" cy="1141493"/>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42" name="Content Placeholder 2"/>
          <p:cNvSpPr>
            <a:spLocks noGrp="1"/>
          </p:cNvSpPr>
          <p:nvPr>
            <p:ph idx="26" hasCustomPrompt="1"/>
          </p:nvPr>
        </p:nvSpPr>
        <p:spPr>
          <a:xfrm>
            <a:off x="539749" y="6340998"/>
            <a:ext cx="6703273" cy="1026864"/>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43" name="Content Placeholder 2"/>
          <p:cNvSpPr>
            <a:spLocks noGrp="1"/>
          </p:cNvSpPr>
          <p:nvPr>
            <p:ph idx="27" hasCustomPrompt="1"/>
          </p:nvPr>
        </p:nvSpPr>
        <p:spPr>
          <a:xfrm>
            <a:off x="539749" y="8276145"/>
            <a:ext cx="6703273" cy="1083939"/>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pic>
        <p:nvPicPr>
          <p:cNvPr id="44" name="Picture Placeholder 19"/>
          <p:cNvPicPr>
            <a:picLocks noChangeAspect="1"/>
          </p:cNvPicPr>
          <p:nvPr userDrawn="1"/>
        </p:nvPicPr>
        <p:blipFill rotWithShape="1">
          <a:blip r:embed="rId2" cstate="email">
            <a:extLst>
              <a:ext uri="{28A0092B-C50C-407E-A947-70E740481C1C}">
                <a14:useLocalDpi xmlns:a14="http://schemas.microsoft.com/office/drawing/2010/main"/>
              </a:ext>
            </a:extLst>
          </a:blip>
          <a:srcRect l="-264865" t="-1616" r="-267127" b="646"/>
          <a:stretch/>
        </p:blipFill>
        <p:spPr>
          <a:xfrm>
            <a:off x="1386349" y="1802006"/>
            <a:ext cx="977368" cy="766761"/>
          </a:xfrm>
          <a:prstGeom prst="rect">
            <a:avLst/>
          </a:prstGeom>
        </p:spPr>
      </p:pic>
      <p:pic>
        <p:nvPicPr>
          <p:cNvPr id="45" name="Picture Placeholder 20"/>
          <p:cNvPicPr>
            <a:picLocks noChangeAspect="1"/>
          </p:cNvPicPr>
          <p:nvPr userDrawn="1"/>
        </p:nvPicPr>
        <p:blipFill rotWithShape="1">
          <a:blip r:embed="rId3" cstate="email">
            <a:extLst>
              <a:ext uri="{28A0092B-C50C-407E-A947-70E740481C1C}">
                <a14:useLocalDpi xmlns:a14="http://schemas.microsoft.com/office/drawing/2010/main"/>
              </a:ext>
            </a:extLst>
          </a:blip>
          <a:srcRect l="-138933" t="-628" r="-142311" b="2756"/>
          <a:stretch/>
        </p:blipFill>
        <p:spPr>
          <a:xfrm>
            <a:off x="1386349" y="3686510"/>
            <a:ext cx="977368" cy="766761"/>
          </a:xfrm>
          <a:prstGeom prst="rect">
            <a:avLst/>
          </a:prstGeom>
        </p:spPr>
      </p:pic>
      <p:pic>
        <p:nvPicPr>
          <p:cNvPr id="46" name="Picture Placeholder 21"/>
          <p:cNvPicPr>
            <a:picLocks noChangeAspect="1"/>
          </p:cNvPicPr>
          <p:nvPr userDrawn="1"/>
        </p:nvPicPr>
        <p:blipFill rotWithShape="1">
          <a:blip r:embed="rId4" cstate="email">
            <a:extLst>
              <a:ext uri="{28A0092B-C50C-407E-A947-70E740481C1C}">
                <a14:useLocalDpi xmlns:a14="http://schemas.microsoft.com/office/drawing/2010/main"/>
              </a:ext>
            </a:extLst>
          </a:blip>
          <a:srcRect l="-140511" t="-643" r="-141796" b="643"/>
          <a:stretch/>
        </p:blipFill>
        <p:spPr>
          <a:xfrm>
            <a:off x="1375936" y="5659209"/>
            <a:ext cx="977368" cy="766761"/>
          </a:xfrm>
          <a:prstGeom prst="rect">
            <a:avLst/>
          </a:prstGeom>
        </p:spPr>
      </p:pic>
      <p:pic>
        <p:nvPicPr>
          <p:cNvPr id="47" name="Picture Placeholder 22"/>
          <p:cNvPicPr>
            <a:picLocks noChangeAspect="1"/>
          </p:cNvPicPr>
          <p:nvPr userDrawn="1"/>
        </p:nvPicPr>
        <p:blipFill rotWithShape="1">
          <a:blip r:embed="rId5" cstate="email">
            <a:extLst>
              <a:ext uri="{28A0092B-C50C-407E-A947-70E740481C1C}">
                <a14:useLocalDpi xmlns:a14="http://schemas.microsoft.com/office/drawing/2010/main"/>
              </a:ext>
            </a:extLst>
          </a:blip>
          <a:srcRect l="-148304" t="-1334" r="-148979" b="-657"/>
          <a:stretch/>
        </p:blipFill>
        <p:spPr>
          <a:xfrm>
            <a:off x="1375937" y="7509384"/>
            <a:ext cx="977368" cy="766761"/>
          </a:xfrm>
          <a:prstGeom prst="rect">
            <a:avLst/>
          </a:prstGeom>
        </p:spPr>
      </p:pic>
      <p:sp>
        <p:nvSpPr>
          <p:cNvPr id="48" name="Oval 47"/>
          <p:cNvSpPr>
            <a:spLocks noChangeAspect="1"/>
          </p:cNvSpPr>
          <p:nvPr userDrawn="1"/>
        </p:nvSpPr>
        <p:spPr>
          <a:xfrm>
            <a:off x="15881141" y="2864304"/>
            <a:ext cx="1440000" cy="14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49"/>
          </a:p>
        </p:txBody>
      </p:sp>
      <p:sp>
        <p:nvSpPr>
          <p:cNvPr id="49" name="Oval 48"/>
          <p:cNvSpPr>
            <a:spLocks noChangeAspect="1"/>
          </p:cNvSpPr>
          <p:nvPr userDrawn="1"/>
        </p:nvSpPr>
        <p:spPr>
          <a:xfrm>
            <a:off x="16097455" y="7115312"/>
            <a:ext cx="1440000" cy="14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49"/>
          </a:p>
        </p:txBody>
      </p:sp>
      <p:sp>
        <p:nvSpPr>
          <p:cNvPr id="50" name="Oval 49"/>
          <p:cNvSpPr>
            <a:spLocks noChangeAspect="1"/>
          </p:cNvSpPr>
          <p:nvPr userDrawn="1"/>
        </p:nvSpPr>
        <p:spPr>
          <a:xfrm>
            <a:off x="9687969" y="2855482"/>
            <a:ext cx="1440000" cy="14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49"/>
          </a:p>
        </p:txBody>
      </p:sp>
      <p:sp>
        <p:nvSpPr>
          <p:cNvPr id="51" name="Oval 50"/>
          <p:cNvSpPr>
            <a:spLocks noChangeAspect="1"/>
          </p:cNvSpPr>
          <p:nvPr userDrawn="1"/>
        </p:nvSpPr>
        <p:spPr>
          <a:xfrm>
            <a:off x="9437895" y="7113546"/>
            <a:ext cx="1440000" cy="14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49"/>
          </a:p>
        </p:txBody>
      </p:sp>
      <p:pic>
        <p:nvPicPr>
          <p:cNvPr id="52" name="Picture 5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32204" y="3096716"/>
            <a:ext cx="223893" cy="1099104"/>
          </a:xfrm>
          <a:prstGeom prst="rect">
            <a:avLst/>
          </a:prstGeom>
        </p:spPr>
      </p:pic>
      <p:pic>
        <p:nvPicPr>
          <p:cNvPr id="53" name="Picture 5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472282" y="3093143"/>
            <a:ext cx="353101" cy="1079290"/>
          </a:xfrm>
          <a:prstGeom prst="rect">
            <a:avLst/>
          </a:prstGeom>
        </p:spPr>
      </p:pic>
      <p:pic>
        <p:nvPicPr>
          <p:cNvPr id="54" name="Picture 5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6652814" y="7345779"/>
            <a:ext cx="353101" cy="1059304"/>
          </a:xfrm>
          <a:prstGeom prst="rect">
            <a:avLst/>
          </a:prstGeom>
        </p:spPr>
      </p:pic>
      <p:pic>
        <p:nvPicPr>
          <p:cNvPr id="55" name="Picture 5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9920795" y="7350772"/>
            <a:ext cx="346563" cy="1059304"/>
          </a:xfrm>
          <a:prstGeom prst="rect">
            <a:avLst/>
          </a:prstGeom>
        </p:spPr>
      </p:pic>
      <p:sp>
        <p:nvSpPr>
          <p:cNvPr id="56"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ircle comparison 4">
    <p:bg>
      <p:bgPr>
        <a:solidFill>
          <a:schemeClr val="bg1"/>
        </a:solidFill>
        <a:effectLst/>
      </p:bgPr>
    </p:bg>
    <p:spTree>
      <p:nvGrpSpPr>
        <p:cNvPr id="1" name=""/>
        <p:cNvGrpSpPr/>
        <p:nvPr/>
      </p:nvGrpSpPr>
      <p:grpSpPr>
        <a:xfrm>
          <a:off x="0" y="0"/>
          <a:ext cx="0" cy="0"/>
          <a:chOff x="0" y="0"/>
          <a:chExt cx="0" cy="0"/>
        </a:xfrm>
      </p:grpSpPr>
      <p:sp>
        <p:nvSpPr>
          <p:cNvPr id="32" name="Content Placeholder 2"/>
          <p:cNvSpPr>
            <a:spLocks noGrp="1"/>
          </p:cNvSpPr>
          <p:nvPr>
            <p:ph idx="17" hasCustomPrompt="1"/>
          </p:nvPr>
        </p:nvSpPr>
        <p:spPr>
          <a:xfrm>
            <a:off x="9180513" y="2209260"/>
            <a:ext cx="8532812" cy="1288208"/>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33" name="Parallelogram 32"/>
          <p:cNvSpPr/>
          <p:nvPr userDrawn="1"/>
        </p:nvSpPr>
        <p:spPr>
          <a:xfrm>
            <a:off x="8586152" y="1409291"/>
            <a:ext cx="10364787" cy="684000"/>
          </a:xfrm>
          <a:prstGeom prst="parallelogram">
            <a:avLst>
              <a:gd name="adj" fmla="val 9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4" name="Parallelogram 33"/>
          <p:cNvSpPr/>
          <p:nvPr userDrawn="1"/>
        </p:nvSpPr>
        <p:spPr>
          <a:xfrm>
            <a:off x="8586152" y="3555909"/>
            <a:ext cx="10364787" cy="684000"/>
          </a:xfrm>
          <a:prstGeom prst="parallelogram">
            <a:avLst>
              <a:gd name="adj" fmla="val 9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5" name="Parallelogram 34"/>
          <p:cNvSpPr/>
          <p:nvPr userDrawn="1"/>
        </p:nvSpPr>
        <p:spPr>
          <a:xfrm>
            <a:off x="8586154" y="5787117"/>
            <a:ext cx="10364786" cy="684000"/>
          </a:xfrm>
          <a:prstGeom prst="parallelogram">
            <a:avLst>
              <a:gd name="adj" fmla="val 9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6" name="Parallelogram 35"/>
          <p:cNvSpPr/>
          <p:nvPr userDrawn="1"/>
        </p:nvSpPr>
        <p:spPr>
          <a:xfrm>
            <a:off x="8586153" y="7912372"/>
            <a:ext cx="10364786" cy="684000"/>
          </a:xfrm>
          <a:prstGeom prst="parallelogram">
            <a:avLst>
              <a:gd name="adj" fmla="val 9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7" name="Content Placeholder 2"/>
          <p:cNvSpPr>
            <a:spLocks noGrp="1"/>
          </p:cNvSpPr>
          <p:nvPr>
            <p:ph idx="21" hasCustomPrompt="1"/>
          </p:nvPr>
        </p:nvSpPr>
        <p:spPr>
          <a:xfrm>
            <a:off x="11012344" y="1421676"/>
            <a:ext cx="3623573" cy="756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8" name="Content Placeholder 2"/>
          <p:cNvSpPr>
            <a:spLocks noGrp="1"/>
          </p:cNvSpPr>
          <p:nvPr>
            <p:ph idx="22" hasCustomPrompt="1"/>
          </p:nvPr>
        </p:nvSpPr>
        <p:spPr>
          <a:xfrm>
            <a:off x="10691178" y="3532641"/>
            <a:ext cx="4766571" cy="717244"/>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9" name="Content Placeholder 2"/>
          <p:cNvSpPr>
            <a:spLocks noGrp="1"/>
          </p:cNvSpPr>
          <p:nvPr>
            <p:ph idx="23" hasCustomPrompt="1"/>
          </p:nvPr>
        </p:nvSpPr>
        <p:spPr>
          <a:xfrm>
            <a:off x="10735639" y="5787117"/>
            <a:ext cx="4722112" cy="687947"/>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40" name="Content Placeholder 2"/>
          <p:cNvSpPr>
            <a:spLocks noGrp="1"/>
          </p:cNvSpPr>
          <p:nvPr>
            <p:ph idx="24" hasCustomPrompt="1"/>
          </p:nvPr>
        </p:nvSpPr>
        <p:spPr>
          <a:xfrm>
            <a:off x="10691178" y="7912372"/>
            <a:ext cx="4766573" cy="756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41" name="Content Placeholder 2"/>
          <p:cNvSpPr>
            <a:spLocks noGrp="1"/>
          </p:cNvSpPr>
          <p:nvPr>
            <p:ph idx="25" hasCustomPrompt="1"/>
          </p:nvPr>
        </p:nvSpPr>
        <p:spPr>
          <a:xfrm>
            <a:off x="9180513" y="4349856"/>
            <a:ext cx="8532813" cy="12888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42" name="Content Placeholder 2"/>
          <p:cNvSpPr>
            <a:spLocks noGrp="1"/>
          </p:cNvSpPr>
          <p:nvPr>
            <p:ph idx="26" hasCustomPrompt="1"/>
          </p:nvPr>
        </p:nvSpPr>
        <p:spPr>
          <a:xfrm>
            <a:off x="9180513" y="6550444"/>
            <a:ext cx="8555672" cy="12888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43" name="Content Placeholder 2"/>
          <p:cNvSpPr>
            <a:spLocks noGrp="1"/>
          </p:cNvSpPr>
          <p:nvPr>
            <p:ph idx="27" hasCustomPrompt="1"/>
          </p:nvPr>
        </p:nvSpPr>
        <p:spPr>
          <a:xfrm>
            <a:off x="9180513" y="8699812"/>
            <a:ext cx="8532811" cy="12888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pic>
        <p:nvPicPr>
          <p:cNvPr id="44" name="Picture Placeholder 19"/>
          <p:cNvPicPr>
            <a:picLocks noChangeAspect="1"/>
          </p:cNvPicPr>
          <p:nvPr userDrawn="1"/>
        </p:nvPicPr>
        <p:blipFill rotWithShape="1">
          <a:blip r:embed="rId2" cstate="email">
            <a:extLst>
              <a:ext uri="{28A0092B-C50C-407E-A947-70E740481C1C}">
                <a14:useLocalDpi xmlns:a14="http://schemas.microsoft.com/office/drawing/2010/main"/>
              </a:ext>
            </a:extLst>
          </a:blip>
          <a:srcRect l="-264865" t="-1616" r="-267127" b="646"/>
          <a:stretch/>
        </p:blipFill>
        <p:spPr>
          <a:xfrm>
            <a:off x="9501481" y="1470466"/>
            <a:ext cx="888516" cy="697055"/>
          </a:xfrm>
          <a:prstGeom prst="rect">
            <a:avLst/>
          </a:prstGeom>
        </p:spPr>
      </p:pic>
      <p:pic>
        <p:nvPicPr>
          <p:cNvPr id="45" name="Picture Placeholder 20"/>
          <p:cNvPicPr>
            <a:picLocks noChangeAspect="1"/>
          </p:cNvPicPr>
          <p:nvPr userDrawn="1"/>
        </p:nvPicPr>
        <p:blipFill rotWithShape="1">
          <a:blip r:embed="rId3" cstate="email">
            <a:extLst>
              <a:ext uri="{28A0092B-C50C-407E-A947-70E740481C1C}">
                <a14:useLocalDpi xmlns:a14="http://schemas.microsoft.com/office/drawing/2010/main"/>
              </a:ext>
            </a:extLst>
          </a:blip>
          <a:srcRect l="-138933" t="-628" r="-142311" b="2756"/>
          <a:stretch/>
        </p:blipFill>
        <p:spPr>
          <a:xfrm>
            <a:off x="9501481" y="3586508"/>
            <a:ext cx="888516" cy="697055"/>
          </a:xfrm>
          <a:prstGeom prst="rect">
            <a:avLst/>
          </a:prstGeom>
        </p:spPr>
      </p:pic>
      <p:pic>
        <p:nvPicPr>
          <p:cNvPr id="46" name="Picture Placeholder 21"/>
          <p:cNvPicPr>
            <a:picLocks noChangeAspect="1"/>
          </p:cNvPicPr>
          <p:nvPr userDrawn="1"/>
        </p:nvPicPr>
        <p:blipFill rotWithShape="1">
          <a:blip r:embed="rId4" cstate="email">
            <a:extLst>
              <a:ext uri="{28A0092B-C50C-407E-A947-70E740481C1C}">
                <a14:useLocalDpi xmlns:a14="http://schemas.microsoft.com/office/drawing/2010/main"/>
              </a:ext>
            </a:extLst>
          </a:blip>
          <a:srcRect l="-140511" t="-643" r="-141796" b="643"/>
          <a:stretch/>
        </p:blipFill>
        <p:spPr>
          <a:xfrm>
            <a:off x="9501481" y="5811072"/>
            <a:ext cx="888516" cy="697055"/>
          </a:xfrm>
          <a:prstGeom prst="rect">
            <a:avLst/>
          </a:prstGeom>
        </p:spPr>
      </p:pic>
      <p:pic>
        <p:nvPicPr>
          <p:cNvPr id="47" name="Picture Placeholder 22"/>
          <p:cNvPicPr>
            <a:picLocks noChangeAspect="1"/>
          </p:cNvPicPr>
          <p:nvPr userDrawn="1"/>
        </p:nvPicPr>
        <p:blipFill rotWithShape="1">
          <a:blip r:embed="rId5" cstate="email">
            <a:extLst>
              <a:ext uri="{28A0092B-C50C-407E-A947-70E740481C1C}">
                <a14:useLocalDpi xmlns:a14="http://schemas.microsoft.com/office/drawing/2010/main"/>
              </a:ext>
            </a:extLst>
          </a:blip>
          <a:srcRect l="-148304" t="-1334" r="-148979" b="-657"/>
          <a:stretch/>
        </p:blipFill>
        <p:spPr>
          <a:xfrm>
            <a:off x="9469995" y="7952897"/>
            <a:ext cx="888516" cy="697055"/>
          </a:xfrm>
          <a:prstGeom prst="rect">
            <a:avLst/>
          </a:prstGeom>
        </p:spPr>
      </p:pic>
      <p:sp>
        <p:nvSpPr>
          <p:cNvPr id="8" name="Title 1"/>
          <p:cNvSpPr>
            <a:spLocks noGrp="1"/>
          </p:cNvSpPr>
          <p:nvPr>
            <p:ph type="title" hasCustomPrompt="1"/>
          </p:nvPr>
        </p:nvSpPr>
        <p:spPr>
          <a:xfrm>
            <a:off x="539750" y="540000"/>
            <a:ext cx="9645650" cy="353763"/>
          </a:xfrm>
        </p:spPr>
        <p:txBody>
          <a:bodyPr vert="horz" lIns="0" tIns="0" rIns="91440" bIns="45720" rtlCol="0" anchor="t">
            <a:noAutofit/>
          </a:bodyPr>
          <a:lstStyle>
            <a:lvl1pPr>
              <a:defRPr lang="en-US" dirty="0"/>
            </a:lvl1pPr>
          </a:lstStyle>
          <a:p>
            <a:pPr lvl="0"/>
            <a:r>
              <a:rPr lang="en-US" dirty="0"/>
              <a:t>Slide title – text supported by circle graphic</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
        <p:nvSpPr>
          <p:cNvPr id="12" name="Oval 11"/>
          <p:cNvSpPr>
            <a:spLocks noChangeAspect="1"/>
          </p:cNvSpPr>
          <p:nvPr userDrawn="1"/>
        </p:nvSpPr>
        <p:spPr>
          <a:xfrm>
            <a:off x="1711651" y="2844654"/>
            <a:ext cx="5108243" cy="5108243"/>
          </a:xfrm>
          <a:prstGeom prst="ellipse">
            <a:avLst/>
          </a:prstGeom>
          <a:ln w="2540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4049" dirty="0"/>
          </a:p>
        </p:txBody>
      </p:sp>
      <p:sp>
        <p:nvSpPr>
          <p:cNvPr id="13" name="Right Triangle 12"/>
          <p:cNvSpPr/>
          <p:nvPr userDrawn="1"/>
        </p:nvSpPr>
        <p:spPr>
          <a:xfrm flipH="1">
            <a:off x="2843469" y="2658252"/>
            <a:ext cx="1536405" cy="119548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49" dirty="0"/>
          </a:p>
        </p:txBody>
      </p:sp>
      <p:sp>
        <p:nvSpPr>
          <p:cNvPr id="7" name="Content Placeholder 6"/>
          <p:cNvSpPr>
            <a:spLocks noGrp="1" noChangeAspect="1"/>
          </p:cNvSpPr>
          <p:nvPr>
            <p:ph sz="quarter" idx="39" hasCustomPrompt="1"/>
          </p:nvPr>
        </p:nvSpPr>
        <p:spPr>
          <a:xfrm>
            <a:off x="1786261" y="2973659"/>
            <a:ext cx="4946593" cy="4946593"/>
          </a:xfrm>
          <a:prstGeom prst="ellipse">
            <a:avLst/>
          </a:prstGeom>
          <a:solidFill>
            <a:schemeClr val="bg2"/>
          </a:solidFill>
        </p:spPr>
        <p:txBody>
          <a:bodyPr/>
          <a:lstStyle>
            <a:lvl1pPr marL="0" indent="0">
              <a:buFontTx/>
              <a:buNone/>
              <a:defRPr baseline="0"/>
            </a:lvl1pPr>
          </a:lstStyle>
          <a:p>
            <a:pPr lvl="0"/>
            <a:r>
              <a:rPr lang="en-GB" dirty="0"/>
              <a:t>Insert photo or diagram</a:t>
            </a:r>
          </a:p>
        </p:txBody>
      </p:sp>
      <p:sp>
        <p:nvSpPr>
          <p:cNvPr id="48" name="Oval 47"/>
          <p:cNvSpPr>
            <a:spLocks noChangeAspect="1"/>
          </p:cNvSpPr>
          <p:nvPr userDrawn="1"/>
        </p:nvSpPr>
        <p:spPr>
          <a:xfrm>
            <a:off x="5954215" y="3420274"/>
            <a:ext cx="1137148" cy="11371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49"/>
          </a:p>
        </p:txBody>
      </p:sp>
      <p:sp>
        <p:nvSpPr>
          <p:cNvPr id="49" name="Oval 48"/>
          <p:cNvSpPr>
            <a:spLocks noChangeAspect="1"/>
          </p:cNvSpPr>
          <p:nvPr userDrawn="1"/>
        </p:nvSpPr>
        <p:spPr>
          <a:xfrm>
            <a:off x="6164280" y="6652125"/>
            <a:ext cx="1137148" cy="11371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49"/>
          </a:p>
        </p:txBody>
      </p:sp>
      <p:sp>
        <p:nvSpPr>
          <p:cNvPr id="50" name="Oval 49"/>
          <p:cNvSpPr>
            <a:spLocks noChangeAspect="1"/>
          </p:cNvSpPr>
          <p:nvPr userDrawn="1"/>
        </p:nvSpPr>
        <p:spPr>
          <a:xfrm>
            <a:off x="1133730" y="3420274"/>
            <a:ext cx="1137148" cy="11371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49"/>
          </a:p>
        </p:txBody>
      </p:sp>
      <p:sp>
        <p:nvSpPr>
          <p:cNvPr id="51" name="Oval 50"/>
          <p:cNvSpPr>
            <a:spLocks noChangeAspect="1"/>
          </p:cNvSpPr>
          <p:nvPr userDrawn="1"/>
        </p:nvSpPr>
        <p:spPr>
          <a:xfrm>
            <a:off x="1133730" y="6565215"/>
            <a:ext cx="1137148" cy="11371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49"/>
          </a:p>
        </p:txBody>
      </p:sp>
      <p:pic>
        <p:nvPicPr>
          <p:cNvPr id="52" name="Picture 5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13902" y="3554874"/>
            <a:ext cx="176805" cy="867947"/>
          </a:xfrm>
          <a:prstGeom prst="rect">
            <a:avLst/>
          </a:prstGeom>
        </p:spPr>
      </p:pic>
      <p:pic>
        <p:nvPicPr>
          <p:cNvPr id="53" name="Picture 5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83370" y="3565941"/>
            <a:ext cx="278839" cy="852300"/>
          </a:xfrm>
          <a:prstGeom prst="rect">
            <a:avLst/>
          </a:prstGeom>
        </p:spPr>
      </p:pic>
      <p:pic>
        <p:nvPicPr>
          <p:cNvPr id="54" name="Picture 5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593435" y="6839437"/>
            <a:ext cx="278839" cy="836518"/>
          </a:xfrm>
          <a:prstGeom prst="rect">
            <a:avLst/>
          </a:prstGeom>
        </p:spPr>
      </p:pic>
      <p:pic>
        <p:nvPicPr>
          <p:cNvPr id="55" name="Picture 5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565466" y="6715530"/>
            <a:ext cx="273676" cy="836518"/>
          </a:xfrm>
          <a:prstGeom prst="rect">
            <a:avLst/>
          </a:prstGeom>
        </p:spPr>
      </p:pic>
      <p:sp>
        <p:nvSpPr>
          <p:cNvPr id="56"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ircle more text 4 point">
    <p:bg>
      <p:bgPr>
        <a:solidFill>
          <a:schemeClr val="bg1"/>
        </a:solidFill>
        <a:effectLst/>
      </p:bgPr>
    </p:bg>
    <p:spTree>
      <p:nvGrpSpPr>
        <p:cNvPr id="1" name=""/>
        <p:cNvGrpSpPr/>
        <p:nvPr/>
      </p:nvGrpSpPr>
      <p:grpSpPr>
        <a:xfrm>
          <a:off x="0" y="0"/>
          <a:ext cx="0" cy="0"/>
          <a:chOff x="0" y="0"/>
          <a:chExt cx="0" cy="0"/>
        </a:xfrm>
      </p:grpSpPr>
      <p:grpSp>
        <p:nvGrpSpPr>
          <p:cNvPr id="46" name="Group 45"/>
          <p:cNvGrpSpPr/>
          <p:nvPr userDrawn="1"/>
        </p:nvGrpSpPr>
        <p:grpSpPr>
          <a:xfrm>
            <a:off x="1094447" y="6292632"/>
            <a:ext cx="5676806" cy="265270"/>
            <a:chOff x="4872097" y="2177909"/>
            <a:chExt cx="5676806" cy="265270"/>
          </a:xfrm>
        </p:grpSpPr>
        <p:cxnSp>
          <p:nvCxnSpPr>
            <p:cNvPr id="48" name="Straight Connector 47"/>
            <p:cNvCxnSpPr/>
            <p:nvPr/>
          </p:nvCxnSpPr>
          <p:spPr>
            <a:xfrm>
              <a:off x="4872097" y="2443179"/>
              <a:ext cx="50400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8900000">
              <a:off x="9783028" y="2177909"/>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rot="10800000">
            <a:off x="11616481" y="5928666"/>
            <a:ext cx="5289717" cy="765875"/>
            <a:chOff x="4873316" y="2314268"/>
            <a:chExt cx="5289717" cy="765875"/>
          </a:xfrm>
        </p:grpSpPr>
        <p:cxnSp>
          <p:nvCxnSpPr>
            <p:cNvPr id="51" name="Straight Connector 50"/>
            <p:cNvCxnSpPr/>
            <p:nvPr/>
          </p:nvCxnSpPr>
          <p:spPr>
            <a:xfrm>
              <a:off x="4873316" y="2434065"/>
              <a:ext cx="50400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2700000">
              <a:off x="9780095" y="2697206"/>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4" name="Content Placeholder 2"/>
          <p:cNvSpPr>
            <a:spLocks noGrp="1"/>
          </p:cNvSpPr>
          <p:nvPr>
            <p:ph idx="42" hasCustomPrompt="1"/>
          </p:nvPr>
        </p:nvSpPr>
        <p:spPr>
          <a:xfrm>
            <a:off x="1068963" y="5579948"/>
            <a:ext cx="5050850"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2" name="Content Placeholder 2"/>
          <p:cNvSpPr>
            <a:spLocks noGrp="1"/>
          </p:cNvSpPr>
          <p:nvPr>
            <p:ph idx="41" hasCustomPrompt="1"/>
          </p:nvPr>
        </p:nvSpPr>
        <p:spPr>
          <a:xfrm>
            <a:off x="1162711" y="1850184"/>
            <a:ext cx="4971736"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pic>
        <p:nvPicPr>
          <p:cNvPr id="36" name="Picture Placeholder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723" y="5534789"/>
            <a:ext cx="751239" cy="927781"/>
          </a:xfrm>
          <a:prstGeom prst="rect">
            <a:avLst/>
          </a:prstGeom>
        </p:spPr>
      </p:pic>
      <p:pic>
        <p:nvPicPr>
          <p:cNvPr id="35" name="Picture Placeholder 1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17723" y="1850184"/>
            <a:ext cx="751239" cy="927781"/>
          </a:xfrm>
          <a:prstGeom prst="rect">
            <a:avLst/>
          </a:prstGeom>
        </p:spPr>
      </p:pic>
      <p:sp>
        <p:nvSpPr>
          <p:cNvPr id="2" name="Title 1"/>
          <p:cNvSpPr>
            <a:spLocks noGrp="1"/>
          </p:cNvSpPr>
          <p:nvPr>
            <p:ph type="title" hasCustomPrompt="1"/>
          </p:nvPr>
        </p:nvSpPr>
        <p:spPr>
          <a:xfrm>
            <a:off x="539750" y="540000"/>
            <a:ext cx="12744450" cy="361261"/>
          </a:xfrm>
        </p:spPr>
        <p:txBody>
          <a:bodyPr vert="horz" lIns="0" tIns="0" rIns="91440" bIns="45720" rtlCol="0" anchor="t">
            <a:noAutofit/>
          </a:bodyPr>
          <a:lstStyle>
            <a:lvl1pPr>
              <a:defRPr lang="en-US" baseline="0" dirty="0">
                <a:solidFill>
                  <a:schemeClr val="tx1"/>
                </a:solidFill>
              </a:defRPr>
            </a:lvl1pPr>
          </a:lstStyle>
          <a:p>
            <a:pPr lvl="0"/>
            <a:r>
              <a:rPr lang="en-US" dirty="0"/>
              <a:t>Insert title </a:t>
            </a:r>
            <a:r>
              <a:rPr lang="en-US"/>
              <a:t>– numbered arrow </a:t>
            </a:r>
            <a:r>
              <a:rPr lang="en-US" dirty="0"/>
              <a:t>list</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3" name="Content Placeholder 2"/>
          <p:cNvSpPr>
            <a:spLocks noGrp="1"/>
          </p:cNvSpPr>
          <p:nvPr>
            <p:ph idx="17" hasCustomPrompt="1"/>
          </p:nvPr>
        </p:nvSpPr>
        <p:spPr>
          <a:xfrm>
            <a:off x="1162711" y="2937498"/>
            <a:ext cx="4954826"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6" name="Content Placeholder 2"/>
          <p:cNvSpPr>
            <a:spLocks noGrp="1"/>
          </p:cNvSpPr>
          <p:nvPr>
            <p:ph idx="26" hasCustomPrompt="1"/>
          </p:nvPr>
        </p:nvSpPr>
        <p:spPr>
          <a:xfrm>
            <a:off x="1094447" y="6555399"/>
            <a:ext cx="5023090"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65" name="Content Placeholder 2"/>
          <p:cNvSpPr>
            <a:spLocks noGrp="1"/>
          </p:cNvSpPr>
          <p:nvPr>
            <p:ph idx="44" hasCustomPrompt="1"/>
          </p:nvPr>
        </p:nvSpPr>
        <p:spPr>
          <a:xfrm>
            <a:off x="12060238" y="5664080"/>
            <a:ext cx="4527401"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66" name="Content Placeholder 2"/>
          <p:cNvSpPr>
            <a:spLocks noGrp="1"/>
          </p:cNvSpPr>
          <p:nvPr>
            <p:ph idx="45" hasCustomPrompt="1"/>
          </p:nvPr>
        </p:nvSpPr>
        <p:spPr>
          <a:xfrm>
            <a:off x="12120949" y="1934316"/>
            <a:ext cx="4543363"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67" name="Content Placeholder 2"/>
          <p:cNvSpPr>
            <a:spLocks noGrp="1"/>
          </p:cNvSpPr>
          <p:nvPr>
            <p:ph idx="46" hasCustomPrompt="1"/>
          </p:nvPr>
        </p:nvSpPr>
        <p:spPr>
          <a:xfrm>
            <a:off x="11866199" y="3021630"/>
            <a:ext cx="4937350"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68" name="Content Placeholder 2"/>
          <p:cNvSpPr>
            <a:spLocks noGrp="1"/>
          </p:cNvSpPr>
          <p:nvPr>
            <p:ph idx="47" hasCustomPrompt="1"/>
          </p:nvPr>
        </p:nvSpPr>
        <p:spPr>
          <a:xfrm>
            <a:off x="11866198" y="6690688"/>
            <a:ext cx="4979643"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pic>
        <p:nvPicPr>
          <p:cNvPr id="71" name="Picture Placeholder 2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7063216" y="5534789"/>
            <a:ext cx="751238" cy="927780"/>
          </a:xfrm>
          <a:prstGeom prst="rect">
            <a:avLst/>
          </a:prstGeom>
        </p:spPr>
      </p:pic>
      <p:pic>
        <p:nvPicPr>
          <p:cNvPr id="72" name="Picture Placeholder 19"/>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7139887" y="1850184"/>
            <a:ext cx="751238" cy="927780"/>
          </a:xfrm>
          <a:prstGeom prst="rect">
            <a:avLst/>
          </a:prstGeom>
        </p:spPr>
      </p:pic>
      <p:grpSp>
        <p:nvGrpSpPr>
          <p:cNvPr id="53" name="Group 52"/>
          <p:cNvGrpSpPr/>
          <p:nvPr userDrawn="1"/>
        </p:nvGrpSpPr>
        <p:grpSpPr>
          <a:xfrm>
            <a:off x="1162711" y="2537844"/>
            <a:ext cx="5676806" cy="265270"/>
            <a:chOff x="4872097" y="2177909"/>
            <a:chExt cx="5676806" cy="265270"/>
          </a:xfrm>
        </p:grpSpPr>
        <p:cxnSp>
          <p:nvCxnSpPr>
            <p:cNvPr id="63" name="Straight Connector 62"/>
            <p:cNvCxnSpPr/>
            <p:nvPr/>
          </p:nvCxnSpPr>
          <p:spPr>
            <a:xfrm>
              <a:off x="4872097" y="2443179"/>
              <a:ext cx="50400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8900000">
              <a:off x="9783028" y="2177909"/>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userDrawn="1"/>
        </p:nvGrpSpPr>
        <p:grpSpPr>
          <a:xfrm rot="10800000">
            <a:off x="11686603" y="2126123"/>
            <a:ext cx="5289717" cy="765875"/>
            <a:chOff x="4873316" y="2314268"/>
            <a:chExt cx="5289717" cy="765875"/>
          </a:xfrm>
        </p:grpSpPr>
        <p:cxnSp>
          <p:nvCxnSpPr>
            <p:cNvPr id="76" name="Straight Connector 75"/>
            <p:cNvCxnSpPr/>
            <p:nvPr/>
          </p:nvCxnSpPr>
          <p:spPr>
            <a:xfrm>
              <a:off x="4873316" y="2434065"/>
              <a:ext cx="50400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rot="2700000">
              <a:off x="9780095" y="2697206"/>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78" name="Content Placeholder 6"/>
          <p:cNvSpPr>
            <a:spLocks noGrp="1" noChangeAspect="1"/>
          </p:cNvSpPr>
          <p:nvPr>
            <p:ph sz="quarter" idx="39" hasCustomPrompt="1"/>
          </p:nvPr>
        </p:nvSpPr>
        <p:spPr>
          <a:xfrm>
            <a:off x="7747889" y="3485341"/>
            <a:ext cx="2948784" cy="2948784"/>
          </a:xfrm>
          <a:prstGeom prst="ellipse">
            <a:avLst/>
          </a:prstGeom>
          <a:solidFill>
            <a:schemeClr val="bg1"/>
          </a:solidFill>
          <a:ln w="50800">
            <a:noFill/>
          </a:ln>
        </p:spPr>
        <p:txBody>
          <a:bodyPr/>
          <a:lstStyle>
            <a:lvl1pPr marL="0" indent="0">
              <a:buFontTx/>
              <a:buNone/>
              <a:defRPr baseline="0"/>
            </a:lvl1pPr>
          </a:lstStyle>
          <a:p>
            <a:pPr lvl="0"/>
            <a:r>
              <a:rPr lang="en-GB" dirty="0"/>
              <a:t>Insert photo or diagram</a:t>
            </a:r>
          </a:p>
        </p:txBody>
      </p:sp>
      <p:sp>
        <p:nvSpPr>
          <p:cNvPr id="79" name="Oval 78"/>
          <p:cNvSpPr/>
          <p:nvPr userDrawn="1"/>
        </p:nvSpPr>
        <p:spPr>
          <a:xfrm>
            <a:off x="7320245" y="3141216"/>
            <a:ext cx="3673828" cy="3673828"/>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66" userDrawn="1">
          <p15:clr>
            <a:srgbClr val="FBAE40"/>
          </p15:clr>
        </p15:guide>
        <p15:guide id="2" orient="horz" pos="571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ircle more text 6 point">
    <p:bg>
      <p:bgPr>
        <a:solidFill>
          <a:schemeClr val="bg1"/>
        </a:solidFill>
        <a:effectLst/>
      </p:bgPr>
    </p:bg>
    <p:spTree>
      <p:nvGrpSpPr>
        <p:cNvPr id="1" name=""/>
        <p:cNvGrpSpPr/>
        <p:nvPr/>
      </p:nvGrpSpPr>
      <p:grpSpPr>
        <a:xfrm>
          <a:off x="0" y="0"/>
          <a:ext cx="0" cy="0"/>
          <a:chOff x="0" y="0"/>
          <a:chExt cx="0" cy="0"/>
        </a:xfrm>
      </p:grpSpPr>
      <p:grpSp>
        <p:nvGrpSpPr>
          <p:cNvPr id="83" name="Group 82"/>
          <p:cNvGrpSpPr/>
          <p:nvPr userDrawn="1"/>
        </p:nvGrpSpPr>
        <p:grpSpPr>
          <a:xfrm>
            <a:off x="1155320" y="7533914"/>
            <a:ext cx="5676806" cy="265270"/>
            <a:chOff x="4872097" y="2177909"/>
            <a:chExt cx="5676806" cy="265270"/>
          </a:xfrm>
        </p:grpSpPr>
        <p:cxnSp>
          <p:nvCxnSpPr>
            <p:cNvPr id="84" name="Straight Connector 83"/>
            <p:cNvCxnSpPr/>
            <p:nvPr/>
          </p:nvCxnSpPr>
          <p:spPr>
            <a:xfrm>
              <a:off x="4872097" y="2443179"/>
              <a:ext cx="50400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8900000">
              <a:off x="9783028" y="2177909"/>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userDrawn="1"/>
        </p:nvGrpSpPr>
        <p:grpSpPr>
          <a:xfrm>
            <a:off x="1161635" y="5071099"/>
            <a:ext cx="5676806" cy="265270"/>
            <a:chOff x="4872097" y="2177909"/>
            <a:chExt cx="5676806" cy="265270"/>
          </a:xfrm>
        </p:grpSpPr>
        <p:cxnSp>
          <p:nvCxnSpPr>
            <p:cNvPr id="81" name="Straight Connector 80"/>
            <p:cNvCxnSpPr/>
            <p:nvPr/>
          </p:nvCxnSpPr>
          <p:spPr>
            <a:xfrm>
              <a:off x="4872097" y="2443179"/>
              <a:ext cx="50400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8900000">
              <a:off x="9783028" y="2177909"/>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userDrawn="1"/>
        </p:nvGrpSpPr>
        <p:grpSpPr>
          <a:xfrm rot="10800000">
            <a:off x="11665280" y="7153106"/>
            <a:ext cx="5289717" cy="765875"/>
            <a:chOff x="4873316" y="2314268"/>
            <a:chExt cx="5289717" cy="765875"/>
          </a:xfrm>
        </p:grpSpPr>
        <p:cxnSp>
          <p:nvCxnSpPr>
            <p:cNvPr id="78" name="Straight Connector 77"/>
            <p:cNvCxnSpPr/>
            <p:nvPr/>
          </p:nvCxnSpPr>
          <p:spPr>
            <a:xfrm>
              <a:off x="4873316" y="2434065"/>
              <a:ext cx="50400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rot="2700000">
              <a:off x="9780095" y="2697206"/>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rot="10800000">
            <a:off x="11683669" y="4707133"/>
            <a:ext cx="5289717" cy="765875"/>
            <a:chOff x="4873316" y="2314268"/>
            <a:chExt cx="5289717" cy="765875"/>
          </a:xfrm>
        </p:grpSpPr>
        <p:cxnSp>
          <p:nvCxnSpPr>
            <p:cNvPr id="75" name="Straight Connector 74"/>
            <p:cNvCxnSpPr/>
            <p:nvPr/>
          </p:nvCxnSpPr>
          <p:spPr>
            <a:xfrm>
              <a:off x="4873316" y="2434065"/>
              <a:ext cx="50400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rot="2700000">
              <a:off x="9780095" y="2697206"/>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9" name="Content Placeholder 2"/>
          <p:cNvSpPr>
            <a:spLocks noGrp="1"/>
          </p:cNvSpPr>
          <p:nvPr>
            <p:ph idx="23" hasCustomPrompt="1"/>
          </p:nvPr>
        </p:nvSpPr>
        <p:spPr>
          <a:xfrm>
            <a:off x="1798638" y="6845236"/>
            <a:ext cx="3623571"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pic>
        <p:nvPicPr>
          <p:cNvPr id="37" name="Picture Placeholder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6001" y="6815044"/>
            <a:ext cx="751239" cy="927781"/>
          </a:xfrm>
          <a:prstGeom prst="rect">
            <a:avLst/>
          </a:prstGeom>
        </p:spPr>
      </p:pic>
      <p:sp>
        <p:nvSpPr>
          <p:cNvPr id="24" name="Content Placeholder 2"/>
          <p:cNvSpPr>
            <a:spLocks noGrp="1"/>
          </p:cNvSpPr>
          <p:nvPr>
            <p:ph idx="42" hasCustomPrompt="1"/>
          </p:nvPr>
        </p:nvSpPr>
        <p:spPr>
          <a:xfrm>
            <a:off x="1798638" y="4367439"/>
            <a:ext cx="3623571"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2" name="Content Placeholder 2"/>
          <p:cNvSpPr>
            <a:spLocks noGrp="1"/>
          </p:cNvSpPr>
          <p:nvPr>
            <p:ph idx="41" hasCustomPrompt="1"/>
          </p:nvPr>
        </p:nvSpPr>
        <p:spPr>
          <a:xfrm>
            <a:off x="1798638" y="1788069"/>
            <a:ext cx="3623573"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pic>
        <p:nvPicPr>
          <p:cNvPr id="36" name="Picture Placeholder 2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6414" y="4322280"/>
            <a:ext cx="751239" cy="927781"/>
          </a:xfrm>
          <a:prstGeom prst="rect">
            <a:avLst/>
          </a:prstGeom>
        </p:spPr>
      </p:pic>
      <p:pic>
        <p:nvPicPr>
          <p:cNvPr id="35" name="Picture Placeholder 19"/>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56414" y="1797696"/>
            <a:ext cx="751239" cy="927781"/>
          </a:xfrm>
          <a:prstGeom prst="rect">
            <a:avLst/>
          </a:prstGeom>
        </p:spPr>
      </p:pic>
      <p:sp>
        <p:nvSpPr>
          <p:cNvPr id="2" name="Title 1"/>
          <p:cNvSpPr>
            <a:spLocks noGrp="1"/>
          </p:cNvSpPr>
          <p:nvPr>
            <p:ph type="title" hasCustomPrompt="1"/>
          </p:nvPr>
        </p:nvSpPr>
        <p:spPr>
          <a:xfrm>
            <a:off x="539750" y="540000"/>
            <a:ext cx="12744450" cy="361261"/>
          </a:xfrm>
        </p:spPr>
        <p:txBody>
          <a:bodyPr vert="horz" lIns="0" tIns="0" rIns="91440" bIns="45720" rtlCol="0" anchor="t">
            <a:noAutofit/>
          </a:bodyPr>
          <a:lstStyle>
            <a:lvl1pPr>
              <a:defRPr lang="en-US" baseline="0" dirty="0">
                <a:solidFill>
                  <a:schemeClr val="tx1"/>
                </a:solidFill>
              </a:defRPr>
            </a:lvl1pPr>
          </a:lstStyle>
          <a:p>
            <a:pPr lvl="0"/>
            <a:r>
              <a:rPr lang="en-US" dirty="0"/>
              <a:t>Insert title </a:t>
            </a:r>
            <a:r>
              <a:rPr lang="en-US"/>
              <a:t>– numbered arrow </a:t>
            </a:r>
            <a:r>
              <a:rPr lang="en-US" dirty="0"/>
              <a:t>list</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3" name="Content Placeholder 2"/>
          <p:cNvSpPr>
            <a:spLocks noGrp="1"/>
          </p:cNvSpPr>
          <p:nvPr>
            <p:ph idx="17" hasCustomPrompt="1"/>
          </p:nvPr>
        </p:nvSpPr>
        <p:spPr>
          <a:xfrm>
            <a:off x="1798638" y="2875383"/>
            <a:ext cx="4500000"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6" name="Content Placeholder 2"/>
          <p:cNvSpPr>
            <a:spLocks noGrp="1"/>
          </p:cNvSpPr>
          <p:nvPr>
            <p:ph idx="26" hasCustomPrompt="1"/>
          </p:nvPr>
        </p:nvSpPr>
        <p:spPr>
          <a:xfrm>
            <a:off x="1798638" y="5342890"/>
            <a:ext cx="4500000"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7" name="Content Placeholder 2"/>
          <p:cNvSpPr>
            <a:spLocks noGrp="1"/>
          </p:cNvSpPr>
          <p:nvPr>
            <p:ph idx="27" hasCustomPrompt="1"/>
          </p:nvPr>
        </p:nvSpPr>
        <p:spPr>
          <a:xfrm>
            <a:off x="1798638" y="7895737"/>
            <a:ext cx="4500000"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grpSp>
        <p:nvGrpSpPr>
          <p:cNvPr id="38" name="Group 37"/>
          <p:cNvGrpSpPr/>
          <p:nvPr userDrawn="1"/>
        </p:nvGrpSpPr>
        <p:grpSpPr>
          <a:xfrm>
            <a:off x="1162711" y="2537844"/>
            <a:ext cx="5676806" cy="265270"/>
            <a:chOff x="4872097" y="2177909"/>
            <a:chExt cx="5676806" cy="265270"/>
          </a:xfrm>
        </p:grpSpPr>
        <p:cxnSp>
          <p:nvCxnSpPr>
            <p:cNvPr id="39" name="Straight Connector 38"/>
            <p:cNvCxnSpPr/>
            <p:nvPr/>
          </p:nvCxnSpPr>
          <p:spPr>
            <a:xfrm>
              <a:off x="4872097" y="2443179"/>
              <a:ext cx="50400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8900000">
              <a:off x="9783028" y="2177909"/>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Content Placeholder 6"/>
          <p:cNvSpPr>
            <a:spLocks noGrp="1" noChangeAspect="1"/>
          </p:cNvSpPr>
          <p:nvPr>
            <p:ph sz="quarter" idx="39" hasCustomPrompt="1"/>
          </p:nvPr>
        </p:nvSpPr>
        <p:spPr>
          <a:xfrm>
            <a:off x="7747889" y="3485341"/>
            <a:ext cx="2948784" cy="2948784"/>
          </a:xfrm>
          <a:prstGeom prst="ellipse">
            <a:avLst/>
          </a:prstGeom>
          <a:solidFill>
            <a:schemeClr val="bg1"/>
          </a:solidFill>
          <a:ln w="50800">
            <a:noFill/>
          </a:ln>
        </p:spPr>
        <p:txBody>
          <a:bodyPr/>
          <a:lstStyle>
            <a:lvl1pPr marL="0" indent="0">
              <a:buFontTx/>
              <a:buNone/>
              <a:defRPr baseline="0"/>
            </a:lvl1pPr>
          </a:lstStyle>
          <a:p>
            <a:pPr lvl="0"/>
            <a:r>
              <a:rPr lang="en-GB" dirty="0"/>
              <a:t>Insert photo or diagram</a:t>
            </a:r>
          </a:p>
        </p:txBody>
      </p:sp>
      <p:grpSp>
        <p:nvGrpSpPr>
          <p:cNvPr id="54" name="Group 53"/>
          <p:cNvGrpSpPr/>
          <p:nvPr userDrawn="1"/>
        </p:nvGrpSpPr>
        <p:grpSpPr>
          <a:xfrm rot="10800000">
            <a:off x="11686603" y="2126123"/>
            <a:ext cx="5289717" cy="765875"/>
            <a:chOff x="4873316" y="2314268"/>
            <a:chExt cx="5289717" cy="765875"/>
          </a:xfrm>
        </p:grpSpPr>
        <p:cxnSp>
          <p:nvCxnSpPr>
            <p:cNvPr id="55" name="Straight Connector 54"/>
            <p:cNvCxnSpPr/>
            <p:nvPr/>
          </p:nvCxnSpPr>
          <p:spPr>
            <a:xfrm>
              <a:off x="4873316" y="2434065"/>
              <a:ext cx="50400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2700000">
              <a:off x="9780095" y="2697206"/>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4" name="Content Placeholder 2"/>
          <p:cNvSpPr>
            <a:spLocks noGrp="1"/>
          </p:cNvSpPr>
          <p:nvPr>
            <p:ph idx="43" hasCustomPrompt="1"/>
          </p:nvPr>
        </p:nvSpPr>
        <p:spPr>
          <a:xfrm>
            <a:off x="12476320" y="6929368"/>
            <a:ext cx="4500000"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65" name="Content Placeholder 2"/>
          <p:cNvSpPr>
            <a:spLocks noGrp="1"/>
          </p:cNvSpPr>
          <p:nvPr>
            <p:ph idx="44" hasCustomPrompt="1"/>
          </p:nvPr>
        </p:nvSpPr>
        <p:spPr>
          <a:xfrm>
            <a:off x="12476320" y="4451571"/>
            <a:ext cx="4500000"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66" name="Content Placeholder 2"/>
          <p:cNvSpPr>
            <a:spLocks noGrp="1"/>
          </p:cNvSpPr>
          <p:nvPr>
            <p:ph idx="45" hasCustomPrompt="1"/>
          </p:nvPr>
        </p:nvSpPr>
        <p:spPr>
          <a:xfrm>
            <a:off x="12476320" y="1872201"/>
            <a:ext cx="4500000"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67" name="Content Placeholder 2"/>
          <p:cNvSpPr>
            <a:spLocks noGrp="1"/>
          </p:cNvSpPr>
          <p:nvPr>
            <p:ph idx="46" hasCustomPrompt="1"/>
          </p:nvPr>
        </p:nvSpPr>
        <p:spPr>
          <a:xfrm>
            <a:off x="12476320" y="2959515"/>
            <a:ext cx="4500000"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68" name="Content Placeholder 2"/>
          <p:cNvSpPr>
            <a:spLocks noGrp="1"/>
          </p:cNvSpPr>
          <p:nvPr>
            <p:ph idx="47" hasCustomPrompt="1"/>
          </p:nvPr>
        </p:nvSpPr>
        <p:spPr>
          <a:xfrm>
            <a:off x="12476320" y="5427022"/>
            <a:ext cx="4500000"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69" name="Content Placeholder 2"/>
          <p:cNvSpPr>
            <a:spLocks noGrp="1"/>
          </p:cNvSpPr>
          <p:nvPr>
            <p:ph idx="48" hasCustomPrompt="1"/>
          </p:nvPr>
        </p:nvSpPr>
        <p:spPr>
          <a:xfrm>
            <a:off x="12476320" y="7979869"/>
            <a:ext cx="4500000"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pic>
        <p:nvPicPr>
          <p:cNvPr id="70" name="Picture Placeholder 2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7168165" y="6815044"/>
            <a:ext cx="751239" cy="927780"/>
          </a:xfrm>
          <a:prstGeom prst="rect">
            <a:avLst/>
          </a:prstGeom>
        </p:spPr>
      </p:pic>
      <p:pic>
        <p:nvPicPr>
          <p:cNvPr id="71" name="Picture Placeholder 20"/>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7178578" y="4322280"/>
            <a:ext cx="751239" cy="927780"/>
          </a:xfrm>
          <a:prstGeom prst="rect">
            <a:avLst/>
          </a:prstGeom>
        </p:spPr>
      </p:pic>
      <p:pic>
        <p:nvPicPr>
          <p:cNvPr id="72" name="Picture Placeholder 19"/>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7178578" y="1797696"/>
            <a:ext cx="751239" cy="927780"/>
          </a:xfrm>
          <a:prstGeom prst="rect">
            <a:avLst/>
          </a:prstGeom>
        </p:spPr>
      </p:pic>
      <p:sp>
        <p:nvSpPr>
          <p:cNvPr id="7" name="Oval 6"/>
          <p:cNvSpPr/>
          <p:nvPr userDrawn="1"/>
        </p:nvSpPr>
        <p:spPr>
          <a:xfrm>
            <a:off x="7320245" y="3141216"/>
            <a:ext cx="3673828" cy="3673828"/>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89">
          <p15:clr>
            <a:srgbClr val="FBAE40"/>
          </p15:clr>
        </p15:guide>
        <p15:guide id="2" orient="horz" pos="57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Co-Branded Title Slide DARK">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10896450" y="2888345"/>
            <a:ext cx="6421898" cy="3291478"/>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baseline="0">
                <a:solidFill>
                  <a:schemeClr val="bg1"/>
                </a:solidFill>
              </a:defRPr>
            </a:lvl1pPr>
          </a:lstStyle>
          <a:p>
            <a:r>
              <a:rPr lang="en-GB" dirty="0"/>
              <a:t>Client Logo centred vertically and left aligned</a:t>
            </a:r>
          </a:p>
          <a:p>
            <a:endParaRPr lang="en-GB"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39568" y="647884"/>
            <a:ext cx="7772400" cy="7772400"/>
          </a:xfrm>
          <a:prstGeom prst="rect">
            <a:avLst/>
          </a:prstGeom>
        </p:spPr>
      </p:pic>
      <p:sp>
        <p:nvSpPr>
          <p:cNvPr id="13" name="Footer Placeholder 12"/>
          <p:cNvSpPr>
            <a:spLocks noGrp="1"/>
          </p:cNvSpPr>
          <p:nvPr>
            <p:ph type="ftr" sz="quarter" idx="14"/>
          </p:nvPr>
        </p:nvSpPr>
        <p:spPr>
          <a:xfrm>
            <a:off x="539749" y="9540000"/>
            <a:ext cx="12376150" cy="457717"/>
          </a:xfrm>
          <a:prstGeom prst="rect">
            <a:avLst/>
          </a:prstGeom>
        </p:spPr>
        <p:txBody>
          <a:bodyPr/>
          <a:lstStyle>
            <a:lvl1pPr>
              <a:defRPr>
                <a:solidFill>
                  <a:schemeClr val="bg1"/>
                </a:solidFill>
              </a:defRPr>
            </a:lvl1pPr>
          </a:lstStyle>
          <a:p>
            <a:r>
              <a:rPr lang="en-GB" dirty="0"/>
              <a:t>MiQ presentation name  |  Client name or other information  |  Date 20XX</a:t>
            </a:r>
          </a:p>
        </p:txBody>
      </p:sp>
      <p:cxnSp>
        <p:nvCxnSpPr>
          <p:cNvPr id="5" name="Straight Connector 4"/>
          <p:cNvCxnSpPr/>
          <p:nvPr userDrawn="1"/>
        </p:nvCxnSpPr>
        <p:spPr>
          <a:xfrm>
            <a:off x="9609605" y="2626084"/>
            <a:ext cx="3" cy="381600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2"/>
          <p:cNvSpPr>
            <a:spLocks noGrp="1"/>
          </p:cNvSpPr>
          <p:nvPr>
            <p:ph type="body" idx="1" hasCustomPrompt="1"/>
          </p:nvPr>
        </p:nvSpPr>
        <p:spPr>
          <a:xfrm>
            <a:off x="2892055" y="7302500"/>
            <a:ext cx="14205097" cy="2947271"/>
          </a:xfrm>
        </p:spPr>
        <p:txBody>
          <a:bodyPr vert="horz" lIns="0" tIns="0" rIns="0" bIns="0" rtlCol="0">
            <a:normAutofit/>
          </a:bodyPr>
          <a:lstStyle>
            <a:lvl1pPr marL="0" indent="0">
              <a:spcBef>
                <a:spcPts val="0"/>
              </a:spcBef>
              <a:buNone/>
              <a:defRPr lang="en-US" sz="3200" b="1" smtClean="0">
                <a:solidFill>
                  <a:schemeClr val="bg1"/>
                </a:solidFill>
              </a:defRPr>
            </a:lvl1pPr>
          </a:lstStyle>
          <a:p>
            <a:pPr marL="0" lvl="0" indent="0">
              <a:buNone/>
            </a:pPr>
            <a:r>
              <a:rPr lang="en-US" dirty="0"/>
              <a:t>Use this space for a subtitle if you need one. </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guide id="2" pos="135">
          <p15:clr>
            <a:srgbClr val="FBAE40"/>
          </p15:clr>
        </p15:guide>
        <p15:guide id="3" orient="horz" pos="4600">
          <p15:clr>
            <a:srgbClr val="FBAE40"/>
          </p15:clr>
        </p15:guide>
        <p15:guide id="4" pos="181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image or diagram DARK">
    <p:bg>
      <p:bgPr>
        <a:solidFill>
          <a:schemeClr val="tx1"/>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39" hasCustomPrompt="1"/>
          </p:nvPr>
        </p:nvSpPr>
        <p:spPr>
          <a:xfrm>
            <a:off x="6299201" y="-1"/>
            <a:ext cx="11988800" cy="10285414"/>
          </a:xfrm>
        </p:spPr>
        <p:txBody>
          <a:bodyPr/>
          <a:lstStyle>
            <a:lvl1pPr marL="0" indent="0">
              <a:buFontTx/>
              <a:buNone/>
              <a:defRPr baseline="0">
                <a:solidFill>
                  <a:schemeClr val="bg1"/>
                </a:solidFill>
              </a:defRPr>
            </a:lvl1pPr>
          </a:lstStyle>
          <a:p>
            <a:pPr lvl="0"/>
            <a:r>
              <a:rPr lang="en-GB" dirty="0"/>
              <a:t>Insert photo or diagram</a:t>
            </a:r>
          </a:p>
        </p:txBody>
      </p:sp>
      <p:sp>
        <p:nvSpPr>
          <p:cNvPr id="8" name="Title 1"/>
          <p:cNvSpPr>
            <a:spLocks noGrp="1"/>
          </p:cNvSpPr>
          <p:nvPr>
            <p:ph type="title" hasCustomPrompt="1"/>
          </p:nvPr>
        </p:nvSpPr>
        <p:spPr>
          <a:xfrm>
            <a:off x="539750" y="540000"/>
            <a:ext cx="5580063" cy="569663"/>
          </a:xfrm>
        </p:spPr>
        <p:txBody>
          <a:bodyPr vert="horz" lIns="0" tIns="0" rIns="91440" bIns="45720" rtlCol="0" anchor="t">
            <a:noAutofit/>
          </a:bodyPr>
          <a:lstStyle>
            <a:lvl1pPr>
              <a:defRPr lang="en-US" dirty="0">
                <a:solidFill>
                  <a:schemeClr val="bg1"/>
                </a:solidFill>
              </a:defRPr>
            </a:lvl1pPr>
          </a:lstStyle>
          <a:p>
            <a:pPr lvl="0"/>
            <a:r>
              <a:rPr lang="en-US" dirty="0"/>
              <a:t>Slide title – text supported by image or graphic</a:t>
            </a:r>
          </a:p>
        </p:txBody>
      </p:sp>
      <p:sp>
        <p:nvSpPr>
          <p:cNvPr id="10" name="Content Placeholder 2"/>
          <p:cNvSpPr>
            <a:spLocks noGrp="1"/>
          </p:cNvSpPr>
          <p:nvPr>
            <p:ph idx="14" hasCustomPrompt="1"/>
          </p:nvPr>
        </p:nvSpPr>
        <p:spPr>
          <a:xfrm>
            <a:off x="539749" y="2201624"/>
            <a:ext cx="5580064" cy="418608"/>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Subheading</a:t>
            </a:r>
          </a:p>
        </p:txBody>
      </p:sp>
      <p:sp>
        <p:nvSpPr>
          <p:cNvPr id="11" name="Text Placeholder 6"/>
          <p:cNvSpPr>
            <a:spLocks noGrp="1"/>
          </p:cNvSpPr>
          <p:nvPr>
            <p:ph type="body" sz="quarter" idx="32" hasCustomPrompt="1"/>
          </p:nvPr>
        </p:nvSpPr>
        <p:spPr>
          <a:xfrm>
            <a:off x="539749" y="2620232"/>
            <a:ext cx="5580065" cy="5917596"/>
          </a:xfrm>
        </p:spPr>
        <p:txBody>
          <a:bodyPr lIns="0">
            <a:noAutofit/>
          </a:bodyPr>
          <a:lstStyle>
            <a:lvl1pPr marL="0" indent="0">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12" name="Text Placeholder 7"/>
          <p:cNvSpPr>
            <a:spLocks noGrp="1"/>
          </p:cNvSpPr>
          <p:nvPr>
            <p:ph type="body" sz="quarter" idx="13" hasCustomPrompt="1"/>
          </p:nvPr>
        </p:nvSpPr>
        <p:spPr>
          <a:xfrm>
            <a:off x="539749" y="154128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udience Profile">
    <p:bg>
      <p:bgPr>
        <a:solidFill>
          <a:schemeClr val="tx1"/>
        </a:solidFill>
        <a:effectLst/>
      </p:bgPr>
    </p:bg>
    <p:spTree>
      <p:nvGrpSpPr>
        <p:cNvPr id="1" name=""/>
        <p:cNvGrpSpPr/>
        <p:nvPr/>
      </p:nvGrpSpPr>
      <p:grpSpPr>
        <a:xfrm>
          <a:off x="0" y="0"/>
          <a:ext cx="0" cy="0"/>
          <a:chOff x="0" y="0"/>
          <a:chExt cx="0" cy="0"/>
        </a:xfrm>
      </p:grpSpPr>
      <p:sp>
        <p:nvSpPr>
          <p:cNvPr id="7" name="Content Placeholder 6"/>
          <p:cNvSpPr>
            <a:spLocks noGrp="1" noChangeAspect="1"/>
          </p:cNvSpPr>
          <p:nvPr>
            <p:ph sz="quarter" idx="39" hasCustomPrompt="1"/>
          </p:nvPr>
        </p:nvSpPr>
        <p:spPr>
          <a:xfrm>
            <a:off x="7914839" y="1866307"/>
            <a:ext cx="6643933" cy="6643933"/>
          </a:xfrm>
          <a:prstGeom prst="ellipse">
            <a:avLst/>
          </a:prstGeom>
          <a:ln w="12700">
            <a:solidFill>
              <a:schemeClr val="accent2"/>
            </a:solidFill>
          </a:ln>
        </p:spPr>
        <p:txBody>
          <a:bodyPr/>
          <a:lstStyle>
            <a:lvl1pPr marL="0" indent="0">
              <a:buFontTx/>
              <a:buNone/>
              <a:defRPr baseline="0">
                <a:solidFill>
                  <a:schemeClr val="bg1"/>
                </a:solidFill>
              </a:defRPr>
            </a:lvl1pPr>
          </a:lstStyle>
          <a:p>
            <a:pPr lvl="0"/>
            <a:r>
              <a:rPr lang="en-GB" dirty="0"/>
              <a:t>Insert photo or icon</a:t>
            </a:r>
          </a:p>
        </p:txBody>
      </p:sp>
      <p:sp>
        <p:nvSpPr>
          <p:cNvPr id="42" name="Picture Placeholder 41"/>
          <p:cNvSpPr>
            <a:spLocks noGrp="1" noChangeAspect="1"/>
          </p:cNvSpPr>
          <p:nvPr>
            <p:ph type="pic" sz="quarter" idx="64"/>
          </p:nvPr>
        </p:nvSpPr>
        <p:spPr>
          <a:xfrm>
            <a:off x="10524980" y="1273210"/>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3" name="Picture Placeholder 41"/>
          <p:cNvSpPr>
            <a:spLocks noGrp="1" noChangeAspect="1"/>
          </p:cNvSpPr>
          <p:nvPr>
            <p:ph type="pic" sz="quarter" idx="65"/>
          </p:nvPr>
        </p:nvSpPr>
        <p:spPr>
          <a:xfrm>
            <a:off x="12928979" y="2407156"/>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4" name="Picture Placeholder 41"/>
          <p:cNvSpPr>
            <a:spLocks noGrp="1" noChangeAspect="1"/>
          </p:cNvSpPr>
          <p:nvPr>
            <p:ph type="pic" sz="quarter" idx="66"/>
          </p:nvPr>
        </p:nvSpPr>
        <p:spPr>
          <a:xfrm>
            <a:off x="8168825" y="2406427"/>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5" name="Picture Placeholder 41"/>
          <p:cNvSpPr>
            <a:spLocks noGrp="1" noChangeAspect="1"/>
          </p:cNvSpPr>
          <p:nvPr>
            <p:ph type="pic" sz="quarter" idx="67"/>
          </p:nvPr>
        </p:nvSpPr>
        <p:spPr>
          <a:xfrm>
            <a:off x="7278999" y="4489196"/>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6" name="Picture Placeholder 41"/>
          <p:cNvSpPr>
            <a:spLocks noGrp="1" noChangeAspect="1"/>
          </p:cNvSpPr>
          <p:nvPr>
            <p:ph type="pic" sz="quarter" idx="68"/>
          </p:nvPr>
        </p:nvSpPr>
        <p:spPr>
          <a:xfrm>
            <a:off x="13852359" y="4489196"/>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7" name="Picture Placeholder 41"/>
          <p:cNvSpPr>
            <a:spLocks noGrp="1" noChangeAspect="1"/>
          </p:cNvSpPr>
          <p:nvPr>
            <p:ph type="pic" sz="quarter" idx="69"/>
          </p:nvPr>
        </p:nvSpPr>
        <p:spPr>
          <a:xfrm>
            <a:off x="8232914" y="6676854"/>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8" name="Picture Placeholder 41"/>
          <p:cNvSpPr>
            <a:spLocks noGrp="1" noChangeAspect="1"/>
          </p:cNvSpPr>
          <p:nvPr>
            <p:ph type="pic" sz="quarter" idx="70"/>
          </p:nvPr>
        </p:nvSpPr>
        <p:spPr>
          <a:xfrm>
            <a:off x="10559201" y="7699337"/>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9" name="Picture Placeholder 41"/>
          <p:cNvSpPr>
            <a:spLocks noGrp="1" noChangeAspect="1"/>
          </p:cNvSpPr>
          <p:nvPr>
            <p:ph type="pic" sz="quarter" idx="71"/>
          </p:nvPr>
        </p:nvSpPr>
        <p:spPr>
          <a:xfrm>
            <a:off x="12801252" y="6676854"/>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10" name="Content Placeholder 2"/>
          <p:cNvSpPr>
            <a:spLocks noGrp="1"/>
          </p:cNvSpPr>
          <p:nvPr>
            <p:ph idx="14" hasCustomPrompt="1"/>
          </p:nvPr>
        </p:nvSpPr>
        <p:spPr>
          <a:xfrm>
            <a:off x="539749" y="2201624"/>
            <a:ext cx="4319589" cy="412464"/>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Subheading</a:t>
            </a:r>
          </a:p>
        </p:txBody>
      </p:sp>
      <p:sp>
        <p:nvSpPr>
          <p:cNvPr id="11" name="Text Placeholder 6"/>
          <p:cNvSpPr>
            <a:spLocks noGrp="1"/>
          </p:cNvSpPr>
          <p:nvPr>
            <p:ph type="body" sz="quarter" idx="32" hasCustomPrompt="1"/>
          </p:nvPr>
        </p:nvSpPr>
        <p:spPr>
          <a:xfrm>
            <a:off x="539749" y="2620232"/>
            <a:ext cx="4140201" cy="5917596"/>
          </a:xfrm>
        </p:spPr>
        <p:txBody>
          <a:bodyPr lIns="0">
            <a:noAutofit/>
          </a:bodyPr>
          <a:lstStyle>
            <a:lvl1pPr marL="0" indent="0">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4" name="Slide Number Placeholder 3"/>
          <p:cNvSpPr>
            <a:spLocks noGrp="1"/>
          </p:cNvSpPr>
          <p:nvPr>
            <p:ph type="sldNum" sz="quarter" idx="38"/>
          </p:nvPr>
        </p:nvSpPr>
        <p:spPr>
          <a:xfrm>
            <a:off x="16381413" y="9540000"/>
            <a:ext cx="1331911" cy="350392"/>
          </a:xfrm>
        </p:spPr>
        <p:txBody>
          <a:bodyPr/>
          <a:lstStyle>
            <a:lvl1pPr>
              <a:defRPr>
                <a:solidFill>
                  <a:schemeClr val="bg1"/>
                </a:solidFill>
              </a:defRPr>
            </a:lvl1pPr>
          </a:lstStyle>
          <a:p>
            <a:fld id="{D169FC91-59AE-C64A-9DCD-3B3C91131C87}" type="slidenum">
              <a:rPr lang="en-US" smtClean="0"/>
              <a:pPr/>
              <a:t>‹#›</a:t>
            </a:fld>
            <a:endParaRPr lang="en-US" dirty="0"/>
          </a:p>
        </p:txBody>
      </p:sp>
      <p:sp>
        <p:nvSpPr>
          <p:cNvPr id="20" name="Content Placeholder 2"/>
          <p:cNvSpPr>
            <a:spLocks noGrp="1"/>
          </p:cNvSpPr>
          <p:nvPr>
            <p:ph idx="48" hasCustomPrompt="1"/>
          </p:nvPr>
        </p:nvSpPr>
        <p:spPr>
          <a:xfrm>
            <a:off x="12492100" y="864705"/>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21" name="Text Placeholder 6"/>
          <p:cNvSpPr>
            <a:spLocks noGrp="1"/>
          </p:cNvSpPr>
          <p:nvPr>
            <p:ph type="body" sz="quarter" idx="49" hasCustomPrompt="1"/>
          </p:nvPr>
        </p:nvSpPr>
        <p:spPr>
          <a:xfrm>
            <a:off x="12492100" y="1304872"/>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28" name="Content Placeholder 2"/>
          <p:cNvSpPr>
            <a:spLocks noGrp="1"/>
          </p:cNvSpPr>
          <p:nvPr>
            <p:ph idx="50" hasCustomPrompt="1"/>
          </p:nvPr>
        </p:nvSpPr>
        <p:spPr>
          <a:xfrm>
            <a:off x="14641335" y="2635042"/>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29" name="Text Placeholder 6"/>
          <p:cNvSpPr>
            <a:spLocks noGrp="1"/>
          </p:cNvSpPr>
          <p:nvPr>
            <p:ph type="body" sz="quarter" idx="51" hasCustomPrompt="1"/>
          </p:nvPr>
        </p:nvSpPr>
        <p:spPr>
          <a:xfrm>
            <a:off x="14641335" y="3075209"/>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30" name="Content Placeholder 2"/>
          <p:cNvSpPr>
            <a:spLocks noGrp="1"/>
          </p:cNvSpPr>
          <p:nvPr>
            <p:ph idx="52" hasCustomPrompt="1"/>
          </p:nvPr>
        </p:nvSpPr>
        <p:spPr>
          <a:xfrm>
            <a:off x="15476223" y="4723825"/>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31" name="Text Placeholder 6"/>
          <p:cNvSpPr>
            <a:spLocks noGrp="1"/>
          </p:cNvSpPr>
          <p:nvPr>
            <p:ph type="body" sz="quarter" idx="53" hasCustomPrompt="1"/>
          </p:nvPr>
        </p:nvSpPr>
        <p:spPr>
          <a:xfrm>
            <a:off x="15476223" y="5163992"/>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32" name="Content Placeholder 2"/>
          <p:cNvSpPr>
            <a:spLocks noGrp="1"/>
          </p:cNvSpPr>
          <p:nvPr>
            <p:ph idx="54" hasCustomPrompt="1"/>
          </p:nvPr>
        </p:nvSpPr>
        <p:spPr>
          <a:xfrm>
            <a:off x="14641335" y="6994374"/>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33" name="Text Placeholder 6"/>
          <p:cNvSpPr>
            <a:spLocks noGrp="1"/>
          </p:cNvSpPr>
          <p:nvPr>
            <p:ph type="body" sz="quarter" idx="55" hasCustomPrompt="1"/>
          </p:nvPr>
        </p:nvSpPr>
        <p:spPr>
          <a:xfrm>
            <a:off x="14641335" y="7434541"/>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34" name="Content Placeholder 2"/>
          <p:cNvSpPr>
            <a:spLocks noGrp="1"/>
          </p:cNvSpPr>
          <p:nvPr>
            <p:ph idx="56" hasCustomPrompt="1"/>
          </p:nvPr>
        </p:nvSpPr>
        <p:spPr>
          <a:xfrm>
            <a:off x="8363193" y="8450638"/>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35" name="Text Placeholder 6"/>
          <p:cNvSpPr>
            <a:spLocks noGrp="1"/>
          </p:cNvSpPr>
          <p:nvPr>
            <p:ph type="body" sz="quarter" idx="57" hasCustomPrompt="1"/>
          </p:nvPr>
        </p:nvSpPr>
        <p:spPr>
          <a:xfrm>
            <a:off x="8363193" y="8890805"/>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36" name="Content Placeholder 2"/>
          <p:cNvSpPr>
            <a:spLocks noGrp="1"/>
          </p:cNvSpPr>
          <p:nvPr>
            <p:ph idx="58" hasCustomPrompt="1"/>
          </p:nvPr>
        </p:nvSpPr>
        <p:spPr>
          <a:xfrm>
            <a:off x="5571906" y="2614088"/>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37" name="Text Placeholder 6"/>
          <p:cNvSpPr>
            <a:spLocks noGrp="1"/>
          </p:cNvSpPr>
          <p:nvPr>
            <p:ph type="body" sz="quarter" idx="59" hasCustomPrompt="1"/>
          </p:nvPr>
        </p:nvSpPr>
        <p:spPr>
          <a:xfrm>
            <a:off x="5571906" y="3054255"/>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38" name="Content Placeholder 2"/>
          <p:cNvSpPr>
            <a:spLocks noGrp="1"/>
          </p:cNvSpPr>
          <p:nvPr>
            <p:ph idx="60" hasCustomPrompt="1"/>
          </p:nvPr>
        </p:nvSpPr>
        <p:spPr>
          <a:xfrm>
            <a:off x="4757817" y="4695515"/>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39" name="Text Placeholder 6"/>
          <p:cNvSpPr>
            <a:spLocks noGrp="1"/>
          </p:cNvSpPr>
          <p:nvPr>
            <p:ph type="body" sz="quarter" idx="61" hasCustomPrompt="1"/>
          </p:nvPr>
        </p:nvSpPr>
        <p:spPr>
          <a:xfrm>
            <a:off x="4757817" y="5135682"/>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40" name="Content Placeholder 2"/>
          <p:cNvSpPr>
            <a:spLocks noGrp="1"/>
          </p:cNvSpPr>
          <p:nvPr>
            <p:ph idx="62" hasCustomPrompt="1"/>
          </p:nvPr>
        </p:nvSpPr>
        <p:spPr>
          <a:xfrm>
            <a:off x="5626429" y="6970099"/>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41" name="Text Placeholder 6"/>
          <p:cNvSpPr>
            <a:spLocks noGrp="1"/>
          </p:cNvSpPr>
          <p:nvPr>
            <p:ph type="body" sz="quarter" idx="63" hasCustomPrompt="1"/>
          </p:nvPr>
        </p:nvSpPr>
        <p:spPr>
          <a:xfrm>
            <a:off x="5626429" y="7410266"/>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6" name="Text Placeholder 5"/>
          <p:cNvSpPr>
            <a:spLocks noGrp="1"/>
          </p:cNvSpPr>
          <p:nvPr>
            <p:ph type="body" sz="quarter" idx="72" hasCustomPrompt="1"/>
          </p:nvPr>
        </p:nvSpPr>
        <p:spPr>
          <a:xfrm>
            <a:off x="539749" y="564958"/>
            <a:ext cx="12213377" cy="672594"/>
          </a:xfrm>
        </p:spPr>
        <p:txBody>
          <a:bodyPr vert="horz" lIns="0" tIns="0" rIns="91440" bIns="45720" rtlCol="0" anchor="t">
            <a:noAutofit/>
          </a:bodyPr>
          <a:lstStyle>
            <a:lvl1pPr marL="0" marR="0" indent="0" algn="l" defTabSz="1371417" rtl="0" eaLnBrk="1" fontAlgn="auto" latinLnBrk="0" hangingPunct="1">
              <a:lnSpc>
                <a:spcPct val="90000"/>
              </a:lnSpc>
              <a:spcBef>
                <a:spcPct val="0"/>
              </a:spcBef>
              <a:spcAft>
                <a:spcPts val="0"/>
              </a:spcAft>
              <a:buClrTx/>
              <a:buSzPct val="85000"/>
              <a:buFontTx/>
              <a:buNone/>
              <a:tabLst/>
              <a:defRPr lang="en-US" sz="3000" b="1" baseline="0" smtClean="0">
                <a:solidFill>
                  <a:schemeClr val="bg1"/>
                </a:solidFill>
                <a:latin typeface="+mj-lt"/>
                <a:ea typeface="+mj-ea"/>
                <a:cs typeface="+mj-cs"/>
              </a:defRPr>
            </a:lvl1pPr>
            <a:lvl2pPr>
              <a:defRPr lang="en-US" sz="2700" smtClean="0"/>
            </a:lvl2pPr>
            <a:lvl3pPr>
              <a:defRPr lang="en-US" sz="2700" smtClean="0"/>
            </a:lvl3pPr>
            <a:lvl4pPr>
              <a:defRPr lang="en-US" sz="2700" smtClean="0"/>
            </a:lvl4pPr>
            <a:lvl5pPr>
              <a:defRPr lang="en-US" sz="2700"/>
            </a:lvl5pPr>
          </a:lstStyle>
          <a:p>
            <a:pPr marL="0" marR="0" lvl="0" indent="0" algn="l" defTabSz="1371417" rtl="0" eaLnBrk="1" fontAlgn="auto" latinLnBrk="0" hangingPunct="1">
              <a:lnSpc>
                <a:spcPct val="90000"/>
              </a:lnSpc>
              <a:spcBef>
                <a:spcPct val="0"/>
              </a:spcBef>
              <a:spcAft>
                <a:spcPts val="0"/>
              </a:spcAft>
              <a:buClrTx/>
              <a:buSzPct val="85000"/>
              <a:buFontTx/>
              <a:buNone/>
              <a:tabLst/>
              <a:defRPr/>
            </a:pPr>
            <a:r>
              <a:rPr lang="en-US" sz="3000" b="1" baseline="0" dirty="0">
                <a:solidFill>
                  <a:schemeClr val="bg1"/>
                </a:solidFill>
                <a:latin typeface="+mj-lt"/>
                <a:ea typeface="+mj-ea"/>
                <a:cs typeface="+mj-cs"/>
              </a:rPr>
              <a:t>Audience targeting </a:t>
            </a:r>
            <a:r>
              <a:rPr lang="en-US" dirty="0"/>
              <a:t>&lt;for insert brand&gt;</a:t>
            </a:r>
          </a:p>
        </p:txBody>
      </p:sp>
      <p:sp>
        <p:nvSpPr>
          <p:cNvPr id="50"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4396"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ircles with images">
    <p:bg>
      <p:bgPr>
        <a:solidFill>
          <a:schemeClr val="tx1"/>
        </a:solidFill>
        <a:effectLst/>
      </p:bgPr>
    </p:bg>
    <p:spTree>
      <p:nvGrpSpPr>
        <p:cNvPr id="1" name=""/>
        <p:cNvGrpSpPr/>
        <p:nvPr/>
      </p:nvGrpSpPr>
      <p:grpSpPr>
        <a:xfrm>
          <a:off x="0" y="0"/>
          <a:ext cx="0" cy="0"/>
          <a:chOff x="0" y="0"/>
          <a:chExt cx="0" cy="0"/>
        </a:xfrm>
      </p:grpSpPr>
      <p:sp>
        <p:nvSpPr>
          <p:cNvPr id="7" name="Content Placeholder 6"/>
          <p:cNvSpPr>
            <a:spLocks noGrp="1" noChangeAspect="1"/>
          </p:cNvSpPr>
          <p:nvPr>
            <p:ph sz="quarter" idx="39" hasCustomPrompt="1"/>
          </p:nvPr>
        </p:nvSpPr>
        <p:spPr>
          <a:xfrm>
            <a:off x="7997402" y="1886747"/>
            <a:ext cx="6643933" cy="6643933"/>
          </a:xfrm>
          <a:prstGeom prst="ellipse">
            <a:avLst/>
          </a:prstGeom>
          <a:ln w="12700">
            <a:solidFill>
              <a:schemeClr val="accent2"/>
            </a:solidFill>
          </a:ln>
        </p:spPr>
        <p:txBody>
          <a:bodyPr anchor="b"/>
          <a:lstStyle>
            <a:lvl1pPr marL="0" indent="0">
              <a:buFontTx/>
              <a:buNone/>
              <a:defRPr baseline="0">
                <a:solidFill>
                  <a:schemeClr val="bg1"/>
                </a:solidFill>
              </a:defRPr>
            </a:lvl1pPr>
          </a:lstStyle>
          <a:p>
            <a:pPr lvl="0"/>
            <a:r>
              <a:rPr lang="en-GB" dirty="0"/>
              <a:t>Insert photo or icon</a:t>
            </a:r>
          </a:p>
        </p:txBody>
      </p:sp>
      <p:sp>
        <p:nvSpPr>
          <p:cNvPr id="42" name="Picture Placeholder 41"/>
          <p:cNvSpPr>
            <a:spLocks noGrp="1" noChangeAspect="1"/>
          </p:cNvSpPr>
          <p:nvPr>
            <p:ph type="pic" sz="quarter" idx="64"/>
          </p:nvPr>
        </p:nvSpPr>
        <p:spPr>
          <a:xfrm>
            <a:off x="10524980" y="1273210"/>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3" name="Picture Placeholder 41"/>
          <p:cNvSpPr>
            <a:spLocks noGrp="1" noChangeAspect="1"/>
          </p:cNvSpPr>
          <p:nvPr>
            <p:ph type="pic" sz="quarter" idx="65"/>
          </p:nvPr>
        </p:nvSpPr>
        <p:spPr>
          <a:xfrm>
            <a:off x="12928979" y="2407156"/>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4" name="Picture Placeholder 41"/>
          <p:cNvSpPr>
            <a:spLocks noGrp="1" noChangeAspect="1"/>
          </p:cNvSpPr>
          <p:nvPr>
            <p:ph type="pic" sz="quarter" idx="66"/>
          </p:nvPr>
        </p:nvSpPr>
        <p:spPr>
          <a:xfrm>
            <a:off x="8168825" y="2406427"/>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5" name="Picture Placeholder 41"/>
          <p:cNvSpPr>
            <a:spLocks noGrp="1" noChangeAspect="1"/>
          </p:cNvSpPr>
          <p:nvPr>
            <p:ph type="pic" sz="quarter" idx="67"/>
          </p:nvPr>
        </p:nvSpPr>
        <p:spPr>
          <a:xfrm>
            <a:off x="7278999" y="4489196"/>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6" name="Picture Placeholder 41"/>
          <p:cNvSpPr>
            <a:spLocks noGrp="1" noChangeAspect="1"/>
          </p:cNvSpPr>
          <p:nvPr>
            <p:ph type="pic" sz="quarter" idx="68"/>
          </p:nvPr>
        </p:nvSpPr>
        <p:spPr>
          <a:xfrm>
            <a:off x="13852359" y="4489196"/>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7" name="Picture Placeholder 41"/>
          <p:cNvSpPr>
            <a:spLocks noGrp="1" noChangeAspect="1"/>
          </p:cNvSpPr>
          <p:nvPr>
            <p:ph type="pic" sz="quarter" idx="69"/>
          </p:nvPr>
        </p:nvSpPr>
        <p:spPr>
          <a:xfrm>
            <a:off x="8232914" y="6676854"/>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8" name="Picture Placeholder 41"/>
          <p:cNvSpPr>
            <a:spLocks noGrp="1" noChangeAspect="1"/>
          </p:cNvSpPr>
          <p:nvPr>
            <p:ph type="pic" sz="quarter" idx="70"/>
          </p:nvPr>
        </p:nvSpPr>
        <p:spPr>
          <a:xfrm>
            <a:off x="10559201" y="7699337"/>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49" name="Picture Placeholder 41"/>
          <p:cNvSpPr>
            <a:spLocks noGrp="1" noChangeAspect="1"/>
          </p:cNvSpPr>
          <p:nvPr>
            <p:ph type="pic" sz="quarter" idx="71"/>
          </p:nvPr>
        </p:nvSpPr>
        <p:spPr>
          <a:xfrm>
            <a:off x="12801252" y="6676854"/>
            <a:ext cx="1404000" cy="1404000"/>
          </a:xfrm>
          <a:prstGeom prst="ellipse">
            <a:avLst/>
          </a:prstGeom>
          <a:ln w="12700">
            <a:solidFill>
              <a:schemeClr val="accent2"/>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11" name="Text Placeholder 6"/>
          <p:cNvSpPr>
            <a:spLocks noGrp="1"/>
          </p:cNvSpPr>
          <p:nvPr>
            <p:ph type="body" sz="quarter" idx="32" hasCustomPrompt="1"/>
          </p:nvPr>
        </p:nvSpPr>
        <p:spPr>
          <a:xfrm>
            <a:off x="539749" y="3162162"/>
            <a:ext cx="4140201" cy="1155565"/>
          </a:xfrm>
        </p:spPr>
        <p:txBody>
          <a:bodyPr lIns="0">
            <a:noAutofit/>
          </a:bodyPr>
          <a:lstStyle>
            <a:lvl1pPr marL="0" indent="0">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4" name="Slide Number Placeholder 3"/>
          <p:cNvSpPr>
            <a:spLocks noGrp="1"/>
          </p:cNvSpPr>
          <p:nvPr>
            <p:ph type="sldNum" sz="quarter" idx="38"/>
          </p:nvPr>
        </p:nvSpPr>
        <p:spPr>
          <a:xfrm>
            <a:off x="16381413" y="9540000"/>
            <a:ext cx="1331911" cy="350392"/>
          </a:xfrm>
        </p:spPr>
        <p:txBody>
          <a:bodyPr/>
          <a:lstStyle>
            <a:lvl1pPr>
              <a:defRPr>
                <a:solidFill>
                  <a:schemeClr val="bg1"/>
                </a:solidFill>
              </a:defRPr>
            </a:lvl1pPr>
          </a:lstStyle>
          <a:p>
            <a:fld id="{D169FC91-59AE-C64A-9DCD-3B3C91131C87}" type="slidenum">
              <a:rPr lang="en-US" smtClean="0"/>
              <a:pPr/>
              <a:t>‹#›</a:t>
            </a:fld>
            <a:endParaRPr lang="en-US" dirty="0"/>
          </a:p>
        </p:txBody>
      </p:sp>
      <p:sp>
        <p:nvSpPr>
          <p:cNvPr id="20" name="Content Placeholder 2"/>
          <p:cNvSpPr>
            <a:spLocks noGrp="1"/>
          </p:cNvSpPr>
          <p:nvPr>
            <p:ph idx="48" hasCustomPrompt="1"/>
          </p:nvPr>
        </p:nvSpPr>
        <p:spPr>
          <a:xfrm>
            <a:off x="12492100" y="864705"/>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21" name="Text Placeholder 6"/>
          <p:cNvSpPr>
            <a:spLocks noGrp="1"/>
          </p:cNvSpPr>
          <p:nvPr>
            <p:ph type="body" sz="quarter" idx="49" hasCustomPrompt="1"/>
          </p:nvPr>
        </p:nvSpPr>
        <p:spPr>
          <a:xfrm>
            <a:off x="12492100" y="1304872"/>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28" name="Content Placeholder 2"/>
          <p:cNvSpPr>
            <a:spLocks noGrp="1"/>
          </p:cNvSpPr>
          <p:nvPr>
            <p:ph idx="50" hasCustomPrompt="1"/>
          </p:nvPr>
        </p:nvSpPr>
        <p:spPr>
          <a:xfrm>
            <a:off x="14641335" y="2635042"/>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29" name="Text Placeholder 6"/>
          <p:cNvSpPr>
            <a:spLocks noGrp="1"/>
          </p:cNvSpPr>
          <p:nvPr>
            <p:ph type="body" sz="quarter" idx="51" hasCustomPrompt="1"/>
          </p:nvPr>
        </p:nvSpPr>
        <p:spPr>
          <a:xfrm>
            <a:off x="14641335" y="3075209"/>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30" name="Content Placeholder 2"/>
          <p:cNvSpPr>
            <a:spLocks noGrp="1"/>
          </p:cNvSpPr>
          <p:nvPr>
            <p:ph idx="52" hasCustomPrompt="1"/>
          </p:nvPr>
        </p:nvSpPr>
        <p:spPr>
          <a:xfrm>
            <a:off x="15476223" y="4723825"/>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31" name="Text Placeholder 6"/>
          <p:cNvSpPr>
            <a:spLocks noGrp="1"/>
          </p:cNvSpPr>
          <p:nvPr>
            <p:ph type="body" sz="quarter" idx="53" hasCustomPrompt="1"/>
          </p:nvPr>
        </p:nvSpPr>
        <p:spPr>
          <a:xfrm>
            <a:off x="15476223" y="5163992"/>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32" name="Content Placeholder 2"/>
          <p:cNvSpPr>
            <a:spLocks noGrp="1"/>
          </p:cNvSpPr>
          <p:nvPr>
            <p:ph idx="54" hasCustomPrompt="1"/>
          </p:nvPr>
        </p:nvSpPr>
        <p:spPr>
          <a:xfrm>
            <a:off x="14641335" y="6994374"/>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33" name="Text Placeholder 6"/>
          <p:cNvSpPr>
            <a:spLocks noGrp="1"/>
          </p:cNvSpPr>
          <p:nvPr>
            <p:ph type="body" sz="quarter" idx="55" hasCustomPrompt="1"/>
          </p:nvPr>
        </p:nvSpPr>
        <p:spPr>
          <a:xfrm>
            <a:off x="14641335" y="7434541"/>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34" name="Content Placeholder 2"/>
          <p:cNvSpPr>
            <a:spLocks noGrp="1"/>
          </p:cNvSpPr>
          <p:nvPr>
            <p:ph idx="56" hasCustomPrompt="1"/>
          </p:nvPr>
        </p:nvSpPr>
        <p:spPr>
          <a:xfrm>
            <a:off x="8363193" y="8450638"/>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35" name="Text Placeholder 6"/>
          <p:cNvSpPr>
            <a:spLocks noGrp="1"/>
          </p:cNvSpPr>
          <p:nvPr>
            <p:ph type="body" sz="quarter" idx="57" hasCustomPrompt="1"/>
          </p:nvPr>
        </p:nvSpPr>
        <p:spPr>
          <a:xfrm>
            <a:off x="8363193" y="8890805"/>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36" name="Content Placeholder 2"/>
          <p:cNvSpPr>
            <a:spLocks noGrp="1"/>
          </p:cNvSpPr>
          <p:nvPr>
            <p:ph idx="58" hasCustomPrompt="1"/>
          </p:nvPr>
        </p:nvSpPr>
        <p:spPr>
          <a:xfrm>
            <a:off x="5571906" y="2614088"/>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37" name="Text Placeholder 6"/>
          <p:cNvSpPr>
            <a:spLocks noGrp="1"/>
          </p:cNvSpPr>
          <p:nvPr>
            <p:ph type="body" sz="quarter" idx="59" hasCustomPrompt="1"/>
          </p:nvPr>
        </p:nvSpPr>
        <p:spPr>
          <a:xfrm>
            <a:off x="5571906" y="3054255"/>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38" name="Content Placeholder 2"/>
          <p:cNvSpPr>
            <a:spLocks noGrp="1"/>
          </p:cNvSpPr>
          <p:nvPr>
            <p:ph idx="60" hasCustomPrompt="1"/>
          </p:nvPr>
        </p:nvSpPr>
        <p:spPr>
          <a:xfrm>
            <a:off x="4757817" y="4695515"/>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39" name="Text Placeholder 6"/>
          <p:cNvSpPr>
            <a:spLocks noGrp="1"/>
          </p:cNvSpPr>
          <p:nvPr>
            <p:ph type="body" sz="quarter" idx="61" hasCustomPrompt="1"/>
          </p:nvPr>
        </p:nvSpPr>
        <p:spPr>
          <a:xfrm>
            <a:off x="4757817" y="5135682"/>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40" name="Content Placeholder 2"/>
          <p:cNvSpPr>
            <a:spLocks noGrp="1"/>
          </p:cNvSpPr>
          <p:nvPr>
            <p:ph idx="62" hasCustomPrompt="1"/>
          </p:nvPr>
        </p:nvSpPr>
        <p:spPr>
          <a:xfrm>
            <a:off x="5626429" y="6970099"/>
            <a:ext cx="1579319" cy="436395"/>
          </a:xfrm>
          <a:noFill/>
        </p:spPr>
        <p:txBody>
          <a:bodyPr lIns="0">
            <a:noAutofit/>
          </a:bodyPr>
          <a:lstStyle>
            <a:lvl1pPr marL="28575" indent="0">
              <a:buNone/>
              <a:tabLst/>
              <a:defRPr sz="18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Category</a:t>
            </a:r>
          </a:p>
        </p:txBody>
      </p:sp>
      <p:sp>
        <p:nvSpPr>
          <p:cNvPr id="41" name="Text Placeholder 6"/>
          <p:cNvSpPr>
            <a:spLocks noGrp="1"/>
          </p:cNvSpPr>
          <p:nvPr>
            <p:ph type="body" sz="quarter" idx="63" hasCustomPrompt="1"/>
          </p:nvPr>
        </p:nvSpPr>
        <p:spPr>
          <a:xfrm>
            <a:off x="5626429" y="7410266"/>
            <a:ext cx="2232000" cy="806186"/>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baseline="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6" name="Text Placeholder 5"/>
          <p:cNvSpPr>
            <a:spLocks noGrp="1"/>
          </p:cNvSpPr>
          <p:nvPr>
            <p:ph type="body" sz="quarter" idx="72" hasCustomPrompt="1"/>
          </p:nvPr>
        </p:nvSpPr>
        <p:spPr>
          <a:xfrm>
            <a:off x="539749" y="564958"/>
            <a:ext cx="12213377" cy="672594"/>
          </a:xfrm>
        </p:spPr>
        <p:txBody>
          <a:bodyPr vert="horz" lIns="0" tIns="0" rIns="91440" bIns="45720" rtlCol="0" anchor="t">
            <a:noAutofit/>
          </a:bodyPr>
          <a:lstStyle>
            <a:lvl1pPr marL="0" marR="0" indent="0" algn="l" defTabSz="1371417" rtl="0" eaLnBrk="1" fontAlgn="auto" latinLnBrk="0" hangingPunct="1">
              <a:lnSpc>
                <a:spcPct val="90000"/>
              </a:lnSpc>
              <a:spcBef>
                <a:spcPct val="0"/>
              </a:spcBef>
              <a:spcAft>
                <a:spcPts val="0"/>
              </a:spcAft>
              <a:buClrTx/>
              <a:buSzPct val="85000"/>
              <a:buFontTx/>
              <a:buNone/>
              <a:tabLst/>
              <a:defRPr lang="en-US" sz="3000" b="1" baseline="0" smtClean="0">
                <a:solidFill>
                  <a:schemeClr val="bg1"/>
                </a:solidFill>
                <a:latin typeface="+mj-lt"/>
                <a:ea typeface="+mj-ea"/>
                <a:cs typeface="+mj-cs"/>
              </a:defRPr>
            </a:lvl1pPr>
            <a:lvl2pPr>
              <a:defRPr lang="en-US" sz="2700" smtClean="0"/>
            </a:lvl2pPr>
            <a:lvl3pPr>
              <a:defRPr lang="en-US" sz="2700" smtClean="0"/>
            </a:lvl3pPr>
            <a:lvl4pPr>
              <a:defRPr lang="en-US" sz="2700" smtClean="0"/>
            </a:lvl4pPr>
            <a:lvl5pPr>
              <a:defRPr lang="en-US" sz="2700"/>
            </a:lvl5pPr>
          </a:lstStyle>
          <a:p>
            <a:pPr marL="0" marR="0" lvl="0" indent="0" algn="l" defTabSz="1371417" rtl="0" eaLnBrk="1" fontAlgn="auto" latinLnBrk="0" hangingPunct="1">
              <a:lnSpc>
                <a:spcPct val="90000"/>
              </a:lnSpc>
              <a:spcBef>
                <a:spcPct val="0"/>
              </a:spcBef>
              <a:spcAft>
                <a:spcPts val="0"/>
              </a:spcAft>
              <a:buClrTx/>
              <a:buSzPct val="85000"/>
              <a:buFontTx/>
              <a:buNone/>
              <a:tabLst/>
              <a:defRPr/>
            </a:pPr>
            <a:r>
              <a:rPr lang="en-US" sz="3000" b="1" baseline="0" dirty="0">
                <a:solidFill>
                  <a:schemeClr val="bg1"/>
                </a:solidFill>
                <a:latin typeface="+mj-lt"/>
                <a:ea typeface="+mj-ea"/>
                <a:cs typeface="+mj-cs"/>
              </a:rPr>
              <a:t>Insert title</a:t>
            </a:r>
            <a:endParaRPr lang="en-US" dirty="0"/>
          </a:p>
        </p:txBody>
      </p:sp>
      <p:sp>
        <p:nvSpPr>
          <p:cNvPr id="50" name="Content Placeholder 6"/>
          <p:cNvSpPr>
            <a:spLocks noGrp="1" noChangeAspect="1"/>
          </p:cNvSpPr>
          <p:nvPr>
            <p:ph sz="quarter" idx="73" hasCustomPrompt="1"/>
          </p:nvPr>
        </p:nvSpPr>
        <p:spPr>
          <a:xfrm>
            <a:off x="9726828" y="3535263"/>
            <a:ext cx="3081701" cy="3081701"/>
          </a:xfrm>
          <a:prstGeom prst="ellipse">
            <a:avLst/>
          </a:prstGeom>
          <a:ln w="12700">
            <a:solidFill>
              <a:schemeClr val="accent4"/>
            </a:solidFill>
          </a:ln>
        </p:spPr>
        <p:txBody>
          <a:bodyPr/>
          <a:lstStyle>
            <a:lvl1pPr marL="0" indent="0">
              <a:buFontTx/>
              <a:buNone/>
              <a:defRPr baseline="0">
                <a:solidFill>
                  <a:schemeClr val="bg1"/>
                </a:solidFill>
              </a:defRPr>
            </a:lvl1pPr>
          </a:lstStyle>
          <a:p>
            <a:pPr lvl="0"/>
            <a:r>
              <a:rPr lang="en-GB" dirty="0"/>
              <a:t>Insert photo or icon</a:t>
            </a:r>
          </a:p>
        </p:txBody>
      </p:sp>
      <p:sp>
        <p:nvSpPr>
          <p:cNvPr id="51" name="Picture Placeholder 41"/>
          <p:cNvSpPr>
            <a:spLocks noGrp="1" noChangeAspect="1"/>
          </p:cNvSpPr>
          <p:nvPr>
            <p:ph type="pic" sz="quarter" idx="74"/>
          </p:nvPr>
        </p:nvSpPr>
        <p:spPr>
          <a:xfrm>
            <a:off x="11705078" y="3466081"/>
            <a:ext cx="1404000" cy="1404000"/>
          </a:xfrm>
          <a:prstGeom prst="ellipse">
            <a:avLst/>
          </a:prstGeom>
          <a:ln w="12700">
            <a:solidFill>
              <a:schemeClr val="accent4"/>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52" name="Picture Placeholder 41"/>
          <p:cNvSpPr>
            <a:spLocks noGrp="1" noChangeAspect="1"/>
          </p:cNvSpPr>
          <p:nvPr>
            <p:ph type="pic" sz="quarter" idx="75"/>
          </p:nvPr>
        </p:nvSpPr>
        <p:spPr>
          <a:xfrm>
            <a:off x="9426279" y="3487001"/>
            <a:ext cx="1404000" cy="1404000"/>
          </a:xfrm>
          <a:prstGeom prst="ellipse">
            <a:avLst/>
          </a:prstGeom>
          <a:ln w="12700">
            <a:solidFill>
              <a:schemeClr val="accent4"/>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53" name="Picture Placeholder 41"/>
          <p:cNvSpPr>
            <a:spLocks noGrp="1" noChangeAspect="1"/>
          </p:cNvSpPr>
          <p:nvPr>
            <p:ph type="pic" sz="quarter" idx="76"/>
          </p:nvPr>
        </p:nvSpPr>
        <p:spPr>
          <a:xfrm>
            <a:off x="11679172" y="5580991"/>
            <a:ext cx="1404000" cy="1404000"/>
          </a:xfrm>
          <a:prstGeom prst="ellipse">
            <a:avLst/>
          </a:prstGeom>
          <a:ln w="12700">
            <a:solidFill>
              <a:schemeClr val="accent4"/>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54" name="Picture Placeholder 41"/>
          <p:cNvSpPr>
            <a:spLocks noGrp="1" noChangeAspect="1"/>
          </p:cNvSpPr>
          <p:nvPr>
            <p:ph type="pic" sz="quarter" idx="77"/>
          </p:nvPr>
        </p:nvSpPr>
        <p:spPr>
          <a:xfrm>
            <a:off x="9400373" y="5601911"/>
            <a:ext cx="1404000" cy="1404000"/>
          </a:xfrm>
          <a:prstGeom prst="ellipse">
            <a:avLst/>
          </a:prstGeom>
          <a:ln w="12700">
            <a:solidFill>
              <a:schemeClr val="accent4"/>
            </a:solidFill>
          </a:ln>
        </p:spPr>
        <p:txBody>
          <a:bodyPr vert="horz" lIns="91440" tIns="45720" rIns="91440" bIns="45720" rtlCol="0">
            <a:normAutofit/>
          </a:bodyPr>
          <a:lstStyle>
            <a:lvl1pPr>
              <a:defRPr lang="en-US" sz="1050" baseline="0">
                <a:solidFill>
                  <a:schemeClr val="bg1"/>
                </a:solidFill>
              </a:defRPr>
            </a:lvl1pPr>
          </a:lstStyle>
          <a:p>
            <a:pPr lvl="0"/>
            <a:endParaRPr lang="en-US"/>
          </a:p>
        </p:txBody>
      </p:sp>
      <p:sp>
        <p:nvSpPr>
          <p:cNvPr id="55" name="Parallelogram 54"/>
          <p:cNvSpPr/>
          <p:nvPr userDrawn="1"/>
        </p:nvSpPr>
        <p:spPr>
          <a:xfrm>
            <a:off x="-3676451" y="2190750"/>
            <a:ext cx="8191499" cy="900000"/>
          </a:xfrm>
          <a:prstGeom prst="parallelogram">
            <a:avLst>
              <a:gd name="adj" fmla="val 95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6" name="Parallelogram 55"/>
          <p:cNvSpPr/>
          <p:nvPr userDrawn="1"/>
        </p:nvSpPr>
        <p:spPr>
          <a:xfrm>
            <a:off x="-3676452" y="4491508"/>
            <a:ext cx="8191500" cy="900000"/>
          </a:xfrm>
          <a:prstGeom prst="parallelogram">
            <a:avLst>
              <a:gd name="adj" fmla="val 95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7" name="Parallelogram 56"/>
          <p:cNvSpPr/>
          <p:nvPr userDrawn="1"/>
        </p:nvSpPr>
        <p:spPr>
          <a:xfrm>
            <a:off x="-3649741" y="6857548"/>
            <a:ext cx="8191501" cy="900000"/>
          </a:xfrm>
          <a:prstGeom prst="parallelogram">
            <a:avLst>
              <a:gd name="adj" fmla="val 95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8" name="Content Placeholder 2"/>
          <p:cNvSpPr>
            <a:spLocks noGrp="1"/>
          </p:cNvSpPr>
          <p:nvPr>
            <p:ph idx="21" hasCustomPrompt="1"/>
          </p:nvPr>
        </p:nvSpPr>
        <p:spPr>
          <a:xfrm>
            <a:off x="539751" y="2190750"/>
            <a:ext cx="1935820"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59" name="Content Placeholder 2"/>
          <p:cNvSpPr>
            <a:spLocks noGrp="1"/>
          </p:cNvSpPr>
          <p:nvPr>
            <p:ph idx="22" hasCustomPrompt="1"/>
          </p:nvPr>
        </p:nvSpPr>
        <p:spPr>
          <a:xfrm>
            <a:off x="539750" y="4499078"/>
            <a:ext cx="1935821"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60" name="Content Placeholder 2"/>
          <p:cNvSpPr>
            <a:spLocks noGrp="1"/>
          </p:cNvSpPr>
          <p:nvPr>
            <p:ph idx="24" hasCustomPrompt="1"/>
          </p:nvPr>
        </p:nvSpPr>
        <p:spPr>
          <a:xfrm>
            <a:off x="566462" y="6857548"/>
            <a:ext cx="1909109"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61" name="Text Placeholder 6"/>
          <p:cNvSpPr>
            <a:spLocks noGrp="1"/>
          </p:cNvSpPr>
          <p:nvPr>
            <p:ph type="body" sz="quarter" idx="78" hasCustomPrompt="1"/>
          </p:nvPr>
        </p:nvSpPr>
        <p:spPr>
          <a:xfrm>
            <a:off x="534851" y="5521289"/>
            <a:ext cx="4140201" cy="1155565"/>
          </a:xfrm>
        </p:spPr>
        <p:txBody>
          <a:bodyPr lIns="0">
            <a:noAutofit/>
          </a:bodyPr>
          <a:lstStyle>
            <a:lvl1pPr marL="0" indent="0">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62" name="Text Placeholder 6"/>
          <p:cNvSpPr>
            <a:spLocks noGrp="1"/>
          </p:cNvSpPr>
          <p:nvPr>
            <p:ph type="body" sz="quarter" idx="79" hasCustomPrompt="1"/>
          </p:nvPr>
        </p:nvSpPr>
        <p:spPr>
          <a:xfrm>
            <a:off x="573043" y="7882747"/>
            <a:ext cx="4140201" cy="1155565"/>
          </a:xfrm>
        </p:spPr>
        <p:txBody>
          <a:bodyPr lIns="0">
            <a:noAutofit/>
          </a:bodyPr>
          <a:lstStyle>
            <a:lvl1pPr marL="0" indent="0">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5" name="Picture Placeholder 4"/>
          <p:cNvSpPr>
            <a:spLocks noGrp="1"/>
          </p:cNvSpPr>
          <p:nvPr>
            <p:ph type="pic" sz="quarter" idx="80" hasCustomPrompt="1"/>
          </p:nvPr>
        </p:nvSpPr>
        <p:spPr>
          <a:xfrm>
            <a:off x="2475571" y="2185163"/>
            <a:ext cx="1223901" cy="914400"/>
          </a:xfrm>
        </p:spPr>
        <p:txBody>
          <a:bodyPr/>
          <a:lstStyle>
            <a:lvl1pPr>
              <a:defRPr>
                <a:solidFill>
                  <a:schemeClr val="bg1"/>
                </a:solidFill>
              </a:defRPr>
            </a:lvl1pPr>
          </a:lstStyle>
          <a:p>
            <a:r>
              <a:rPr lang="en-US" dirty="0"/>
              <a:t>ICON</a:t>
            </a:r>
          </a:p>
        </p:txBody>
      </p:sp>
      <p:sp>
        <p:nvSpPr>
          <p:cNvPr id="63" name="Picture Placeholder 4"/>
          <p:cNvSpPr>
            <a:spLocks noGrp="1"/>
          </p:cNvSpPr>
          <p:nvPr>
            <p:ph type="pic" sz="quarter" idx="81" hasCustomPrompt="1"/>
          </p:nvPr>
        </p:nvSpPr>
        <p:spPr>
          <a:xfrm>
            <a:off x="2471527" y="4477108"/>
            <a:ext cx="1223901" cy="914400"/>
          </a:xfrm>
        </p:spPr>
        <p:txBody>
          <a:bodyPr/>
          <a:lstStyle>
            <a:lvl1pPr>
              <a:defRPr>
                <a:solidFill>
                  <a:schemeClr val="bg1"/>
                </a:solidFill>
              </a:defRPr>
            </a:lvl1pPr>
          </a:lstStyle>
          <a:p>
            <a:r>
              <a:rPr lang="en-US" dirty="0"/>
              <a:t>ICON</a:t>
            </a:r>
          </a:p>
        </p:txBody>
      </p:sp>
      <p:sp>
        <p:nvSpPr>
          <p:cNvPr id="64" name="Picture Placeholder 4"/>
          <p:cNvSpPr>
            <a:spLocks noGrp="1"/>
          </p:cNvSpPr>
          <p:nvPr>
            <p:ph type="pic" sz="quarter" idx="82" hasCustomPrompt="1"/>
          </p:nvPr>
        </p:nvSpPr>
        <p:spPr>
          <a:xfrm>
            <a:off x="2471527" y="6843148"/>
            <a:ext cx="1223901" cy="914400"/>
          </a:xfrm>
        </p:spPr>
        <p:txBody>
          <a:bodyPr/>
          <a:lstStyle>
            <a:lvl1pPr>
              <a:defRPr>
                <a:solidFill>
                  <a:schemeClr val="bg1"/>
                </a:solidFill>
              </a:defRPr>
            </a:lvl1pPr>
          </a:lstStyle>
          <a:p>
            <a:r>
              <a:rPr lang="en-US" dirty="0"/>
              <a:t>ICON</a:t>
            </a:r>
          </a:p>
        </p:txBody>
      </p:sp>
      <p:sp>
        <p:nvSpPr>
          <p:cNvPr id="65"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439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3 column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9750" y="2190750"/>
            <a:ext cx="11341100" cy="7073265"/>
          </a:xfrm>
        </p:spPr>
        <p:txBody>
          <a:bodyPr vert="horz" lIns="91440" tIns="45720" rIns="91440" bIns="45720" numCol="2" spcCol="288000" rtlCol="0">
            <a:noAutofit/>
          </a:bodyPr>
          <a:lstStyle>
            <a:lvl1pPr marL="373063" indent="-373063">
              <a:lnSpc>
                <a:spcPct val="110000"/>
              </a:lnSpc>
              <a:spcBef>
                <a:spcPts val="1500"/>
              </a:spcBef>
              <a:buSzPct val="75000"/>
              <a:buBlip>
                <a:blip r:embed="rId2"/>
              </a:buBlip>
              <a:tabLst/>
              <a:defRPr lang="en-US" sz="1800" kern="1200" dirty="0">
                <a:solidFill>
                  <a:schemeClr val="tx1"/>
                </a:solidFill>
                <a:latin typeface="+mn-lt"/>
                <a:ea typeface="+mn-ea"/>
                <a:cs typeface="+mn-cs"/>
              </a:defRPr>
            </a:lvl1pPr>
            <a:lvl2pPr marL="342854" indent="-342854">
              <a:defRPr lang="en-US" dirty="0" smtClean="0"/>
            </a:lvl2pPr>
            <a:lvl3pPr marL="342854" indent="-342854">
              <a:defRPr lang="en-US" dirty="0" smtClean="0"/>
            </a:lvl3pPr>
            <a:lvl4pPr marL="342854" indent="-342854">
              <a:defRPr lang="en-US" dirty="0" smtClean="0"/>
            </a:lvl4pPr>
            <a:lvl5pPr marL="342854" indent="-342854">
              <a:defRPr lang="en-US" dirty="0"/>
            </a:lvl5pPr>
          </a:lstStyle>
          <a:p>
            <a:pPr>
              <a:lnSpc>
                <a:spcPct val="110000"/>
              </a:lnSpc>
              <a:buSzPct val="75000"/>
              <a:buBlip>
                <a:blip r:embed="rId2"/>
              </a:buBlip>
            </a:pPr>
            <a:r>
              <a:rPr lang="en-GB" dirty="0"/>
              <a:t>Insert text here – it is bulleted and will run in to 2 columns with a nice area of white space on the right</a:t>
            </a:r>
          </a:p>
        </p:txBody>
      </p:sp>
      <p:sp>
        <p:nvSpPr>
          <p:cNvPr id="7" name="Title 1"/>
          <p:cNvSpPr>
            <a:spLocks noGrp="1"/>
          </p:cNvSpPr>
          <p:nvPr>
            <p:ph type="title" hasCustomPrompt="1"/>
          </p:nvPr>
        </p:nvSpPr>
        <p:spPr>
          <a:xfrm>
            <a:off x="539750" y="540000"/>
            <a:ext cx="12744449" cy="360000"/>
          </a:xfrm>
        </p:spPr>
        <p:txBody>
          <a:bodyPr vert="horz" lIns="0" tIns="0" rIns="91440" bIns="45720" rtlCol="0" anchor="t">
            <a:noAutofit/>
          </a:bodyPr>
          <a:lstStyle>
            <a:lvl1pPr>
              <a:defRPr lang="en-US" dirty="0"/>
            </a:lvl1pPr>
          </a:lstStyle>
          <a:p>
            <a:pPr lvl="0"/>
            <a:r>
              <a:rPr lang="en-GB" dirty="0"/>
              <a:t>Slide title – for slides with lots of text, this has 2 columns</a:t>
            </a:r>
            <a:endParaRPr lang="en-US" dirty="0"/>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p>
            <a:fld id="{D169FC91-59AE-C64A-9DCD-3B3C91131C87}" type="slidenum">
              <a:rPr lang="en-US" smtClean="0"/>
              <a:pPr/>
              <a:t>‹#›</a:t>
            </a:fld>
            <a:endParaRPr lang="en-US" dirty="0"/>
          </a:p>
        </p:txBody>
      </p:sp>
      <p:sp>
        <p:nvSpPr>
          <p:cNvPr id="10"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40000"/>
            <a:ext cx="17173574" cy="353763"/>
          </a:xfrm>
        </p:spPr>
        <p:txBody>
          <a:bodyPr vert="horz" lIns="0" tIns="0" rIns="91440" bIns="45720" rtlCol="0" anchor="t">
            <a:noAutofit/>
          </a:bodyPr>
          <a:lstStyle>
            <a:lvl1pPr>
              <a:defRPr lang="en-US" dirty="0">
                <a:solidFill>
                  <a:schemeClr val="bg1"/>
                </a:solidFill>
              </a:defRPr>
            </a:lvl1pPr>
          </a:lstStyle>
          <a:p>
            <a:pPr lvl="0"/>
            <a:r>
              <a:rPr lang="en-GB" dirty="0"/>
              <a:t>Slide title – for slides with lots of text, this has 2 columns and a dark background</a:t>
            </a:r>
            <a:endParaRPr lang="en-US" dirty="0"/>
          </a:p>
        </p:txBody>
      </p:sp>
      <p:sp>
        <p:nvSpPr>
          <p:cNvPr id="3" name="Content Placeholder 2"/>
          <p:cNvSpPr>
            <a:spLocks noGrp="1"/>
          </p:cNvSpPr>
          <p:nvPr>
            <p:ph idx="1" hasCustomPrompt="1"/>
          </p:nvPr>
        </p:nvSpPr>
        <p:spPr>
          <a:xfrm>
            <a:off x="539750" y="2190750"/>
            <a:ext cx="11520488" cy="7073265"/>
          </a:xfrm>
        </p:spPr>
        <p:txBody>
          <a:bodyPr vert="horz" lIns="91440" tIns="45720" rIns="91440" bIns="45720" numCol="2" spcCol="288000" rtlCol="0">
            <a:noAutofit/>
          </a:bodyPr>
          <a:lstStyle>
            <a:lvl1pPr marL="373063" marR="0" indent="-373063" algn="l" defTabSz="1371417" rtl="0" eaLnBrk="1" fontAlgn="auto" latinLnBrk="0" hangingPunct="1">
              <a:lnSpc>
                <a:spcPct val="110000"/>
              </a:lnSpc>
              <a:spcBef>
                <a:spcPts val="1500"/>
              </a:spcBef>
              <a:spcAft>
                <a:spcPts val="0"/>
              </a:spcAft>
              <a:buClrTx/>
              <a:buSzPct val="75000"/>
              <a:buFontTx/>
              <a:buBlip>
                <a:blip r:embed="rId2"/>
              </a:buBlip>
              <a:tabLst/>
              <a:defRPr lang="en-US" sz="1800" baseline="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373063" marR="0" lvl="0" indent="-373063" algn="l" defTabSz="1371417" rtl="0" eaLnBrk="1" fontAlgn="auto" latinLnBrk="0" hangingPunct="1">
              <a:lnSpc>
                <a:spcPct val="110000"/>
              </a:lnSpc>
              <a:spcBef>
                <a:spcPts val="900"/>
              </a:spcBef>
              <a:spcAft>
                <a:spcPts val="0"/>
              </a:spcAft>
              <a:buClrTx/>
              <a:buSzPct val="75000"/>
              <a:buFontTx/>
              <a:buBlip>
                <a:blip r:embed="rId2"/>
              </a:buBlip>
              <a:tabLst/>
              <a:defRPr/>
            </a:pPr>
            <a:r>
              <a:rPr lang="en-GB" dirty="0"/>
              <a:t>Insert text here – it is bulleted and will run in to 2 columns with a nice space on the right. The dark background gives you a bit of variety, but use this one sparingly!</a:t>
            </a:r>
            <a:endParaRPr lang="en-US" dirty="0"/>
          </a:p>
        </p:txBody>
      </p:sp>
      <p:sp>
        <p:nvSpPr>
          <p:cNvPr id="4" name="Footer Placeholder 3"/>
          <p:cNvSpPr>
            <a:spLocks noGrp="1"/>
          </p:cNvSpPr>
          <p:nvPr>
            <p:ph type="ftr" sz="quarter" idx="14"/>
          </p:nvPr>
        </p:nvSpPr>
        <p:spPr>
          <a:xfrm>
            <a:off x="539749" y="9540000"/>
            <a:ext cx="11900343" cy="350392"/>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7" name="Slide Number Placeholder 6"/>
          <p:cNvSpPr>
            <a:spLocks noGrp="1"/>
          </p:cNvSpPr>
          <p:nvPr>
            <p:ph type="sldNum" sz="quarter" idx="15"/>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9"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with secondary imag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739063" y="-1"/>
            <a:ext cx="10548937" cy="10285413"/>
          </a:xfrm>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8" name="Title 1"/>
          <p:cNvSpPr>
            <a:spLocks noGrp="1"/>
          </p:cNvSpPr>
          <p:nvPr>
            <p:ph type="title" hasCustomPrompt="1"/>
          </p:nvPr>
        </p:nvSpPr>
        <p:spPr>
          <a:xfrm>
            <a:off x="539750" y="547604"/>
            <a:ext cx="6983413" cy="562059"/>
          </a:xfrm>
        </p:spPr>
        <p:txBody>
          <a:bodyPr vert="horz" lIns="0" tIns="0" rIns="91440" bIns="45720" rtlCol="0" anchor="t">
            <a:noAutofit/>
          </a:bodyPr>
          <a:lstStyle>
            <a:lvl1pPr>
              <a:defRPr lang="en-US" baseline="0" dirty="0"/>
            </a:lvl1pPr>
          </a:lstStyle>
          <a:p>
            <a:pPr lvl="0"/>
            <a:r>
              <a:rPr lang="en-US" dirty="0"/>
              <a:t>Add title – use a secondary image to support or illustrate your text</a:t>
            </a:r>
          </a:p>
        </p:txBody>
      </p:sp>
      <p:sp>
        <p:nvSpPr>
          <p:cNvPr id="9" name="Text Placeholder 7"/>
          <p:cNvSpPr>
            <a:spLocks noGrp="1"/>
          </p:cNvSpPr>
          <p:nvPr>
            <p:ph type="body" sz="quarter" idx="13" hasCustomPrompt="1"/>
          </p:nvPr>
        </p:nvSpPr>
        <p:spPr>
          <a:xfrm>
            <a:off x="537279" y="1578064"/>
            <a:ext cx="6980941" cy="727356"/>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pPr>
            <a:r>
              <a:rPr lang="en-US" dirty="0"/>
              <a:t>Subtitle</a:t>
            </a:r>
          </a:p>
        </p:txBody>
      </p:sp>
      <p:sp>
        <p:nvSpPr>
          <p:cNvPr id="10" name="Content Placeholder 2"/>
          <p:cNvSpPr>
            <a:spLocks noGrp="1"/>
          </p:cNvSpPr>
          <p:nvPr>
            <p:ph idx="14" hasCustomPrompt="1"/>
          </p:nvPr>
        </p:nvSpPr>
        <p:spPr>
          <a:xfrm>
            <a:off x="539749" y="2200448"/>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1" name="Text Placeholder 6"/>
          <p:cNvSpPr>
            <a:spLocks noGrp="1"/>
          </p:cNvSpPr>
          <p:nvPr>
            <p:ph type="body" sz="quarter" idx="32"/>
          </p:nvPr>
        </p:nvSpPr>
        <p:spPr>
          <a:xfrm>
            <a:off x="539748" y="2576526"/>
            <a:ext cx="6983413"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12" name="Content Placeholder 2"/>
          <p:cNvSpPr>
            <a:spLocks noGrp="1"/>
          </p:cNvSpPr>
          <p:nvPr>
            <p:ph idx="33" hasCustomPrompt="1"/>
          </p:nvPr>
        </p:nvSpPr>
        <p:spPr>
          <a:xfrm>
            <a:off x="539748" y="4417810"/>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 name="Text Placeholder 6"/>
          <p:cNvSpPr>
            <a:spLocks noGrp="1"/>
          </p:cNvSpPr>
          <p:nvPr>
            <p:ph type="body" sz="quarter" idx="34"/>
          </p:nvPr>
        </p:nvSpPr>
        <p:spPr>
          <a:xfrm>
            <a:off x="539747" y="4793888"/>
            <a:ext cx="6983413"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a:t>
            </a:r>
            <a:r>
              <a:rPr lang="en-US"/>
              <a:t>text styles</a:t>
            </a:r>
            <a:endParaRPr lang="en-US" dirty="0"/>
          </a:p>
        </p:txBody>
      </p:sp>
      <p:sp>
        <p:nvSpPr>
          <p:cNvPr id="14" name="Content Placeholder 2"/>
          <p:cNvSpPr>
            <a:spLocks noGrp="1"/>
          </p:cNvSpPr>
          <p:nvPr>
            <p:ph idx="35" hasCustomPrompt="1"/>
          </p:nvPr>
        </p:nvSpPr>
        <p:spPr>
          <a:xfrm>
            <a:off x="542221" y="6635172"/>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5" name="Text Placeholder 6"/>
          <p:cNvSpPr>
            <a:spLocks noGrp="1"/>
          </p:cNvSpPr>
          <p:nvPr>
            <p:ph type="body" sz="quarter" idx="36"/>
          </p:nvPr>
        </p:nvSpPr>
        <p:spPr>
          <a:xfrm>
            <a:off x="542220" y="7011250"/>
            <a:ext cx="6983413"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a:t>
            </a:r>
            <a:r>
              <a:rPr lang="en-US"/>
              <a:t>text styles</a:t>
            </a:r>
            <a:endParaRPr lang="en-US" dirty="0"/>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2 secondary image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739063" y="0"/>
            <a:ext cx="10548937" cy="5101390"/>
          </a:xfrm>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8" name="Title 1"/>
          <p:cNvSpPr>
            <a:spLocks noGrp="1"/>
          </p:cNvSpPr>
          <p:nvPr>
            <p:ph type="title" hasCustomPrompt="1"/>
          </p:nvPr>
        </p:nvSpPr>
        <p:spPr>
          <a:xfrm>
            <a:off x="539750" y="547604"/>
            <a:ext cx="6983413" cy="562059"/>
          </a:xfrm>
        </p:spPr>
        <p:txBody>
          <a:bodyPr vert="horz" lIns="0" tIns="0" rIns="91440" bIns="45720" rtlCol="0" anchor="t">
            <a:noAutofit/>
          </a:bodyPr>
          <a:lstStyle>
            <a:lvl1pPr>
              <a:defRPr lang="en-US" baseline="0" dirty="0"/>
            </a:lvl1pPr>
          </a:lstStyle>
          <a:p>
            <a:pPr lvl="0"/>
            <a:r>
              <a:rPr lang="en-US" dirty="0"/>
              <a:t>Add title – use a secondary image to support or illustrate your text</a:t>
            </a:r>
          </a:p>
        </p:txBody>
      </p:sp>
      <p:sp>
        <p:nvSpPr>
          <p:cNvPr id="9" name="Text Placeholder 7"/>
          <p:cNvSpPr>
            <a:spLocks noGrp="1"/>
          </p:cNvSpPr>
          <p:nvPr>
            <p:ph type="body" sz="quarter" idx="13" hasCustomPrompt="1"/>
          </p:nvPr>
        </p:nvSpPr>
        <p:spPr>
          <a:xfrm>
            <a:off x="537279" y="1578064"/>
            <a:ext cx="6980941" cy="727356"/>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pPr>
            <a:r>
              <a:rPr lang="en-US" dirty="0"/>
              <a:t>Subtitle</a:t>
            </a:r>
          </a:p>
        </p:txBody>
      </p:sp>
      <p:sp>
        <p:nvSpPr>
          <p:cNvPr id="10" name="Content Placeholder 2"/>
          <p:cNvSpPr>
            <a:spLocks noGrp="1"/>
          </p:cNvSpPr>
          <p:nvPr>
            <p:ph idx="14" hasCustomPrompt="1"/>
          </p:nvPr>
        </p:nvSpPr>
        <p:spPr>
          <a:xfrm>
            <a:off x="539749" y="2200448"/>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1" name="Text Placeholder 6"/>
          <p:cNvSpPr>
            <a:spLocks noGrp="1"/>
          </p:cNvSpPr>
          <p:nvPr>
            <p:ph type="body" sz="quarter" idx="32"/>
          </p:nvPr>
        </p:nvSpPr>
        <p:spPr>
          <a:xfrm>
            <a:off x="539750" y="2595660"/>
            <a:ext cx="6983413"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
        <p:nvSpPr>
          <p:cNvPr id="16" name="Picture Placeholder 2"/>
          <p:cNvSpPr>
            <a:spLocks noGrp="1" noChangeAspect="1"/>
          </p:cNvSpPr>
          <p:nvPr>
            <p:ph type="pic" idx="39"/>
          </p:nvPr>
        </p:nvSpPr>
        <p:spPr>
          <a:xfrm>
            <a:off x="7739063" y="5101390"/>
            <a:ext cx="10548937" cy="5101390"/>
          </a:xfrm>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webpage comparis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42268" y="3325834"/>
            <a:ext cx="4727565" cy="306366"/>
          </a:xfrm>
        </p:spPr>
        <p:txBody>
          <a:bodyPr vert="horz" lIns="0" tIns="0" rIns="91440" bIns="45720" rtlCol="0" anchor="t">
            <a:noAutofit/>
          </a:bodyPr>
          <a:lstStyle>
            <a:lvl1pPr marL="0" indent="0">
              <a:buFontTx/>
              <a:buNone/>
              <a:defRPr lang="en-US" b="1" baseline="0" dirty="0" smtClean="0">
                <a:solidFill>
                  <a:schemeClr val="tx1"/>
                </a:solidFill>
                <a:latin typeface="+mj-lt"/>
                <a:ea typeface="+mj-ea"/>
                <a:cs typeface="+mj-cs"/>
              </a:defRPr>
            </a:lvl1pPr>
          </a:lstStyle>
          <a:p>
            <a:pPr lvl="0">
              <a:spcBef>
                <a:spcPct val="0"/>
              </a:spcBef>
            </a:pPr>
            <a:r>
              <a:rPr lang="en-US" dirty="0"/>
              <a:t>Paragraph header</a:t>
            </a:r>
          </a:p>
        </p:txBody>
      </p:sp>
      <p:sp>
        <p:nvSpPr>
          <p:cNvPr id="7" name="Title 1"/>
          <p:cNvSpPr>
            <a:spLocks noGrp="1"/>
          </p:cNvSpPr>
          <p:nvPr>
            <p:ph type="title" hasCustomPrompt="1"/>
          </p:nvPr>
        </p:nvSpPr>
        <p:spPr>
          <a:xfrm>
            <a:off x="539750" y="540000"/>
            <a:ext cx="12744450" cy="359999"/>
          </a:xfrm>
        </p:spPr>
        <p:txBody>
          <a:bodyPr vert="horz" lIns="0" tIns="0" rIns="91440" bIns="45720" rtlCol="0" anchor="t">
            <a:noAutofit/>
          </a:bodyPr>
          <a:lstStyle>
            <a:lvl1pPr>
              <a:buFontTx/>
              <a:buNone/>
              <a:defRPr lang="en-US" baseline="0" dirty="0"/>
            </a:lvl1pPr>
          </a:lstStyle>
          <a:p>
            <a:pPr lvl="0"/>
            <a:r>
              <a:rPr lang="en-US" dirty="0"/>
              <a:t>Slide title – 2 image slide</a:t>
            </a:r>
          </a:p>
        </p:txBody>
      </p:sp>
      <p:sp>
        <p:nvSpPr>
          <p:cNvPr id="2" name="Footer Placeholder 1"/>
          <p:cNvSpPr>
            <a:spLocks noGrp="1"/>
          </p:cNvSpPr>
          <p:nvPr>
            <p:ph type="ftr" sz="quarter" idx="14"/>
          </p:nvPr>
        </p:nvSpPr>
        <p:spPr>
          <a:xfrm>
            <a:off x="539750" y="9540000"/>
            <a:ext cx="11520488" cy="683880"/>
          </a:xfrm>
          <a:prstGeom prst="rect">
            <a:avLst/>
          </a:prstGeom>
        </p:spPr>
        <p:txBody>
          <a:bodyPr/>
          <a:lstStyle>
            <a:lvl1pPr>
              <a:buFontTx/>
              <a:buNone/>
              <a:defRPr/>
            </a:lvl1pPr>
          </a:lstStyle>
          <a:p>
            <a:r>
              <a:rPr lang="en-GB" dirty="0"/>
              <a:t>MiQ presentation name  |  Client name or other information  |  Date 20XX</a:t>
            </a:r>
          </a:p>
        </p:txBody>
      </p:sp>
      <p:sp>
        <p:nvSpPr>
          <p:cNvPr id="9" name="Slide Number Placeholder 8"/>
          <p:cNvSpPr>
            <a:spLocks noGrp="1"/>
          </p:cNvSpPr>
          <p:nvPr>
            <p:ph type="sldNum" sz="quarter" idx="15"/>
          </p:nvPr>
        </p:nvSpPr>
        <p:spPr/>
        <p:txBody>
          <a:bodyPr/>
          <a:lstStyle>
            <a:lvl1pPr>
              <a:buFontTx/>
              <a:buNone/>
              <a:defRPr/>
            </a:lvl1pPr>
          </a:lstStyle>
          <a:p>
            <a:fld id="{D169FC91-59AE-C64A-9DCD-3B3C91131C87}" type="slidenum">
              <a:rPr lang="en-US" smtClean="0"/>
              <a:pPr/>
              <a:t>‹#›</a:t>
            </a:fld>
            <a:endParaRPr lang="en-US" dirty="0"/>
          </a:p>
        </p:txBody>
      </p:sp>
      <p:sp>
        <p:nvSpPr>
          <p:cNvPr id="12" name="Content Placeholder 2"/>
          <p:cNvSpPr>
            <a:spLocks noGrp="1"/>
          </p:cNvSpPr>
          <p:nvPr>
            <p:ph idx="19" hasCustomPrompt="1"/>
          </p:nvPr>
        </p:nvSpPr>
        <p:spPr>
          <a:xfrm>
            <a:off x="9180513" y="3325834"/>
            <a:ext cx="4718190" cy="329479"/>
          </a:xfrm>
        </p:spPr>
        <p:txBody>
          <a:bodyPr vert="horz" lIns="0" tIns="0" rIns="91440" bIns="45720" rtlCol="0" anchor="t">
            <a:noAutofit/>
          </a:bodyPr>
          <a:lstStyle>
            <a:lvl1pPr marL="0" indent="0">
              <a:buFontTx/>
              <a:buNone/>
              <a:defRPr lang="en-US" b="1" dirty="0" smtClean="0">
                <a:solidFill>
                  <a:schemeClr val="tx1"/>
                </a:solidFill>
                <a:latin typeface="+mj-lt"/>
                <a:ea typeface="+mj-ea"/>
                <a:cs typeface="+mj-cs"/>
              </a:defRPr>
            </a:lvl1pPr>
          </a:lstStyle>
          <a:p>
            <a:pPr lvl="0">
              <a:spcBef>
                <a:spcPct val="0"/>
              </a:spcBef>
            </a:pPr>
            <a:r>
              <a:rPr lang="en-US" dirty="0"/>
              <a:t>Paragraph header</a:t>
            </a:r>
          </a:p>
        </p:txBody>
      </p:sp>
      <p:sp>
        <p:nvSpPr>
          <p:cNvPr id="6" name="Rectangle 5"/>
          <p:cNvSpPr/>
          <p:nvPr userDrawn="1"/>
        </p:nvSpPr>
        <p:spPr>
          <a:xfrm>
            <a:off x="553331" y="2174354"/>
            <a:ext cx="8525596" cy="965308"/>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9" name="Rectangle 5"/>
          <p:cNvSpPr/>
          <p:nvPr userDrawn="1"/>
        </p:nvSpPr>
        <p:spPr>
          <a:xfrm>
            <a:off x="9180512" y="2190750"/>
            <a:ext cx="8532811" cy="966125"/>
          </a:xfrm>
          <a:custGeom>
            <a:avLst/>
            <a:gdLst>
              <a:gd name="connsiteX0" fmla="*/ 0 w 5099125"/>
              <a:gd name="connsiteY0" fmla="*/ 0 h 566590"/>
              <a:gd name="connsiteX1" fmla="*/ 5099125 w 5099125"/>
              <a:gd name="connsiteY1" fmla="*/ 0 h 566590"/>
              <a:gd name="connsiteX2" fmla="*/ 5099125 w 5099125"/>
              <a:gd name="connsiteY2" fmla="*/ 566590 h 566590"/>
              <a:gd name="connsiteX3" fmla="*/ 0 w 5099125"/>
              <a:gd name="connsiteY3" fmla="*/ 566590 h 566590"/>
              <a:gd name="connsiteX4" fmla="*/ 0 w 5099125"/>
              <a:gd name="connsiteY4" fmla="*/ 0 h 566590"/>
              <a:gd name="connsiteX0" fmla="*/ 0 w 5099125"/>
              <a:gd name="connsiteY0" fmla="*/ 0 h 577347"/>
              <a:gd name="connsiteX1" fmla="*/ 5099125 w 5099125"/>
              <a:gd name="connsiteY1" fmla="*/ 0 h 577347"/>
              <a:gd name="connsiteX2" fmla="*/ 4518212 w 5099125"/>
              <a:gd name="connsiteY2" fmla="*/ 577347 h 577347"/>
              <a:gd name="connsiteX3" fmla="*/ 0 w 5099125"/>
              <a:gd name="connsiteY3" fmla="*/ 566590 h 577347"/>
              <a:gd name="connsiteX4" fmla="*/ 0 w 5099125"/>
              <a:gd name="connsiteY4" fmla="*/ 0 h 577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125" h="577347">
                <a:moveTo>
                  <a:pt x="0" y="0"/>
                </a:moveTo>
                <a:lnTo>
                  <a:pt x="5099125" y="0"/>
                </a:lnTo>
                <a:lnTo>
                  <a:pt x="4518212" y="577347"/>
                </a:lnTo>
                <a:lnTo>
                  <a:pt x="0" y="56659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dirty="0"/>
          </a:p>
        </p:txBody>
      </p:sp>
      <p:sp>
        <p:nvSpPr>
          <p:cNvPr id="14" name="Content Placeholder 2"/>
          <p:cNvSpPr>
            <a:spLocks noGrp="1"/>
          </p:cNvSpPr>
          <p:nvPr>
            <p:ph idx="17" hasCustomPrompt="1"/>
          </p:nvPr>
        </p:nvSpPr>
        <p:spPr>
          <a:xfrm>
            <a:off x="1798638" y="2371028"/>
            <a:ext cx="4687529" cy="577348"/>
          </a:xfrm>
        </p:spPr>
        <p:txBody>
          <a:bodyPr vert="horz" lIns="216000" tIns="0" rIns="91440" bIns="45720" rtlCol="0" anchor="ctr">
            <a:noAutofit/>
          </a:bodyPr>
          <a:lstStyle>
            <a:lvl1pPr marL="0" indent="0">
              <a:buFontTx/>
              <a:buNone/>
              <a:defRPr lang="en-US" b="1" dirty="0" smtClean="0">
                <a:solidFill>
                  <a:schemeClr val="bg1"/>
                </a:solidFill>
                <a:latin typeface="+mj-lt"/>
                <a:ea typeface="+mj-ea"/>
                <a:cs typeface="+mj-cs"/>
              </a:defRPr>
            </a:lvl1pPr>
          </a:lstStyle>
          <a:p>
            <a:pPr lvl="0">
              <a:spcBef>
                <a:spcPct val="0"/>
              </a:spcBef>
            </a:pPr>
            <a:r>
              <a:rPr lang="en-US"/>
              <a:t>Title 1</a:t>
            </a:r>
            <a:endParaRPr lang="en-US" dirty="0"/>
          </a:p>
        </p:txBody>
      </p:sp>
      <p:sp>
        <p:nvSpPr>
          <p:cNvPr id="21" name="Content Placeholder 2"/>
          <p:cNvSpPr>
            <a:spLocks noGrp="1"/>
          </p:cNvSpPr>
          <p:nvPr>
            <p:ph idx="23" hasCustomPrompt="1"/>
          </p:nvPr>
        </p:nvSpPr>
        <p:spPr>
          <a:xfrm>
            <a:off x="10439400" y="2393711"/>
            <a:ext cx="4500563" cy="577348"/>
          </a:xfrm>
        </p:spPr>
        <p:txBody>
          <a:bodyPr vert="horz" lIns="216000" tIns="0" rIns="91440" bIns="45720" rtlCol="0" anchor="ctr">
            <a:noAutofit/>
          </a:bodyPr>
          <a:lstStyle>
            <a:lvl1pPr marL="0" indent="0">
              <a:buFontTx/>
              <a:buNone/>
              <a:defRPr lang="en-US" b="1" baseline="0" dirty="0" smtClean="0">
                <a:solidFill>
                  <a:schemeClr val="bg1"/>
                </a:solidFill>
                <a:latin typeface="+mj-lt"/>
                <a:ea typeface="+mj-ea"/>
                <a:cs typeface="+mj-cs"/>
              </a:defRPr>
            </a:lvl1pPr>
          </a:lstStyle>
          <a:p>
            <a:pPr lvl="0">
              <a:spcBef>
                <a:spcPct val="0"/>
              </a:spcBef>
            </a:pPr>
            <a:r>
              <a:rPr lang="en-US" dirty="0"/>
              <a:t>Title 2</a:t>
            </a:r>
          </a:p>
        </p:txBody>
      </p:sp>
      <p:pic>
        <p:nvPicPr>
          <p:cNvPr id="23" name="Picture Placeholder 19"/>
          <p:cNvPicPr>
            <a:picLocks noChangeAspect="1"/>
          </p:cNvPicPr>
          <p:nvPr userDrawn="1"/>
        </p:nvPicPr>
        <p:blipFill rotWithShape="1">
          <a:blip r:embed="rId2" cstate="email">
            <a:extLst>
              <a:ext uri="{28A0092B-C50C-407E-A947-70E740481C1C}">
                <a14:useLocalDpi xmlns:a14="http://schemas.microsoft.com/office/drawing/2010/main"/>
              </a:ext>
            </a:extLst>
          </a:blip>
          <a:srcRect l="-264865" t="-1616" r="-267127" b="646"/>
          <a:stretch/>
        </p:blipFill>
        <p:spPr>
          <a:xfrm>
            <a:off x="382577" y="2116730"/>
            <a:ext cx="1416061" cy="1110924"/>
          </a:xfrm>
          <a:prstGeom prst="rect">
            <a:avLst/>
          </a:prstGeom>
        </p:spPr>
      </p:pic>
      <p:pic>
        <p:nvPicPr>
          <p:cNvPr id="24" name="Picture Placeholder 20"/>
          <p:cNvPicPr>
            <a:picLocks noChangeAspect="1"/>
          </p:cNvPicPr>
          <p:nvPr userDrawn="1"/>
        </p:nvPicPr>
        <p:blipFill rotWithShape="1">
          <a:blip r:embed="rId3" cstate="email">
            <a:extLst>
              <a:ext uri="{28A0092B-C50C-407E-A947-70E740481C1C}">
                <a14:useLocalDpi xmlns:a14="http://schemas.microsoft.com/office/drawing/2010/main"/>
              </a:ext>
            </a:extLst>
          </a:blip>
          <a:srcRect l="-138933" t="-628" r="-142311" b="2756"/>
          <a:stretch/>
        </p:blipFill>
        <p:spPr>
          <a:xfrm>
            <a:off x="9112234" y="2132904"/>
            <a:ext cx="1395445" cy="1094750"/>
          </a:xfrm>
          <a:prstGeom prst="rect">
            <a:avLst/>
          </a:prstGeom>
        </p:spPr>
      </p:pic>
      <p:sp>
        <p:nvSpPr>
          <p:cNvPr id="26" name="Text Placeholder 12"/>
          <p:cNvSpPr>
            <a:spLocks noGrp="1"/>
          </p:cNvSpPr>
          <p:nvPr>
            <p:ph type="body" sz="quarter" idx="16" hasCustomPrompt="1"/>
          </p:nvPr>
        </p:nvSpPr>
        <p:spPr>
          <a:xfrm>
            <a:off x="551642" y="3781600"/>
            <a:ext cx="8447895" cy="968819"/>
          </a:xfrm>
        </p:spPr>
        <p:txBody>
          <a:bodyPr lIns="0">
            <a:noAutofit/>
          </a:bodyPr>
          <a:lstStyle>
            <a:lvl1pPr marL="0" indent="0">
              <a:buFontTx/>
              <a:buNone/>
              <a:defRPr/>
            </a:lvl1pPr>
          </a:lstStyle>
          <a:p>
            <a:pPr lvl="0"/>
            <a:r>
              <a:rPr lang="en-US" dirty="0"/>
              <a:t>Insert text</a:t>
            </a:r>
          </a:p>
        </p:txBody>
      </p:sp>
      <p:sp>
        <p:nvSpPr>
          <p:cNvPr id="27" name="Text Placeholder 12"/>
          <p:cNvSpPr>
            <a:spLocks noGrp="1"/>
          </p:cNvSpPr>
          <p:nvPr>
            <p:ph type="body" sz="quarter" idx="20" hasCustomPrompt="1"/>
          </p:nvPr>
        </p:nvSpPr>
        <p:spPr>
          <a:xfrm>
            <a:off x="9186741" y="3831292"/>
            <a:ext cx="8512291" cy="919128"/>
          </a:xfrm>
        </p:spPr>
        <p:txBody>
          <a:bodyPr lIns="0">
            <a:noAutofit/>
          </a:bodyPr>
          <a:lstStyle>
            <a:lvl1pPr marL="0" indent="0">
              <a:buFontTx/>
              <a:buNone/>
              <a:defRPr/>
            </a:lvl1pPr>
          </a:lstStyle>
          <a:p>
            <a:pPr lvl="0"/>
            <a:r>
              <a:rPr lang="en-US" dirty="0"/>
              <a:t>Insert text</a:t>
            </a:r>
          </a:p>
        </p:txBody>
      </p:sp>
      <p:pic>
        <p:nvPicPr>
          <p:cNvPr id="29" name="Picture 28"/>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39749" y="4652604"/>
            <a:ext cx="7399920" cy="4799404"/>
          </a:xfrm>
          <a:prstGeom prst="rect">
            <a:avLst/>
          </a:prstGeom>
        </p:spPr>
      </p:pic>
      <p:sp>
        <p:nvSpPr>
          <p:cNvPr id="5" name="Picture Placeholder 4"/>
          <p:cNvSpPr>
            <a:spLocks noGrp="1"/>
          </p:cNvSpPr>
          <p:nvPr>
            <p:ph type="pic" sz="quarter" idx="24" hasCustomPrompt="1"/>
          </p:nvPr>
        </p:nvSpPr>
        <p:spPr>
          <a:xfrm>
            <a:off x="592182" y="5194071"/>
            <a:ext cx="7146882" cy="4066651"/>
          </a:xfrm>
        </p:spPr>
        <p:txBody>
          <a:bodyPr/>
          <a:lstStyle>
            <a:lvl1pPr>
              <a:defRPr baseline="0"/>
            </a:lvl1pPr>
          </a:lstStyle>
          <a:p>
            <a:r>
              <a:rPr lang="en-US" dirty="0"/>
              <a:t>Insert mock up</a:t>
            </a:r>
          </a:p>
        </p:txBody>
      </p:sp>
      <p:pic>
        <p:nvPicPr>
          <p:cNvPr id="30" name="Picture 29"/>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180512" y="4652604"/>
            <a:ext cx="7399920" cy="4799404"/>
          </a:xfrm>
          <a:prstGeom prst="rect">
            <a:avLst/>
          </a:prstGeom>
        </p:spPr>
      </p:pic>
      <p:sp>
        <p:nvSpPr>
          <p:cNvPr id="31" name="Picture Placeholder 4"/>
          <p:cNvSpPr>
            <a:spLocks noGrp="1"/>
          </p:cNvSpPr>
          <p:nvPr>
            <p:ph type="pic" sz="quarter" idx="25" hasCustomPrompt="1"/>
          </p:nvPr>
        </p:nvSpPr>
        <p:spPr>
          <a:xfrm>
            <a:off x="9232945" y="5194071"/>
            <a:ext cx="7146882" cy="4066651"/>
          </a:xfrm>
        </p:spPr>
        <p:txBody>
          <a:bodyPr/>
          <a:lstStyle>
            <a:lvl1pPr>
              <a:defRPr baseline="0"/>
            </a:lvl1pPr>
          </a:lstStyle>
          <a:p>
            <a:r>
              <a:rPr lang="en-US" dirty="0"/>
              <a:t>Insert mock up</a:t>
            </a:r>
          </a:p>
        </p:txBody>
      </p:sp>
      <p:sp>
        <p:nvSpPr>
          <p:cNvPr id="20"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with webpage">
    <p:bg>
      <p:bgPr>
        <a:solidFill>
          <a:schemeClr val="bg1"/>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539750" y="547604"/>
            <a:ext cx="6983413" cy="562059"/>
          </a:xfrm>
        </p:spPr>
        <p:txBody>
          <a:bodyPr vert="horz" lIns="0" tIns="0" rIns="91440" bIns="45720" rtlCol="0" anchor="t">
            <a:noAutofit/>
          </a:bodyPr>
          <a:lstStyle>
            <a:lvl1pPr>
              <a:defRPr lang="en-US" baseline="0" dirty="0"/>
            </a:lvl1pPr>
          </a:lstStyle>
          <a:p>
            <a:pPr lvl="0"/>
            <a:r>
              <a:rPr lang="en-US" dirty="0"/>
              <a:t>Add title – use a secondary image to support or illustrate your text</a:t>
            </a:r>
          </a:p>
        </p:txBody>
      </p:sp>
      <p:sp>
        <p:nvSpPr>
          <p:cNvPr id="9" name="Text Placeholder 7"/>
          <p:cNvSpPr>
            <a:spLocks noGrp="1"/>
          </p:cNvSpPr>
          <p:nvPr>
            <p:ph type="body" sz="quarter" idx="13" hasCustomPrompt="1"/>
          </p:nvPr>
        </p:nvSpPr>
        <p:spPr>
          <a:xfrm>
            <a:off x="537279" y="1578064"/>
            <a:ext cx="6980941" cy="727356"/>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pPr>
            <a:r>
              <a:rPr lang="en-US" dirty="0"/>
              <a:t>Subtitle</a:t>
            </a:r>
          </a:p>
        </p:txBody>
      </p:sp>
      <p:sp>
        <p:nvSpPr>
          <p:cNvPr id="10" name="Content Placeholder 2"/>
          <p:cNvSpPr>
            <a:spLocks noGrp="1"/>
          </p:cNvSpPr>
          <p:nvPr>
            <p:ph idx="14" hasCustomPrompt="1"/>
          </p:nvPr>
        </p:nvSpPr>
        <p:spPr>
          <a:xfrm>
            <a:off x="539749" y="2200448"/>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1" name="Text Placeholder 6"/>
          <p:cNvSpPr>
            <a:spLocks noGrp="1"/>
          </p:cNvSpPr>
          <p:nvPr>
            <p:ph type="body" sz="quarter" idx="32"/>
          </p:nvPr>
        </p:nvSpPr>
        <p:spPr>
          <a:xfrm>
            <a:off x="539750" y="2595660"/>
            <a:ext cx="6983413"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79443" y="5047540"/>
            <a:ext cx="6933882" cy="4497837"/>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79443" y="327607"/>
            <a:ext cx="6933882" cy="4497837"/>
          </a:xfrm>
          <a:prstGeom prst="rect">
            <a:avLst/>
          </a:prstGeom>
        </p:spPr>
      </p:pic>
      <p:sp>
        <p:nvSpPr>
          <p:cNvPr id="3" name="Picture Placeholder 2"/>
          <p:cNvSpPr>
            <a:spLocks noGrp="1" noChangeAspect="1"/>
          </p:cNvSpPr>
          <p:nvPr>
            <p:ph type="pic" idx="1" hasCustomPrompt="1"/>
          </p:nvPr>
        </p:nvSpPr>
        <p:spPr>
          <a:xfrm>
            <a:off x="10949940" y="893762"/>
            <a:ext cx="6583680" cy="3799155"/>
          </a:xfrm>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Insert webpage mockup</a:t>
            </a:r>
          </a:p>
        </p:txBody>
      </p:sp>
      <p:sp>
        <p:nvSpPr>
          <p:cNvPr id="16" name="Picture Placeholder 2"/>
          <p:cNvSpPr>
            <a:spLocks noGrp="1" noChangeAspect="1"/>
          </p:cNvSpPr>
          <p:nvPr>
            <p:ph type="pic" idx="39" hasCustomPrompt="1"/>
          </p:nvPr>
        </p:nvSpPr>
        <p:spPr>
          <a:xfrm>
            <a:off x="10949940" y="5646421"/>
            <a:ext cx="6583680" cy="3671484"/>
          </a:xfrm>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a:t>Insert webpage mockup</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ext with webpage">
    <p:bg>
      <p:bgPr>
        <a:solidFill>
          <a:schemeClr val="bg1"/>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539750" y="547604"/>
            <a:ext cx="6983413" cy="562059"/>
          </a:xfrm>
        </p:spPr>
        <p:txBody>
          <a:bodyPr vert="horz" lIns="0" tIns="0" rIns="91440" bIns="45720" rtlCol="0" anchor="t">
            <a:noAutofit/>
          </a:bodyPr>
          <a:lstStyle>
            <a:lvl1pPr>
              <a:defRPr lang="en-US" baseline="0" dirty="0"/>
            </a:lvl1pPr>
          </a:lstStyle>
          <a:p>
            <a:pPr lvl="0"/>
            <a:r>
              <a:rPr lang="en-US" dirty="0"/>
              <a:t>Add title – use a secondary image to support or illustrate your text</a:t>
            </a:r>
          </a:p>
        </p:txBody>
      </p:sp>
      <p:sp>
        <p:nvSpPr>
          <p:cNvPr id="9" name="Text Placeholder 7"/>
          <p:cNvSpPr>
            <a:spLocks noGrp="1"/>
          </p:cNvSpPr>
          <p:nvPr>
            <p:ph type="body" sz="quarter" idx="13" hasCustomPrompt="1"/>
          </p:nvPr>
        </p:nvSpPr>
        <p:spPr>
          <a:xfrm>
            <a:off x="537279" y="1578064"/>
            <a:ext cx="6980941" cy="727356"/>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pPr>
            <a:r>
              <a:rPr lang="en-US" dirty="0"/>
              <a:t>Subtitle</a:t>
            </a:r>
          </a:p>
        </p:txBody>
      </p:sp>
      <p:sp>
        <p:nvSpPr>
          <p:cNvPr id="10" name="Content Placeholder 2"/>
          <p:cNvSpPr>
            <a:spLocks noGrp="1"/>
          </p:cNvSpPr>
          <p:nvPr>
            <p:ph idx="14" hasCustomPrompt="1"/>
          </p:nvPr>
        </p:nvSpPr>
        <p:spPr>
          <a:xfrm>
            <a:off x="539749" y="2200448"/>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1" name="Text Placeholder 6"/>
          <p:cNvSpPr>
            <a:spLocks noGrp="1"/>
          </p:cNvSpPr>
          <p:nvPr>
            <p:ph type="body" sz="quarter" idx="32"/>
          </p:nvPr>
        </p:nvSpPr>
        <p:spPr>
          <a:xfrm>
            <a:off x="539750" y="2595660"/>
            <a:ext cx="14220825"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26693" y="4443985"/>
            <a:ext cx="6933882" cy="4497837"/>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89281" y="4443985"/>
            <a:ext cx="6933882" cy="4497837"/>
          </a:xfrm>
          <a:prstGeom prst="rect">
            <a:avLst/>
          </a:prstGeom>
        </p:spPr>
      </p:pic>
      <p:sp>
        <p:nvSpPr>
          <p:cNvPr id="3" name="Picture Placeholder 2"/>
          <p:cNvSpPr>
            <a:spLocks noGrp="1" noChangeAspect="1"/>
          </p:cNvSpPr>
          <p:nvPr>
            <p:ph type="pic" idx="1" hasCustomPrompt="1"/>
          </p:nvPr>
        </p:nvSpPr>
        <p:spPr>
          <a:xfrm>
            <a:off x="759778" y="5010140"/>
            <a:ext cx="6583680" cy="3799155"/>
          </a:xfrm>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Insert webpage mockup</a:t>
            </a:r>
          </a:p>
        </p:txBody>
      </p:sp>
      <p:sp>
        <p:nvSpPr>
          <p:cNvPr id="16" name="Picture Placeholder 2"/>
          <p:cNvSpPr>
            <a:spLocks noGrp="1" noChangeAspect="1"/>
          </p:cNvSpPr>
          <p:nvPr>
            <p:ph type="pic" idx="39" hasCustomPrompt="1"/>
          </p:nvPr>
        </p:nvSpPr>
        <p:spPr>
          <a:xfrm>
            <a:off x="7997190" y="5042866"/>
            <a:ext cx="6583680" cy="3671484"/>
          </a:xfrm>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a:t>Insert webpage mockup</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arge Co-Branded Title Slide WHITE">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39568" y="647884"/>
            <a:ext cx="7772400" cy="7772400"/>
          </a:xfrm>
          <a:prstGeom prst="rect">
            <a:avLst/>
          </a:prstGeom>
        </p:spPr>
      </p:pic>
      <p:sp>
        <p:nvSpPr>
          <p:cNvPr id="13" name="Footer Placeholder 12"/>
          <p:cNvSpPr>
            <a:spLocks noGrp="1"/>
          </p:cNvSpPr>
          <p:nvPr>
            <p:ph type="ftr" sz="quarter" idx="14"/>
          </p:nvPr>
        </p:nvSpPr>
        <p:spPr>
          <a:xfrm>
            <a:off x="539749" y="9540000"/>
            <a:ext cx="7987563" cy="457717"/>
          </a:xfrm>
          <a:prstGeom prst="rect">
            <a:avLst/>
          </a:prstGeom>
        </p:spPr>
        <p:txBody>
          <a:bodyPr/>
          <a:lstStyle>
            <a:lvl1pPr>
              <a:defRPr>
                <a:solidFill>
                  <a:schemeClr val="tx1"/>
                </a:solidFill>
              </a:defRPr>
            </a:lvl1pPr>
          </a:lstStyle>
          <a:p>
            <a:r>
              <a:rPr lang="en-GB" dirty="0" err="1"/>
              <a:t>MiQ</a:t>
            </a:r>
            <a:r>
              <a:rPr lang="en-GB" dirty="0"/>
              <a:t> presentation name  |  Client name or other information  |  Date 20XX</a:t>
            </a:r>
          </a:p>
        </p:txBody>
      </p:sp>
      <p:sp>
        <p:nvSpPr>
          <p:cNvPr id="10" name="Picture Placeholder 2">
            <a:extLst>
              <a:ext uri="{FF2B5EF4-FFF2-40B4-BE49-F238E27FC236}">
                <a16:creationId xmlns:a16="http://schemas.microsoft.com/office/drawing/2014/main" id="{6D334A16-86C5-FA40-A62F-00C62D12C653}"/>
              </a:ext>
            </a:extLst>
          </p:cNvPr>
          <p:cNvSpPr>
            <a:spLocks noGrp="1"/>
          </p:cNvSpPr>
          <p:nvPr>
            <p:ph type="pic" sz="quarter" idx="15" hasCustomPrompt="1"/>
          </p:nvPr>
        </p:nvSpPr>
        <p:spPr>
          <a:xfrm>
            <a:off x="10896450" y="2888345"/>
            <a:ext cx="6421898" cy="3291478"/>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baseline="0">
                <a:solidFill>
                  <a:schemeClr val="bg1"/>
                </a:solidFill>
              </a:defRPr>
            </a:lvl1pPr>
          </a:lstStyle>
          <a:p>
            <a:r>
              <a:rPr lang="en-GB" dirty="0"/>
              <a:t>Client Logo centred vertically and left aligned</a:t>
            </a:r>
          </a:p>
          <a:p>
            <a:endParaRPr lang="en-GB" dirty="0"/>
          </a:p>
        </p:txBody>
      </p:sp>
      <p:cxnSp>
        <p:nvCxnSpPr>
          <p:cNvPr id="7" name="Straight Connector 6">
            <a:extLst>
              <a:ext uri="{FF2B5EF4-FFF2-40B4-BE49-F238E27FC236}">
                <a16:creationId xmlns:a16="http://schemas.microsoft.com/office/drawing/2014/main" id="{7D07FB89-8128-C445-A549-6BE9F9008C0B}"/>
              </a:ext>
            </a:extLst>
          </p:cNvPr>
          <p:cNvCxnSpPr/>
          <p:nvPr userDrawn="1"/>
        </p:nvCxnSpPr>
        <p:spPr>
          <a:xfrm>
            <a:off x="9609605" y="2626084"/>
            <a:ext cx="3" cy="3816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E982EF88-081F-8A4C-8C98-742BEEFA2911}"/>
              </a:ext>
            </a:extLst>
          </p:cNvPr>
          <p:cNvSpPr>
            <a:spLocks noGrp="1"/>
          </p:cNvSpPr>
          <p:nvPr>
            <p:ph type="body" idx="1" hasCustomPrompt="1"/>
          </p:nvPr>
        </p:nvSpPr>
        <p:spPr>
          <a:xfrm>
            <a:off x="2892055" y="7302500"/>
            <a:ext cx="14205097" cy="2947271"/>
          </a:xfrm>
        </p:spPr>
        <p:txBody>
          <a:bodyPr vert="horz" lIns="0" tIns="0" rIns="0" bIns="0" rtlCol="0">
            <a:normAutofit/>
          </a:bodyPr>
          <a:lstStyle>
            <a:lvl1pPr marL="0" indent="0">
              <a:spcBef>
                <a:spcPts val="0"/>
              </a:spcBef>
              <a:buNone/>
              <a:defRPr lang="en-US" sz="3200" b="1" smtClean="0">
                <a:solidFill>
                  <a:schemeClr val="tx1"/>
                </a:solidFill>
              </a:defRPr>
            </a:lvl1pPr>
          </a:lstStyle>
          <a:p>
            <a:pPr marL="0" lvl="0" indent="0">
              <a:buNone/>
            </a:pPr>
            <a:r>
              <a:rPr lang="en-US" dirty="0"/>
              <a:t>Use this space for a subtitle if you need one. </a:t>
            </a:r>
          </a:p>
        </p:txBody>
      </p:sp>
    </p:spTree>
    <p:extLst>
      <p:ext uri="{BB962C8B-B14F-4D97-AF65-F5344CB8AC3E}">
        <p14:creationId xmlns:p14="http://schemas.microsoft.com/office/powerpoint/2010/main" val="4234867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guide id="2" pos="135">
          <p15:clr>
            <a:srgbClr val="FBAE40"/>
          </p15:clr>
        </p15:guide>
        <p15:guide id="3" orient="horz" pos="4600">
          <p15:clr>
            <a:srgbClr val="FBAE40"/>
          </p15:clr>
        </p15:guide>
        <p15:guide id="4" pos="181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ext with secondary image">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774782" y="-1"/>
            <a:ext cx="10513218" cy="10285413"/>
          </a:xfrm>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8" name="Title 1"/>
          <p:cNvSpPr>
            <a:spLocks noGrp="1"/>
          </p:cNvSpPr>
          <p:nvPr>
            <p:ph type="title" hasCustomPrompt="1"/>
          </p:nvPr>
        </p:nvSpPr>
        <p:spPr>
          <a:xfrm>
            <a:off x="539751" y="547604"/>
            <a:ext cx="6980940" cy="562059"/>
          </a:xfrm>
        </p:spPr>
        <p:txBody>
          <a:bodyPr vert="horz" lIns="0" tIns="0" rIns="91440" bIns="45720" rtlCol="0" anchor="t">
            <a:noAutofit/>
          </a:bodyPr>
          <a:lstStyle>
            <a:lvl1pPr>
              <a:defRPr lang="en-US" baseline="0" dirty="0"/>
            </a:lvl1pPr>
          </a:lstStyle>
          <a:p>
            <a:pPr lvl="0"/>
            <a:r>
              <a:rPr lang="en-US" dirty="0"/>
              <a:t>Add title – use a secondary image to support or illustrate your text</a:t>
            </a:r>
          </a:p>
        </p:txBody>
      </p:sp>
      <p:sp>
        <p:nvSpPr>
          <p:cNvPr id="9" name="Text Placeholder 7"/>
          <p:cNvSpPr>
            <a:spLocks noGrp="1"/>
          </p:cNvSpPr>
          <p:nvPr>
            <p:ph type="body" sz="quarter" idx="13" hasCustomPrompt="1"/>
          </p:nvPr>
        </p:nvSpPr>
        <p:spPr>
          <a:xfrm>
            <a:off x="536400" y="1576800"/>
            <a:ext cx="6980941" cy="720798"/>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pPr>
            <a:r>
              <a:rPr lang="en-US" dirty="0"/>
              <a:t>Subtitle</a:t>
            </a:r>
          </a:p>
        </p:txBody>
      </p:sp>
      <p:sp>
        <p:nvSpPr>
          <p:cNvPr id="10" name="Content Placeholder 2"/>
          <p:cNvSpPr>
            <a:spLocks noGrp="1"/>
          </p:cNvSpPr>
          <p:nvPr>
            <p:ph idx="14" hasCustomPrompt="1"/>
          </p:nvPr>
        </p:nvSpPr>
        <p:spPr>
          <a:xfrm>
            <a:off x="539749" y="2200448"/>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1" name="Text Placeholder 6"/>
          <p:cNvSpPr>
            <a:spLocks noGrp="1"/>
          </p:cNvSpPr>
          <p:nvPr>
            <p:ph type="body" sz="quarter" idx="32"/>
          </p:nvPr>
        </p:nvSpPr>
        <p:spPr>
          <a:xfrm>
            <a:off x="539748" y="2576526"/>
            <a:ext cx="6983413"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12" name="Content Placeholder 2"/>
          <p:cNvSpPr>
            <a:spLocks noGrp="1"/>
          </p:cNvSpPr>
          <p:nvPr>
            <p:ph idx="33" hasCustomPrompt="1"/>
          </p:nvPr>
        </p:nvSpPr>
        <p:spPr>
          <a:xfrm>
            <a:off x="539748" y="4417810"/>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 name="Text Placeholder 6"/>
          <p:cNvSpPr>
            <a:spLocks noGrp="1"/>
          </p:cNvSpPr>
          <p:nvPr>
            <p:ph type="body" sz="quarter" idx="34"/>
          </p:nvPr>
        </p:nvSpPr>
        <p:spPr>
          <a:xfrm>
            <a:off x="539747" y="4793888"/>
            <a:ext cx="6983413"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a:t>
            </a:r>
            <a:r>
              <a:rPr lang="en-US"/>
              <a:t>text styles</a:t>
            </a:r>
            <a:endParaRPr lang="en-US" dirty="0"/>
          </a:p>
        </p:txBody>
      </p:sp>
      <p:sp>
        <p:nvSpPr>
          <p:cNvPr id="14" name="Content Placeholder 2"/>
          <p:cNvSpPr>
            <a:spLocks noGrp="1"/>
          </p:cNvSpPr>
          <p:nvPr>
            <p:ph idx="35" hasCustomPrompt="1"/>
          </p:nvPr>
        </p:nvSpPr>
        <p:spPr>
          <a:xfrm>
            <a:off x="542221" y="6635172"/>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5" name="Text Placeholder 6"/>
          <p:cNvSpPr>
            <a:spLocks noGrp="1"/>
          </p:cNvSpPr>
          <p:nvPr>
            <p:ph type="body" sz="quarter" idx="36"/>
          </p:nvPr>
        </p:nvSpPr>
        <p:spPr>
          <a:xfrm>
            <a:off x="542220" y="7011250"/>
            <a:ext cx="6983413"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a:t>
            </a:r>
            <a:r>
              <a:rPr lang="en-US"/>
              <a:t>text styles</a:t>
            </a:r>
            <a:endParaRPr lang="en-US" dirty="0"/>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ext with secondary image">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774782" y="-1"/>
            <a:ext cx="10513218" cy="10285413"/>
          </a:xfrm>
        </p:spPr>
        <p:txBody>
          <a:bodyPr anchor="t">
            <a:normAutofit/>
          </a:bodyPr>
          <a:lstStyle>
            <a:lvl1pPr marL="0" indent="0">
              <a:buNone/>
              <a:defRPr sz="1800">
                <a:solidFill>
                  <a:schemeClr val="bg1"/>
                </a:solidFill>
              </a:defRPr>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8" name="Title 1"/>
          <p:cNvSpPr>
            <a:spLocks noGrp="1"/>
          </p:cNvSpPr>
          <p:nvPr>
            <p:ph type="title" hasCustomPrompt="1"/>
          </p:nvPr>
        </p:nvSpPr>
        <p:spPr>
          <a:xfrm>
            <a:off x="539751" y="547604"/>
            <a:ext cx="6980940" cy="562059"/>
          </a:xfrm>
        </p:spPr>
        <p:txBody>
          <a:bodyPr vert="horz" lIns="0" tIns="0" rIns="91440" bIns="45720" rtlCol="0" anchor="t">
            <a:noAutofit/>
          </a:bodyPr>
          <a:lstStyle>
            <a:lvl1pPr>
              <a:defRPr lang="en-US" baseline="0" dirty="0">
                <a:solidFill>
                  <a:schemeClr val="bg1"/>
                </a:solidFill>
              </a:defRPr>
            </a:lvl1pPr>
          </a:lstStyle>
          <a:p>
            <a:pPr lvl="0"/>
            <a:r>
              <a:rPr lang="en-US" dirty="0"/>
              <a:t>Add title – use a secondary image to support or illustrate your text</a:t>
            </a:r>
          </a:p>
        </p:txBody>
      </p:sp>
      <p:sp>
        <p:nvSpPr>
          <p:cNvPr id="9" name="Text Placeholder 7"/>
          <p:cNvSpPr>
            <a:spLocks noGrp="1"/>
          </p:cNvSpPr>
          <p:nvPr>
            <p:ph type="body" sz="quarter" idx="13" hasCustomPrompt="1"/>
          </p:nvPr>
        </p:nvSpPr>
        <p:spPr>
          <a:xfrm>
            <a:off x="536400" y="1576800"/>
            <a:ext cx="6983414" cy="720798"/>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pPr>
            <a:r>
              <a:rPr lang="en-US" dirty="0"/>
              <a:t>Subtitle</a:t>
            </a:r>
          </a:p>
        </p:txBody>
      </p:sp>
      <p:sp>
        <p:nvSpPr>
          <p:cNvPr id="10" name="Content Placeholder 2"/>
          <p:cNvSpPr>
            <a:spLocks noGrp="1"/>
          </p:cNvSpPr>
          <p:nvPr>
            <p:ph idx="14" hasCustomPrompt="1"/>
          </p:nvPr>
        </p:nvSpPr>
        <p:spPr>
          <a:xfrm>
            <a:off x="539749" y="2200448"/>
            <a:ext cx="6980942" cy="376078"/>
          </a:xfrm>
          <a:noFill/>
        </p:spPr>
        <p:txBody>
          <a:bodyPr lIns="0">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1" name="Text Placeholder 6"/>
          <p:cNvSpPr>
            <a:spLocks noGrp="1"/>
          </p:cNvSpPr>
          <p:nvPr>
            <p:ph type="body" sz="quarter" idx="32"/>
          </p:nvPr>
        </p:nvSpPr>
        <p:spPr>
          <a:xfrm>
            <a:off x="539748" y="2576526"/>
            <a:ext cx="6983413" cy="1206500"/>
          </a:xfrm>
        </p:spPr>
        <p:txBody>
          <a:bodyPr lIns="0">
            <a:noAutofit/>
          </a:bodyPr>
          <a:lstStyle>
            <a:lvl1pPr marL="0" indent="0">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12" name="Content Placeholder 2"/>
          <p:cNvSpPr>
            <a:spLocks noGrp="1"/>
          </p:cNvSpPr>
          <p:nvPr>
            <p:ph idx="33" hasCustomPrompt="1"/>
          </p:nvPr>
        </p:nvSpPr>
        <p:spPr>
          <a:xfrm>
            <a:off x="539748" y="4417810"/>
            <a:ext cx="6980942" cy="376078"/>
          </a:xfrm>
          <a:noFill/>
        </p:spPr>
        <p:txBody>
          <a:bodyPr lIns="0">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 name="Text Placeholder 6"/>
          <p:cNvSpPr>
            <a:spLocks noGrp="1"/>
          </p:cNvSpPr>
          <p:nvPr>
            <p:ph type="body" sz="quarter" idx="34"/>
          </p:nvPr>
        </p:nvSpPr>
        <p:spPr>
          <a:xfrm>
            <a:off x="539747" y="4793888"/>
            <a:ext cx="6983413" cy="1206500"/>
          </a:xfrm>
        </p:spPr>
        <p:txBody>
          <a:bodyPr lIns="0">
            <a:noAutofit/>
          </a:bodyPr>
          <a:lstStyle>
            <a:lvl1pPr marL="0" indent="0">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a:t>
            </a:r>
            <a:r>
              <a:rPr lang="en-US"/>
              <a:t>text styles</a:t>
            </a:r>
            <a:endParaRPr lang="en-US" dirty="0"/>
          </a:p>
        </p:txBody>
      </p:sp>
      <p:sp>
        <p:nvSpPr>
          <p:cNvPr id="14" name="Content Placeholder 2"/>
          <p:cNvSpPr>
            <a:spLocks noGrp="1"/>
          </p:cNvSpPr>
          <p:nvPr>
            <p:ph idx="35" hasCustomPrompt="1"/>
          </p:nvPr>
        </p:nvSpPr>
        <p:spPr>
          <a:xfrm>
            <a:off x="542221" y="6635172"/>
            <a:ext cx="6980942" cy="376078"/>
          </a:xfrm>
          <a:noFill/>
        </p:spPr>
        <p:txBody>
          <a:bodyPr lIns="0">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5" name="Text Placeholder 6"/>
          <p:cNvSpPr>
            <a:spLocks noGrp="1"/>
          </p:cNvSpPr>
          <p:nvPr>
            <p:ph type="body" sz="quarter" idx="36"/>
          </p:nvPr>
        </p:nvSpPr>
        <p:spPr>
          <a:xfrm>
            <a:off x="542220" y="7011250"/>
            <a:ext cx="6983413" cy="1206500"/>
          </a:xfrm>
        </p:spPr>
        <p:txBody>
          <a:bodyPr lIns="0">
            <a:noAutofit/>
          </a:bodyPr>
          <a:lstStyle>
            <a:lvl1pPr marL="0" indent="0">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a:t>
            </a:r>
            <a:r>
              <a:rPr lang="en-US"/>
              <a:t>text styles</a:t>
            </a:r>
            <a:endParaRPr lang="en-US" dirty="0"/>
          </a:p>
        </p:txBody>
      </p:sp>
      <p:sp>
        <p:nvSpPr>
          <p:cNvPr id="2" name="Footer Placeholder 1"/>
          <p:cNvSpPr>
            <a:spLocks noGrp="1"/>
          </p:cNvSpPr>
          <p:nvPr>
            <p:ph type="ftr" sz="quarter" idx="37"/>
          </p:nvPr>
        </p:nvSpPr>
        <p:spPr>
          <a:xfrm>
            <a:off x="539749" y="9540000"/>
            <a:ext cx="8640763" cy="350392"/>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lvl1pPr>
              <a:defRPr>
                <a:solidFill>
                  <a:schemeClr val="bg1"/>
                </a:solidFill>
              </a:defRPr>
            </a:lvl1pPr>
          </a:lstStyle>
          <a:p>
            <a:fld id="{D169FC91-59AE-C64A-9DCD-3B3C91131C87}" type="slidenum">
              <a:rPr lang="en-US" smtClean="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text with secondary image">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774782" y="-1"/>
            <a:ext cx="10513218" cy="10285413"/>
          </a:xfrm>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8" name="Title 1"/>
          <p:cNvSpPr>
            <a:spLocks noGrp="1"/>
          </p:cNvSpPr>
          <p:nvPr>
            <p:ph type="title" hasCustomPrompt="1"/>
          </p:nvPr>
        </p:nvSpPr>
        <p:spPr>
          <a:xfrm>
            <a:off x="539751" y="547604"/>
            <a:ext cx="17173574" cy="913104"/>
          </a:xfrm>
        </p:spPr>
        <p:txBody>
          <a:bodyPr vert="horz" lIns="0" tIns="0" rIns="91440" bIns="45720" rtlCol="0" anchor="t">
            <a:noAutofit/>
          </a:bodyPr>
          <a:lstStyle>
            <a:lvl1pPr>
              <a:defRPr lang="en-US" sz="2800" baseline="0" dirty="0"/>
            </a:lvl1pPr>
          </a:lstStyle>
          <a:p>
            <a:pPr lvl="0"/>
            <a:r>
              <a:rPr lang="en-US" dirty="0"/>
              <a:t>Add title – use a secondary image to support or illustrate a  short paragraph</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
        <p:nvSpPr>
          <p:cNvPr id="16" name="Text Placeholder 6"/>
          <p:cNvSpPr>
            <a:spLocks noGrp="1"/>
          </p:cNvSpPr>
          <p:nvPr>
            <p:ph type="body" sz="quarter" idx="32"/>
          </p:nvPr>
        </p:nvSpPr>
        <p:spPr>
          <a:xfrm>
            <a:off x="539749" y="2576526"/>
            <a:ext cx="5580064" cy="4544710"/>
          </a:xfrm>
        </p:spPr>
        <p:txBody>
          <a:bodyPr lIns="0">
            <a:noAutofit/>
          </a:bodyPr>
          <a:lstStyle>
            <a:lvl1pPr marL="0" indent="0">
              <a:buNone/>
              <a:defRPr sz="2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10"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g text with secondary image DARK">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774782" y="-1"/>
            <a:ext cx="10513218" cy="10285413"/>
          </a:xfrm>
        </p:spPr>
        <p:txBody>
          <a:bodyPr anchor="t">
            <a:normAutofit/>
          </a:bodyPr>
          <a:lstStyle>
            <a:lvl1pPr marL="0" indent="0">
              <a:buNone/>
              <a:defRPr sz="1800">
                <a:solidFill>
                  <a:schemeClr val="bg1"/>
                </a:solidFill>
              </a:defRPr>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8" name="Title 1"/>
          <p:cNvSpPr>
            <a:spLocks noGrp="1"/>
          </p:cNvSpPr>
          <p:nvPr>
            <p:ph type="title" hasCustomPrompt="1"/>
          </p:nvPr>
        </p:nvSpPr>
        <p:spPr>
          <a:xfrm>
            <a:off x="539751" y="547604"/>
            <a:ext cx="17173574" cy="913104"/>
          </a:xfrm>
        </p:spPr>
        <p:txBody>
          <a:bodyPr vert="horz" lIns="0" tIns="0" rIns="91440" bIns="45720" rtlCol="0" anchor="t">
            <a:noAutofit/>
          </a:bodyPr>
          <a:lstStyle>
            <a:lvl1pPr>
              <a:defRPr lang="en-US" sz="2800" baseline="0" dirty="0">
                <a:solidFill>
                  <a:schemeClr val="bg1"/>
                </a:solidFill>
              </a:defRPr>
            </a:lvl1pPr>
          </a:lstStyle>
          <a:p>
            <a:pPr lvl="0"/>
            <a:r>
              <a:rPr lang="en-US" dirty="0"/>
              <a:t>Add title – use a secondary image to support or illustrate a  short paragraph</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16" name="Text Placeholder 6"/>
          <p:cNvSpPr>
            <a:spLocks noGrp="1"/>
          </p:cNvSpPr>
          <p:nvPr>
            <p:ph type="body" sz="quarter" idx="32"/>
          </p:nvPr>
        </p:nvSpPr>
        <p:spPr>
          <a:xfrm>
            <a:off x="539749" y="2576526"/>
            <a:ext cx="5580064" cy="4544710"/>
          </a:xfrm>
        </p:spPr>
        <p:txBody>
          <a:bodyPr lIns="0">
            <a:noAutofit/>
          </a:bodyPr>
          <a:lstStyle>
            <a:lvl1pPr marL="0" indent="0">
              <a:buNone/>
              <a:defRPr sz="28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10"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with imag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baseline="0" dirty="0"/>
            </a:lvl1pPr>
          </a:lstStyle>
          <a:p>
            <a:pPr lvl="0"/>
            <a:r>
              <a:rPr lang="en-US" dirty="0"/>
              <a:t>Insert title – 3 secondary images (or graphics)  with supporting text</a:t>
            </a:r>
          </a:p>
        </p:txBody>
      </p:sp>
      <p:sp>
        <p:nvSpPr>
          <p:cNvPr id="3" name="Content Placeholder 2"/>
          <p:cNvSpPr>
            <a:spLocks noGrp="1"/>
          </p:cNvSpPr>
          <p:nvPr>
            <p:ph idx="1" hasCustomPrompt="1"/>
          </p:nvPr>
        </p:nvSpPr>
        <p:spPr>
          <a:xfrm>
            <a:off x="539750" y="2199758"/>
            <a:ext cx="5589588" cy="3930789"/>
          </a:xfrm>
          <a:noFill/>
        </p:spPr>
        <p:txBody>
          <a:bodyPr>
            <a:normAutofit/>
          </a:bodyPr>
          <a:lstStyle>
            <a:lvl1pPr marL="0" indent="0">
              <a:buFontTx/>
              <a:buNone/>
              <a:defRPr sz="1800" baseline="0">
                <a:solidFill>
                  <a:schemeClr val="tx1"/>
                </a:solidFill>
              </a:defRPr>
            </a:lvl1pPr>
            <a:lvl2pPr marL="22225" indent="0">
              <a:buFontTx/>
              <a:buNone/>
              <a:defRPr sz="1800">
                <a:solidFill>
                  <a:schemeClr val="tx1"/>
                </a:solidFill>
              </a:defRPr>
            </a:lvl2pPr>
            <a:lvl3pPr marL="22225" indent="0">
              <a:buFontTx/>
              <a:buNone/>
              <a:defRPr sz="1800">
                <a:solidFill>
                  <a:schemeClr val="tx1"/>
                </a:solidFill>
              </a:defRPr>
            </a:lvl3pPr>
            <a:lvl4pPr marL="22225" indent="0">
              <a:buFontTx/>
              <a:buNone/>
              <a:defRPr sz="1800">
                <a:solidFill>
                  <a:schemeClr val="tx1"/>
                </a:solidFill>
              </a:defRPr>
            </a:lvl4pPr>
            <a:lvl5pPr marL="22225" indent="0">
              <a:buFontTx/>
              <a:buNone/>
              <a:defRPr sz="1800">
                <a:solidFill>
                  <a:schemeClr val="tx1"/>
                </a:solidFill>
              </a:defRPr>
            </a:lvl5pPr>
          </a:lstStyle>
          <a:p>
            <a:pPr lvl="0"/>
            <a:r>
              <a:rPr lang="en-US" dirty="0"/>
              <a:t>Click to insert photo, logo, icon or chart here</a:t>
            </a:r>
          </a:p>
        </p:txBody>
      </p:sp>
      <p:sp>
        <p:nvSpPr>
          <p:cNvPr id="7" name="Content Placeholder 2"/>
          <p:cNvSpPr>
            <a:spLocks noGrp="1"/>
          </p:cNvSpPr>
          <p:nvPr>
            <p:ph idx="14" hasCustomPrompt="1"/>
          </p:nvPr>
        </p:nvSpPr>
        <p:spPr>
          <a:xfrm>
            <a:off x="6299200" y="2199758"/>
            <a:ext cx="5581650" cy="3930789"/>
          </a:xfrm>
          <a:noFill/>
        </p:spPr>
        <p:txBody>
          <a:bodyPr>
            <a:normAutofit/>
          </a:bodyPr>
          <a:lstStyle>
            <a:lvl1pPr marL="0" indent="0">
              <a:buFontTx/>
              <a:buNone/>
              <a:defRPr sz="1800">
                <a:solidFill>
                  <a:schemeClr val="tx1"/>
                </a:solidFill>
              </a:defRPr>
            </a:lvl1pPr>
            <a:lvl2pPr marL="22225" indent="0">
              <a:buFontTx/>
              <a:buNone/>
              <a:defRPr sz="1800">
                <a:solidFill>
                  <a:schemeClr val="tx1"/>
                </a:solidFill>
              </a:defRPr>
            </a:lvl2pPr>
            <a:lvl3pPr marL="22225" indent="0">
              <a:buFontTx/>
              <a:buNone/>
              <a:defRPr sz="1800">
                <a:solidFill>
                  <a:schemeClr val="tx1"/>
                </a:solidFill>
              </a:defRPr>
            </a:lvl3pPr>
            <a:lvl4pPr marL="22225" indent="0">
              <a:buFontTx/>
              <a:buNone/>
              <a:defRPr sz="1800">
                <a:solidFill>
                  <a:schemeClr val="tx1"/>
                </a:solidFill>
              </a:defRPr>
            </a:lvl4pPr>
            <a:lvl5pPr marL="22225" indent="0">
              <a:buFontTx/>
              <a:buNone/>
              <a:defRPr sz="1800">
                <a:solidFill>
                  <a:schemeClr val="tx1"/>
                </a:solidFill>
              </a:defRPr>
            </a:lvl5pPr>
          </a:lstStyle>
          <a:p>
            <a:pPr lvl="0"/>
            <a:r>
              <a:rPr lang="en-US" dirty="0"/>
              <a:t>Click to insert photo, logo, icon or chart here</a:t>
            </a:r>
          </a:p>
        </p:txBody>
      </p:sp>
      <p:sp>
        <p:nvSpPr>
          <p:cNvPr id="9" name="Content Placeholder 2"/>
          <p:cNvSpPr>
            <a:spLocks noGrp="1"/>
          </p:cNvSpPr>
          <p:nvPr>
            <p:ph idx="15" hasCustomPrompt="1"/>
          </p:nvPr>
        </p:nvSpPr>
        <p:spPr>
          <a:xfrm>
            <a:off x="12060238" y="2199758"/>
            <a:ext cx="5653086" cy="3930789"/>
          </a:xfrm>
          <a:noFill/>
        </p:spPr>
        <p:txBody>
          <a:bodyPr>
            <a:normAutofit/>
          </a:bodyPr>
          <a:lstStyle>
            <a:lvl1pPr marL="0" indent="0">
              <a:buFontTx/>
              <a:buNone/>
              <a:defRPr sz="1800">
                <a:solidFill>
                  <a:schemeClr val="tx1"/>
                </a:solidFill>
              </a:defRPr>
            </a:lvl1pPr>
            <a:lvl2pPr marL="22225" indent="0">
              <a:buFontTx/>
              <a:buNone/>
              <a:defRPr sz="1800">
                <a:solidFill>
                  <a:schemeClr val="tx1"/>
                </a:solidFill>
              </a:defRPr>
            </a:lvl2pPr>
            <a:lvl3pPr marL="22225" indent="0">
              <a:buFontTx/>
              <a:buNone/>
              <a:defRPr sz="1800">
                <a:solidFill>
                  <a:schemeClr val="tx1"/>
                </a:solidFill>
              </a:defRPr>
            </a:lvl3pPr>
            <a:lvl4pPr marL="22225" indent="0">
              <a:buFontTx/>
              <a:buNone/>
              <a:defRPr sz="1800">
                <a:solidFill>
                  <a:schemeClr val="tx1"/>
                </a:solidFill>
              </a:defRPr>
            </a:lvl4pPr>
            <a:lvl5pPr marL="22225" indent="0">
              <a:buFontTx/>
              <a:buNone/>
              <a:defRPr sz="1800">
                <a:solidFill>
                  <a:schemeClr val="tx1"/>
                </a:solidFill>
              </a:defRPr>
            </a:lvl5pPr>
          </a:lstStyle>
          <a:p>
            <a:pPr lvl="0"/>
            <a:r>
              <a:rPr lang="en-US" dirty="0"/>
              <a:t>Click to insert photo, logo, icon or chart here</a:t>
            </a:r>
          </a:p>
        </p:txBody>
      </p:sp>
      <p:sp>
        <p:nvSpPr>
          <p:cNvPr id="15" name="Content Placeholder 2"/>
          <p:cNvSpPr>
            <a:spLocks noGrp="1"/>
          </p:cNvSpPr>
          <p:nvPr>
            <p:ph idx="19" hasCustomPrompt="1"/>
          </p:nvPr>
        </p:nvSpPr>
        <p:spPr>
          <a:xfrm>
            <a:off x="539750" y="6410345"/>
            <a:ext cx="4932000" cy="33354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6" name="Text Placeholder 6"/>
          <p:cNvSpPr>
            <a:spLocks noGrp="1"/>
          </p:cNvSpPr>
          <p:nvPr>
            <p:ph type="body" sz="quarter" idx="32" hasCustomPrompt="1"/>
          </p:nvPr>
        </p:nvSpPr>
        <p:spPr>
          <a:xfrm>
            <a:off x="539750" y="6743893"/>
            <a:ext cx="4932000"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7" name="Content Placeholder 2"/>
          <p:cNvSpPr>
            <a:spLocks noGrp="1"/>
          </p:cNvSpPr>
          <p:nvPr>
            <p:ph idx="33" hasCustomPrompt="1"/>
          </p:nvPr>
        </p:nvSpPr>
        <p:spPr>
          <a:xfrm>
            <a:off x="6299200" y="6410345"/>
            <a:ext cx="4932000" cy="354813"/>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8" name="Text Placeholder 6"/>
          <p:cNvSpPr>
            <a:spLocks noGrp="1"/>
          </p:cNvSpPr>
          <p:nvPr>
            <p:ph type="body" sz="quarter" idx="34" hasCustomPrompt="1"/>
          </p:nvPr>
        </p:nvSpPr>
        <p:spPr>
          <a:xfrm>
            <a:off x="6299200" y="6765158"/>
            <a:ext cx="4932000"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9" name="Content Placeholder 2"/>
          <p:cNvSpPr>
            <a:spLocks noGrp="1"/>
          </p:cNvSpPr>
          <p:nvPr>
            <p:ph idx="35" hasCustomPrompt="1"/>
          </p:nvPr>
        </p:nvSpPr>
        <p:spPr>
          <a:xfrm>
            <a:off x="12095970" y="6410346"/>
            <a:ext cx="4932000" cy="333547"/>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0" name="Text Placeholder 6"/>
          <p:cNvSpPr>
            <a:spLocks noGrp="1"/>
          </p:cNvSpPr>
          <p:nvPr>
            <p:ph type="body" sz="quarter" idx="36" hasCustomPrompt="1"/>
          </p:nvPr>
        </p:nvSpPr>
        <p:spPr>
          <a:xfrm>
            <a:off x="12095970" y="6743894"/>
            <a:ext cx="4932000"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4" name="Footer Placeholder 3"/>
          <p:cNvSpPr>
            <a:spLocks noGrp="1"/>
          </p:cNvSpPr>
          <p:nvPr>
            <p:ph type="ftr" sz="quarter" idx="37"/>
          </p:nvPr>
        </p:nvSpPr>
        <p:spPr>
          <a:xfrm>
            <a:off x="539749" y="9540000"/>
            <a:ext cx="12376149" cy="473993"/>
          </a:xfrm>
          <a:prstGeom prst="rect">
            <a:avLst/>
          </a:prstGeom>
        </p:spPr>
        <p:txBody>
          <a:bodyPr/>
          <a:lstStyle/>
          <a:p>
            <a:r>
              <a:rPr lang="en-GB" dirty="0"/>
              <a:t>MiQ presentation name  |  Client name or other information  |  Date 20XX</a:t>
            </a:r>
          </a:p>
        </p:txBody>
      </p:sp>
      <p:sp>
        <p:nvSpPr>
          <p:cNvPr id="10" name="Slide Number Placeholder 9"/>
          <p:cNvSpPr>
            <a:spLocks noGrp="1"/>
          </p:cNvSpPr>
          <p:nvPr>
            <p:ph type="sldNum" sz="quarter" idx="38"/>
          </p:nvPr>
        </p:nvSpPr>
        <p:spPr/>
        <p:txBody>
          <a:bodyPr rIns="0"/>
          <a:lstStyle/>
          <a:p>
            <a:fld id="{D169FC91-59AE-C64A-9DCD-3B3C91131C87}" type="slidenum">
              <a:rPr lang="en-US" smtClean="0"/>
              <a:pPr/>
              <a:t>‹#›</a:t>
            </a:fld>
            <a:endParaRPr lang="en-US" dirty="0"/>
          </a:p>
        </p:txBody>
      </p:sp>
      <p:sp>
        <p:nvSpPr>
          <p:cNvPr id="21"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with image LOGO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baseline="0" dirty="0"/>
            </a:lvl1pPr>
          </a:lstStyle>
          <a:p>
            <a:pPr lvl="0"/>
            <a:r>
              <a:rPr lang="en-US" dirty="0"/>
              <a:t>Insert title – 3 secondary images (or graphics)  with supporting text</a:t>
            </a:r>
          </a:p>
        </p:txBody>
      </p:sp>
      <p:sp>
        <p:nvSpPr>
          <p:cNvPr id="3" name="Content Placeholder 2"/>
          <p:cNvSpPr>
            <a:spLocks noGrp="1"/>
          </p:cNvSpPr>
          <p:nvPr>
            <p:ph idx="1" hasCustomPrompt="1"/>
          </p:nvPr>
        </p:nvSpPr>
        <p:spPr>
          <a:xfrm>
            <a:off x="761193" y="2433190"/>
            <a:ext cx="2879725" cy="2025121"/>
          </a:xfrm>
          <a:noFill/>
        </p:spPr>
        <p:txBody>
          <a:bodyPr>
            <a:normAutofit/>
          </a:bodyPr>
          <a:lstStyle>
            <a:lvl1pPr marL="0" indent="0">
              <a:buFontTx/>
              <a:buNone/>
              <a:defRPr sz="1800" baseline="0">
                <a:solidFill>
                  <a:schemeClr val="tx1"/>
                </a:solidFill>
              </a:defRPr>
            </a:lvl1pPr>
            <a:lvl2pPr marL="22225" indent="0">
              <a:buFontTx/>
              <a:buNone/>
              <a:defRPr sz="1800">
                <a:solidFill>
                  <a:schemeClr val="tx1"/>
                </a:solidFill>
              </a:defRPr>
            </a:lvl2pPr>
            <a:lvl3pPr marL="22225" indent="0">
              <a:buFontTx/>
              <a:buNone/>
              <a:defRPr sz="1800">
                <a:solidFill>
                  <a:schemeClr val="tx1"/>
                </a:solidFill>
              </a:defRPr>
            </a:lvl3pPr>
            <a:lvl4pPr marL="22225" indent="0">
              <a:buFontTx/>
              <a:buNone/>
              <a:defRPr sz="1800">
                <a:solidFill>
                  <a:schemeClr val="tx1"/>
                </a:solidFill>
              </a:defRPr>
            </a:lvl4pPr>
            <a:lvl5pPr marL="22225" indent="0">
              <a:buFontTx/>
              <a:buNone/>
              <a:defRPr sz="1800">
                <a:solidFill>
                  <a:schemeClr val="tx1"/>
                </a:solidFill>
              </a:defRPr>
            </a:lvl5pPr>
          </a:lstStyle>
          <a:p>
            <a:pPr lvl="0"/>
            <a:r>
              <a:rPr lang="en-US" dirty="0"/>
              <a:t>Click to </a:t>
            </a:r>
            <a:r>
              <a:rPr lang="en-US"/>
              <a:t>insert LOGO</a:t>
            </a:r>
            <a:endParaRPr lang="en-US" dirty="0"/>
          </a:p>
        </p:txBody>
      </p:sp>
      <p:sp>
        <p:nvSpPr>
          <p:cNvPr id="7" name="Content Placeholder 2"/>
          <p:cNvSpPr>
            <a:spLocks noGrp="1"/>
          </p:cNvSpPr>
          <p:nvPr>
            <p:ph idx="14" hasCustomPrompt="1"/>
          </p:nvPr>
        </p:nvSpPr>
        <p:spPr>
          <a:xfrm>
            <a:off x="7544615" y="2195195"/>
            <a:ext cx="4320000" cy="4320000"/>
          </a:xfrm>
          <a:prstGeom prst="ellipse">
            <a:avLst/>
          </a:prstGeom>
          <a:noFill/>
        </p:spPr>
        <p:txBody>
          <a:bodyPr>
            <a:normAutofit/>
          </a:bodyPr>
          <a:lstStyle>
            <a:lvl1pPr marL="0" indent="0">
              <a:buFontTx/>
              <a:buNone/>
              <a:defRPr sz="1800">
                <a:solidFill>
                  <a:schemeClr val="tx1"/>
                </a:solidFill>
              </a:defRPr>
            </a:lvl1pPr>
            <a:lvl2pPr marL="22225" indent="0">
              <a:buFontTx/>
              <a:buNone/>
              <a:defRPr sz="1800">
                <a:solidFill>
                  <a:schemeClr val="tx1"/>
                </a:solidFill>
              </a:defRPr>
            </a:lvl2pPr>
            <a:lvl3pPr marL="22225" indent="0">
              <a:buFontTx/>
              <a:buNone/>
              <a:defRPr sz="1800">
                <a:solidFill>
                  <a:schemeClr val="tx1"/>
                </a:solidFill>
              </a:defRPr>
            </a:lvl3pPr>
            <a:lvl4pPr marL="22225" indent="0">
              <a:buFontTx/>
              <a:buNone/>
              <a:defRPr sz="1800">
                <a:solidFill>
                  <a:schemeClr val="tx1"/>
                </a:solidFill>
              </a:defRPr>
            </a:lvl4pPr>
            <a:lvl5pPr marL="22225" indent="0">
              <a:buFontTx/>
              <a:buNone/>
              <a:defRPr sz="1800">
                <a:solidFill>
                  <a:schemeClr val="tx1"/>
                </a:solidFill>
              </a:defRPr>
            </a:lvl5pPr>
          </a:lstStyle>
          <a:p>
            <a:pPr lvl="0"/>
            <a:r>
              <a:rPr lang="en-US" dirty="0"/>
              <a:t>Click to insert photo, logo, icon or chart here</a:t>
            </a:r>
          </a:p>
        </p:txBody>
      </p:sp>
      <p:sp>
        <p:nvSpPr>
          <p:cNvPr id="15" name="Content Placeholder 2"/>
          <p:cNvSpPr>
            <a:spLocks noGrp="1"/>
          </p:cNvSpPr>
          <p:nvPr>
            <p:ph idx="19" hasCustomPrompt="1"/>
          </p:nvPr>
        </p:nvSpPr>
        <p:spPr>
          <a:xfrm>
            <a:off x="761193" y="4674168"/>
            <a:ext cx="4932000" cy="333548"/>
          </a:xfrm>
          <a:noFill/>
        </p:spPr>
        <p:txBody>
          <a:bodyPr lIns="0">
            <a:no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6" name="Text Placeholder 6"/>
          <p:cNvSpPr>
            <a:spLocks noGrp="1"/>
          </p:cNvSpPr>
          <p:nvPr>
            <p:ph type="body" sz="quarter" idx="32" hasCustomPrompt="1"/>
          </p:nvPr>
        </p:nvSpPr>
        <p:spPr>
          <a:xfrm>
            <a:off x="761193" y="5147380"/>
            <a:ext cx="4872650" cy="1885183"/>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9" name="Content Placeholder 2"/>
          <p:cNvSpPr>
            <a:spLocks noGrp="1"/>
          </p:cNvSpPr>
          <p:nvPr>
            <p:ph idx="35" hasCustomPrompt="1"/>
          </p:nvPr>
        </p:nvSpPr>
        <p:spPr>
          <a:xfrm>
            <a:off x="12317414" y="4674168"/>
            <a:ext cx="4932000" cy="333547"/>
          </a:xfrm>
          <a:noFill/>
        </p:spPr>
        <p:txBody>
          <a:bodyPr lIns="0">
            <a:no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4" name="Footer Placeholder 3"/>
          <p:cNvSpPr>
            <a:spLocks noGrp="1"/>
          </p:cNvSpPr>
          <p:nvPr>
            <p:ph type="ftr" sz="quarter" idx="37"/>
          </p:nvPr>
        </p:nvSpPr>
        <p:spPr>
          <a:xfrm>
            <a:off x="539749" y="9540000"/>
            <a:ext cx="12376149" cy="473993"/>
          </a:xfrm>
          <a:prstGeom prst="rect">
            <a:avLst/>
          </a:prstGeom>
        </p:spPr>
        <p:txBody>
          <a:bodyPr/>
          <a:lstStyle/>
          <a:p>
            <a:r>
              <a:rPr lang="en-GB" dirty="0"/>
              <a:t>MiQ presentation name  |  Client name or other information  |  Date 20XX</a:t>
            </a:r>
          </a:p>
        </p:txBody>
      </p:sp>
      <p:sp>
        <p:nvSpPr>
          <p:cNvPr id="10" name="Slide Number Placeholder 9"/>
          <p:cNvSpPr>
            <a:spLocks noGrp="1"/>
          </p:cNvSpPr>
          <p:nvPr>
            <p:ph type="sldNum" sz="quarter" idx="38"/>
          </p:nvPr>
        </p:nvSpPr>
        <p:spPr/>
        <p:txBody>
          <a:bodyPr rIns="0"/>
          <a:lstStyle/>
          <a:p>
            <a:fld id="{D169FC91-59AE-C64A-9DCD-3B3C91131C87}" type="slidenum">
              <a:rPr lang="en-US" smtClean="0"/>
              <a:pPr/>
              <a:t>‹#›</a:t>
            </a:fld>
            <a:endParaRPr lang="en-US" dirty="0"/>
          </a:p>
        </p:txBody>
      </p:sp>
      <p:sp>
        <p:nvSpPr>
          <p:cNvPr id="21" name="Snip Single Corner Rectangle 20"/>
          <p:cNvSpPr/>
          <p:nvPr userDrawn="1"/>
        </p:nvSpPr>
        <p:spPr>
          <a:xfrm>
            <a:off x="504017" y="2190750"/>
            <a:ext cx="5580063" cy="4975637"/>
          </a:xfrm>
          <a:prstGeom prst="snip1Rect">
            <a:avLst>
              <a:gd name="adj" fmla="val 17339"/>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Content Placeholder 2"/>
          <p:cNvSpPr>
            <a:spLocks noGrp="1"/>
          </p:cNvSpPr>
          <p:nvPr>
            <p:ph idx="39" hasCustomPrompt="1"/>
          </p:nvPr>
        </p:nvSpPr>
        <p:spPr>
          <a:xfrm>
            <a:off x="12317414" y="2433190"/>
            <a:ext cx="2879725" cy="2025121"/>
          </a:xfrm>
          <a:noFill/>
        </p:spPr>
        <p:txBody>
          <a:bodyPr>
            <a:normAutofit/>
          </a:bodyPr>
          <a:lstStyle>
            <a:lvl1pPr marL="0" indent="0">
              <a:buFontTx/>
              <a:buNone/>
              <a:defRPr sz="1800" baseline="0">
                <a:solidFill>
                  <a:schemeClr val="tx1"/>
                </a:solidFill>
              </a:defRPr>
            </a:lvl1pPr>
            <a:lvl2pPr marL="22225" indent="0">
              <a:buFontTx/>
              <a:buNone/>
              <a:defRPr sz="1800">
                <a:solidFill>
                  <a:schemeClr val="tx1"/>
                </a:solidFill>
              </a:defRPr>
            </a:lvl2pPr>
            <a:lvl3pPr marL="22225" indent="0">
              <a:buFontTx/>
              <a:buNone/>
              <a:defRPr sz="1800">
                <a:solidFill>
                  <a:schemeClr val="tx1"/>
                </a:solidFill>
              </a:defRPr>
            </a:lvl3pPr>
            <a:lvl4pPr marL="22225" indent="0">
              <a:buFontTx/>
              <a:buNone/>
              <a:defRPr sz="1800">
                <a:solidFill>
                  <a:schemeClr val="tx1"/>
                </a:solidFill>
              </a:defRPr>
            </a:lvl4pPr>
            <a:lvl5pPr marL="22225" indent="0">
              <a:buFontTx/>
              <a:buNone/>
              <a:defRPr sz="1800">
                <a:solidFill>
                  <a:schemeClr val="tx1"/>
                </a:solidFill>
              </a:defRPr>
            </a:lvl5pPr>
          </a:lstStyle>
          <a:p>
            <a:pPr lvl="0"/>
            <a:r>
              <a:rPr lang="en-US" dirty="0"/>
              <a:t>Click to </a:t>
            </a:r>
            <a:r>
              <a:rPr lang="en-US"/>
              <a:t>insert LOGO</a:t>
            </a:r>
            <a:endParaRPr lang="en-US" dirty="0"/>
          </a:p>
        </p:txBody>
      </p:sp>
      <p:sp>
        <p:nvSpPr>
          <p:cNvPr id="25" name="Text Placeholder 6"/>
          <p:cNvSpPr>
            <a:spLocks noGrp="1"/>
          </p:cNvSpPr>
          <p:nvPr>
            <p:ph type="body" sz="quarter" idx="41" hasCustomPrompt="1"/>
          </p:nvPr>
        </p:nvSpPr>
        <p:spPr>
          <a:xfrm>
            <a:off x="12317415" y="5147380"/>
            <a:ext cx="4932000" cy="1863917"/>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26" name="Snip Single Corner Rectangle 25"/>
          <p:cNvSpPr/>
          <p:nvPr userDrawn="1"/>
        </p:nvSpPr>
        <p:spPr>
          <a:xfrm>
            <a:off x="12060238" y="2190750"/>
            <a:ext cx="5580063" cy="4975637"/>
          </a:xfrm>
          <a:prstGeom prst="snip1Rect">
            <a:avLst>
              <a:gd name="adj" fmla="val 17339"/>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Content Placeholder 2"/>
          <p:cNvSpPr>
            <a:spLocks noGrp="1"/>
          </p:cNvSpPr>
          <p:nvPr>
            <p:ph idx="42" hasCustomPrompt="1"/>
          </p:nvPr>
        </p:nvSpPr>
        <p:spPr>
          <a:xfrm>
            <a:off x="6509197" y="5281204"/>
            <a:ext cx="2750332" cy="1885183"/>
          </a:xfrm>
          <a:noFill/>
        </p:spPr>
        <p:txBody>
          <a:bodyPr>
            <a:normAutofit/>
          </a:bodyPr>
          <a:lstStyle>
            <a:lvl1pPr marL="0" indent="0">
              <a:buFontTx/>
              <a:buNone/>
              <a:defRPr sz="1800" baseline="0">
                <a:solidFill>
                  <a:schemeClr val="tx1"/>
                </a:solidFill>
              </a:defRPr>
            </a:lvl1pPr>
            <a:lvl2pPr marL="22225" indent="0">
              <a:buFontTx/>
              <a:buNone/>
              <a:defRPr sz="1800">
                <a:solidFill>
                  <a:schemeClr val="tx1"/>
                </a:solidFill>
              </a:defRPr>
            </a:lvl2pPr>
            <a:lvl3pPr marL="22225" indent="0">
              <a:buFontTx/>
              <a:buNone/>
              <a:defRPr sz="1800">
                <a:solidFill>
                  <a:schemeClr val="tx1"/>
                </a:solidFill>
              </a:defRPr>
            </a:lvl3pPr>
            <a:lvl4pPr marL="22225" indent="0">
              <a:buFontTx/>
              <a:buNone/>
              <a:defRPr sz="1800">
                <a:solidFill>
                  <a:schemeClr val="tx1"/>
                </a:solidFill>
              </a:defRPr>
            </a:lvl4pPr>
            <a:lvl5pPr marL="22225" indent="0">
              <a:buFontTx/>
              <a:buNone/>
              <a:defRPr sz="1800">
                <a:solidFill>
                  <a:schemeClr val="tx1"/>
                </a:solidFill>
              </a:defRPr>
            </a:lvl5pPr>
          </a:lstStyle>
          <a:p>
            <a:pPr lvl="0"/>
            <a:r>
              <a:rPr lang="en-US" dirty="0"/>
              <a:t>Click to insert Logo, mock up or secondary image</a:t>
            </a:r>
          </a:p>
        </p:txBody>
      </p:sp>
      <p:sp>
        <p:nvSpPr>
          <p:cNvPr id="17"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omparison 1">
    <p:bg>
      <p:bgPr>
        <a:solidFill>
          <a:schemeClr val="tx1"/>
        </a:solidFill>
        <a:effectLst/>
      </p:bgPr>
    </p:bg>
    <p:spTree>
      <p:nvGrpSpPr>
        <p:cNvPr id="1" name=""/>
        <p:cNvGrpSpPr/>
        <p:nvPr/>
      </p:nvGrpSpPr>
      <p:grpSpPr>
        <a:xfrm>
          <a:off x="0" y="0"/>
          <a:ext cx="0" cy="0"/>
          <a:chOff x="0" y="0"/>
          <a:chExt cx="0" cy="0"/>
        </a:xfrm>
      </p:grpSpPr>
      <p:sp>
        <p:nvSpPr>
          <p:cNvPr id="4" name="Snip Single Corner Rectangle 3"/>
          <p:cNvSpPr/>
          <p:nvPr userDrawn="1"/>
        </p:nvSpPr>
        <p:spPr>
          <a:xfrm>
            <a:off x="1257300" y="2452255"/>
            <a:ext cx="5130000" cy="6583160"/>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nip Single Corner Rectangle 9"/>
          <p:cNvSpPr/>
          <p:nvPr userDrawn="1"/>
        </p:nvSpPr>
        <p:spPr>
          <a:xfrm>
            <a:off x="6750850" y="2452255"/>
            <a:ext cx="5130000" cy="6567682"/>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nip Single Corner Rectangle 10"/>
          <p:cNvSpPr/>
          <p:nvPr userDrawn="1"/>
        </p:nvSpPr>
        <p:spPr>
          <a:xfrm>
            <a:off x="12237250" y="2452255"/>
            <a:ext cx="5130000" cy="6567682"/>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9750" y="539287"/>
            <a:ext cx="12744450" cy="360000"/>
          </a:xfrm>
        </p:spPr>
        <p:txBody>
          <a:bodyPr vert="horz" lIns="0" tIns="0" rIns="91440" bIns="45720" rtlCol="0" anchor="t">
            <a:noAutofit/>
          </a:bodyPr>
          <a:lstStyle>
            <a:lvl1pPr>
              <a:defRPr lang="en-US" sz="3000" baseline="0" dirty="0">
                <a:solidFill>
                  <a:schemeClr val="bg1"/>
                </a:solidFill>
              </a:defRPr>
            </a:lvl1pPr>
          </a:lstStyle>
          <a:p>
            <a:pPr lvl="0"/>
            <a:r>
              <a:rPr lang="en-US" dirty="0"/>
              <a:t>Slide title, use this for 3 icons and a detailed  explanation of each</a:t>
            </a:r>
          </a:p>
        </p:txBody>
      </p:sp>
      <p:sp>
        <p:nvSpPr>
          <p:cNvPr id="12" name="Content Placeholder 2"/>
          <p:cNvSpPr>
            <a:spLocks noGrp="1"/>
          </p:cNvSpPr>
          <p:nvPr>
            <p:ph idx="16" hasCustomPrompt="1"/>
          </p:nvPr>
        </p:nvSpPr>
        <p:spPr>
          <a:xfrm>
            <a:off x="1257300" y="5788459"/>
            <a:ext cx="5130000" cy="2940543"/>
          </a:xfrm>
        </p:spPr>
        <p:txBody>
          <a:bodyPr vert="horz" lIns="432000" tIns="45720" rIns="432000" bIns="45720" numCol="1" spcCol="288000" rtlCol="0">
            <a:noAutofit/>
          </a:bodyPr>
          <a:lstStyle>
            <a:lvl1pPr marL="0" indent="0">
              <a:spcBef>
                <a:spcPts val="1500"/>
              </a:spcBef>
              <a:buNone/>
              <a:defRPr lang="en-US" sz="2000" dirty="0" smtClean="0">
                <a:solidFill>
                  <a:schemeClr val="bg1"/>
                </a:solidFill>
              </a:defRPr>
            </a:lvl1pPr>
            <a:lvl2pPr marL="685709" indent="0">
              <a:buNone/>
              <a:defRPr lang="en-US" dirty="0" smtClean="0">
                <a:solidFill>
                  <a:schemeClr val="bg1"/>
                </a:solidFill>
              </a:defRPr>
            </a:lvl2pPr>
            <a:lvl3pPr marL="1371417" indent="0">
              <a:buNone/>
              <a:defRPr lang="en-US" dirty="0" smtClean="0">
                <a:solidFill>
                  <a:schemeClr val="bg1"/>
                </a:solidFill>
              </a:defRPr>
            </a:lvl3pPr>
            <a:lvl4pPr marL="2057126" indent="0">
              <a:buNone/>
              <a:defRPr lang="en-US" dirty="0" smtClean="0">
                <a:solidFill>
                  <a:schemeClr val="bg1"/>
                </a:solidFill>
              </a:defRPr>
            </a:lvl4pPr>
            <a:lvl5pPr marL="2742835" indent="0">
              <a:buNone/>
              <a:defRPr lang="en-US" dirty="0">
                <a:solidFill>
                  <a:schemeClr val="bg1"/>
                </a:solidFill>
              </a:defRPr>
            </a:lvl5pPr>
          </a:lstStyle>
          <a:p>
            <a:pPr lvl="0">
              <a:lnSpc>
                <a:spcPct val="110000"/>
              </a:lnSpc>
              <a:spcBef>
                <a:spcPts val="900"/>
              </a:spcBef>
              <a:buSzPct val="75000"/>
            </a:pPr>
            <a:r>
              <a:rPr lang="en-US" dirty="0"/>
              <a:t>Text goes here</a:t>
            </a:r>
          </a:p>
        </p:txBody>
      </p:sp>
      <p:sp>
        <p:nvSpPr>
          <p:cNvPr id="13" name="Content Placeholder 2"/>
          <p:cNvSpPr>
            <a:spLocks noGrp="1"/>
          </p:cNvSpPr>
          <p:nvPr>
            <p:ph idx="17" hasCustomPrompt="1"/>
          </p:nvPr>
        </p:nvSpPr>
        <p:spPr>
          <a:xfrm>
            <a:off x="6758000" y="5819414"/>
            <a:ext cx="5130000" cy="2909588"/>
          </a:xfrm>
        </p:spPr>
        <p:txBody>
          <a:bodyPr vert="horz" lIns="432000" tIns="45720" rIns="432000" bIns="45720" numCol="1" spcCol="288000" rtlCol="0">
            <a:noAutofit/>
          </a:bodyPr>
          <a:lstStyle>
            <a:lvl1pPr marL="342854" indent="-342854">
              <a:lnSpc>
                <a:spcPct val="110000"/>
              </a:lnSpc>
              <a:spcBef>
                <a:spcPts val="900"/>
              </a:spcBef>
              <a:buSzPct val="75000"/>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4" name="Content Placeholder 2"/>
          <p:cNvSpPr>
            <a:spLocks noGrp="1"/>
          </p:cNvSpPr>
          <p:nvPr>
            <p:ph idx="18" hasCustomPrompt="1"/>
          </p:nvPr>
        </p:nvSpPr>
        <p:spPr>
          <a:xfrm>
            <a:off x="12244400" y="5819414"/>
            <a:ext cx="5130000" cy="2909588"/>
          </a:xfrm>
        </p:spPr>
        <p:txBody>
          <a:bodyPr vert="horz" lIns="432000" tIns="45720" rIns="432000" bIns="45720" numCol="1" spcCol="288000" rtlCol="0">
            <a:noAutofit/>
          </a:bodyPr>
          <a:lstStyle>
            <a:lvl1pPr marL="0" indent="0">
              <a:lnSpc>
                <a:spcPct val="110000"/>
              </a:lnSpc>
              <a:spcBef>
                <a:spcPts val="900"/>
              </a:spcBef>
              <a:buSzPct val="75000"/>
              <a:buFontTx/>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18" name="Picture Placeholder 17"/>
          <p:cNvSpPr>
            <a:spLocks noGrp="1"/>
          </p:cNvSpPr>
          <p:nvPr>
            <p:ph type="pic" sz="quarter" idx="21" hasCustomPrompt="1"/>
          </p:nvPr>
        </p:nvSpPr>
        <p:spPr>
          <a:xfrm>
            <a:off x="1798638" y="3085363"/>
            <a:ext cx="4047324" cy="2288275"/>
          </a:xfrm>
        </p:spPr>
        <p:txBody>
          <a:bodyPr>
            <a:normAutofit/>
          </a:bodyPr>
          <a:lstStyle>
            <a:lvl1pPr marL="0" indent="0">
              <a:buFontTx/>
              <a:buNone/>
              <a:defRPr sz="1800" baseline="0">
                <a:solidFill>
                  <a:schemeClr val="bg1"/>
                </a:solidFill>
              </a:defRPr>
            </a:lvl1pPr>
          </a:lstStyle>
          <a:p>
            <a:r>
              <a:rPr lang="en-GB" dirty="0"/>
              <a:t>Click to put an icon in this space – just make sure that it is white with a transparent background</a:t>
            </a:r>
          </a:p>
        </p:txBody>
      </p:sp>
      <p:sp>
        <p:nvSpPr>
          <p:cNvPr id="20" name="Picture Placeholder 17"/>
          <p:cNvSpPr>
            <a:spLocks noGrp="1"/>
          </p:cNvSpPr>
          <p:nvPr>
            <p:ph type="pic" sz="quarter" idx="22" hasCustomPrompt="1"/>
          </p:nvPr>
        </p:nvSpPr>
        <p:spPr>
          <a:xfrm>
            <a:off x="7278239" y="3085363"/>
            <a:ext cx="4047324" cy="228827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21" name="Picture Placeholder 17"/>
          <p:cNvSpPr>
            <a:spLocks noGrp="1"/>
          </p:cNvSpPr>
          <p:nvPr>
            <p:ph type="pic" sz="quarter" idx="23" hasCustomPrompt="1"/>
          </p:nvPr>
        </p:nvSpPr>
        <p:spPr>
          <a:xfrm>
            <a:off x="12736913" y="3085363"/>
            <a:ext cx="4047324" cy="228827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17" name="Content Placeholder 2"/>
          <p:cNvSpPr>
            <a:spLocks noGrp="1"/>
          </p:cNvSpPr>
          <p:nvPr>
            <p:ph idx="29" hasCustomPrompt="1"/>
          </p:nvPr>
        </p:nvSpPr>
        <p:spPr>
          <a:xfrm>
            <a:off x="1257300" y="5371615"/>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19" name="Content Placeholder 2"/>
          <p:cNvSpPr>
            <a:spLocks noGrp="1"/>
          </p:cNvSpPr>
          <p:nvPr>
            <p:ph idx="30" hasCustomPrompt="1"/>
          </p:nvPr>
        </p:nvSpPr>
        <p:spPr>
          <a:xfrm>
            <a:off x="6758000" y="5417065"/>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2" name="Content Placeholder 2"/>
          <p:cNvSpPr>
            <a:spLocks noGrp="1"/>
          </p:cNvSpPr>
          <p:nvPr>
            <p:ph idx="31" hasCustomPrompt="1"/>
          </p:nvPr>
        </p:nvSpPr>
        <p:spPr>
          <a:xfrm>
            <a:off x="12244400" y="5417064"/>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3"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2" orient="horz" pos="2128" userDrawn="1">
          <p15:clr>
            <a:srgbClr val="FBAE40"/>
          </p15:clr>
        </p15:guide>
        <p15:guide id="3" orient="horz" pos="3171"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Comparison 1">
    <p:bg>
      <p:bgPr>
        <a:solidFill>
          <a:schemeClr val="bg1"/>
        </a:solidFill>
        <a:effectLst/>
      </p:bgPr>
    </p:bg>
    <p:spTree>
      <p:nvGrpSpPr>
        <p:cNvPr id="1" name=""/>
        <p:cNvGrpSpPr/>
        <p:nvPr/>
      </p:nvGrpSpPr>
      <p:grpSpPr>
        <a:xfrm>
          <a:off x="0" y="0"/>
          <a:ext cx="0" cy="0"/>
          <a:chOff x="0" y="0"/>
          <a:chExt cx="0" cy="0"/>
        </a:xfrm>
      </p:grpSpPr>
      <p:sp>
        <p:nvSpPr>
          <p:cNvPr id="4" name="Snip Single Corner Rectangle 3"/>
          <p:cNvSpPr/>
          <p:nvPr userDrawn="1"/>
        </p:nvSpPr>
        <p:spPr>
          <a:xfrm>
            <a:off x="1257300" y="2452255"/>
            <a:ext cx="5130000" cy="6583160"/>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nip Single Corner Rectangle 9"/>
          <p:cNvSpPr/>
          <p:nvPr userDrawn="1"/>
        </p:nvSpPr>
        <p:spPr>
          <a:xfrm>
            <a:off x="6750850" y="2452255"/>
            <a:ext cx="5130000" cy="6567682"/>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nip Single Corner Rectangle 10"/>
          <p:cNvSpPr/>
          <p:nvPr userDrawn="1"/>
        </p:nvSpPr>
        <p:spPr>
          <a:xfrm>
            <a:off x="12237250" y="2452255"/>
            <a:ext cx="5130000" cy="6567682"/>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9750" y="511578"/>
            <a:ext cx="12744450" cy="360000"/>
          </a:xfrm>
        </p:spPr>
        <p:txBody>
          <a:bodyPr vert="horz" lIns="0" tIns="0" rIns="91440" bIns="45720" rtlCol="0" anchor="t">
            <a:noAutofit/>
          </a:bodyPr>
          <a:lstStyle>
            <a:lvl1pPr>
              <a:defRPr lang="en-US" sz="3000" baseline="0" dirty="0">
                <a:solidFill>
                  <a:schemeClr val="tx1"/>
                </a:solidFill>
              </a:defRPr>
            </a:lvl1pPr>
          </a:lstStyle>
          <a:p>
            <a:pPr lvl="0"/>
            <a:r>
              <a:rPr lang="en-US" dirty="0"/>
              <a:t>Slide title, use this for 3 icons and a detailed  explanation of each</a:t>
            </a:r>
          </a:p>
        </p:txBody>
      </p:sp>
      <p:sp>
        <p:nvSpPr>
          <p:cNvPr id="12" name="Content Placeholder 2"/>
          <p:cNvSpPr>
            <a:spLocks noGrp="1"/>
          </p:cNvSpPr>
          <p:nvPr>
            <p:ph idx="16" hasCustomPrompt="1"/>
          </p:nvPr>
        </p:nvSpPr>
        <p:spPr>
          <a:xfrm>
            <a:off x="1257300" y="5788459"/>
            <a:ext cx="5130000" cy="2940543"/>
          </a:xfrm>
        </p:spPr>
        <p:txBody>
          <a:bodyPr vert="horz" lIns="432000" tIns="45720" rIns="432000" bIns="45720" numCol="1" spcCol="288000" rtlCol="0">
            <a:noAutofit/>
          </a:bodyPr>
          <a:lstStyle>
            <a:lvl1pPr marL="0" indent="0">
              <a:spcBef>
                <a:spcPts val="1500"/>
              </a:spcBef>
              <a:buNone/>
              <a:defRPr lang="en-US" sz="2000" dirty="0" smtClean="0">
                <a:solidFill>
                  <a:schemeClr val="bg1"/>
                </a:solidFill>
              </a:defRPr>
            </a:lvl1pPr>
            <a:lvl2pPr marL="685709" indent="0">
              <a:buNone/>
              <a:defRPr lang="en-US" dirty="0" smtClean="0">
                <a:solidFill>
                  <a:schemeClr val="bg1"/>
                </a:solidFill>
              </a:defRPr>
            </a:lvl2pPr>
            <a:lvl3pPr marL="1371417" indent="0">
              <a:buNone/>
              <a:defRPr lang="en-US" dirty="0" smtClean="0">
                <a:solidFill>
                  <a:schemeClr val="bg1"/>
                </a:solidFill>
              </a:defRPr>
            </a:lvl3pPr>
            <a:lvl4pPr marL="2057126" indent="0">
              <a:buNone/>
              <a:defRPr lang="en-US" dirty="0" smtClean="0">
                <a:solidFill>
                  <a:schemeClr val="bg1"/>
                </a:solidFill>
              </a:defRPr>
            </a:lvl4pPr>
            <a:lvl5pPr marL="2742835" indent="0">
              <a:buNone/>
              <a:defRPr lang="en-US" dirty="0">
                <a:solidFill>
                  <a:schemeClr val="bg1"/>
                </a:solidFill>
              </a:defRPr>
            </a:lvl5pPr>
          </a:lstStyle>
          <a:p>
            <a:pPr lvl="0">
              <a:lnSpc>
                <a:spcPct val="110000"/>
              </a:lnSpc>
              <a:spcBef>
                <a:spcPts val="900"/>
              </a:spcBef>
              <a:buSzPct val="75000"/>
            </a:pPr>
            <a:r>
              <a:rPr lang="en-US" dirty="0"/>
              <a:t>Text goes here</a:t>
            </a:r>
          </a:p>
        </p:txBody>
      </p:sp>
      <p:sp>
        <p:nvSpPr>
          <p:cNvPr id="13" name="Content Placeholder 2"/>
          <p:cNvSpPr>
            <a:spLocks noGrp="1"/>
          </p:cNvSpPr>
          <p:nvPr>
            <p:ph idx="17" hasCustomPrompt="1"/>
          </p:nvPr>
        </p:nvSpPr>
        <p:spPr>
          <a:xfrm>
            <a:off x="6758000" y="5819414"/>
            <a:ext cx="5130000" cy="2909588"/>
          </a:xfrm>
        </p:spPr>
        <p:txBody>
          <a:bodyPr vert="horz" lIns="432000" tIns="45720" rIns="432000" bIns="45720" numCol="1" spcCol="288000" rtlCol="0">
            <a:noAutofit/>
          </a:bodyPr>
          <a:lstStyle>
            <a:lvl1pPr marL="342854" indent="-342854">
              <a:lnSpc>
                <a:spcPct val="110000"/>
              </a:lnSpc>
              <a:spcBef>
                <a:spcPts val="900"/>
              </a:spcBef>
              <a:buSzPct val="75000"/>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4" name="Content Placeholder 2"/>
          <p:cNvSpPr>
            <a:spLocks noGrp="1"/>
          </p:cNvSpPr>
          <p:nvPr>
            <p:ph idx="18" hasCustomPrompt="1"/>
          </p:nvPr>
        </p:nvSpPr>
        <p:spPr>
          <a:xfrm>
            <a:off x="12244400" y="5819414"/>
            <a:ext cx="5130000" cy="2909588"/>
          </a:xfrm>
        </p:spPr>
        <p:txBody>
          <a:bodyPr vert="horz" lIns="432000" tIns="45720" rIns="432000" bIns="45720" numCol="1" spcCol="288000" rtlCol="0">
            <a:noAutofit/>
          </a:bodyPr>
          <a:lstStyle>
            <a:lvl1pPr marL="0" indent="0">
              <a:lnSpc>
                <a:spcPct val="110000"/>
              </a:lnSpc>
              <a:spcBef>
                <a:spcPts val="900"/>
              </a:spcBef>
              <a:buSzPct val="75000"/>
              <a:buFontTx/>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a:t>MiQ presentation name  |  Client name or other information  |  Date 20XX</a:t>
            </a:r>
            <a:endParaRPr lang="en-GB" dirty="0"/>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8" name="Picture Placeholder 17"/>
          <p:cNvSpPr>
            <a:spLocks noGrp="1"/>
          </p:cNvSpPr>
          <p:nvPr>
            <p:ph type="pic" sz="quarter" idx="21" hasCustomPrompt="1"/>
          </p:nvPr>
        </p:nvSpPr>
        <p:spPr>
          <a:xfrm>
            <a:off x="1798638" y="3085363"/>
            <a:ext cx="4047324" cy="2288275"/>
          </a:xfrm>
        </p:spPr>
        <p:txBody>
          <a:bodyPr>
            <a:normAutofit/>
          </a:bodyPr>
          <a:lstStyle>
            <a:lvl1pPr marL="0" indent="0">
              <a:buFontTx/>
              <a:buNone/>
              <a:defRPr sz="1800" baseline="0">
                <a:solidFill>
                  <a:schemeClr val="bg1"/>
                </a:solidFill>
              </a:defRPr>
            </a:lvl1pPr>
          </a:lstStyle>
          <a:p>
            <a:r>
              <a:rPr lang="en-GB" dirty="0"/>
              <a:t>Click to put an icon in this space – just make sure that it is white with a transparent background</a:t>
            </a:r>
          </a:p>
        </p:txBody>
      </p:sp>
      <p:sp>
        <p:nvSpPr>
          <p:cNvPr id="20" name="Picture Placeholder 17"/>
          <p:cNvSpPr>
            <a:spLocks noGrp="1"/>
          </p:cNvSpPr>
          <p:nvPr>
            <p:ph type="pic" sz="quarter" idx="22" hasCustomPrompt="1"/>
          </p:nvPr>
        </p:nvSpPr>
        <p:spPr>
          <a:xfrm>
            <a:off x="7278239" y="3085363"/>
            <a:ext cx="4047324" cy="228827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21" name="Picture Placeholder 17"/>
          <p:cNvSpPr>
            <a:spLocks noGrp="1"/>
          </p:cNvSpPr>
          <p:nvPr>
            <p:ph type="pic" sz="quarter" idx="23" hasCustomPrompt="1"/>
          </p:nvPr>
        </p:nvSpPr>
        <p:spPr>
          <a:xfrm>
            <a:off x="12736913" y="3085363"/>
            <a:ext cx="4047324" cy="228827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17" name="Content Placeholder 2"/>
          <p:cNvSpPr>
            <a:spLocks noGrp="1"/>
          </p:cNvSpPr>
          <p:nvPr>
            <p:ph idx="29" hasCustomPrompt="1"/>
          </p:nvPr>
        </p:nvSpPr>
        <p:spPr>
          <a:xfrm>
            <a:off x="1257300" y="5371615"/>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19" name="Content Placeholder 2"/>
          <p:cNvSpPr>
            <a:spLocks noGrp="1"/>
          </p:cNvSpPr>
          <p:nvPr>
            <p:ph idx="30" hasCustomPrompt="1"/>
          </p:nvPr>
        </p:nvSpPr>
        <p:spPr>
          <a:xfrm>
            <a:off x="6758000" y="5417065"/>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2" name="Content Placeholder 2"/>
          <p:cNvSpPr>
            <a:spLocks noGrp="1"/>
          </p:cNvSpPr>
          <p:nvPr>
            <p:ph idx="31" hasCustomPrompt="1"/>
          </p:nvPr>
        </p:nvSpPr>
        <p:spPr>
          <a:xfrm>
            <a:off x="12244400" y="5417064"/>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3"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2" orient="horz" pos="2128">
          <p15:clr>
            <a:srgbClr val="FBAE40"/>
          </p15:clr>
        </p15:guide>
        <p15:guide id="3" orient="horz" pos="317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rison numbers 3">
    <p:bg>
      <p:bgPr>
        <a:solidFill>
          <a:schemeClr val="tx1"/>
        </a:solidFill>
        <a:effectLst/>
      </p:bgPr>
    </p:bg>
    <p:spTree>
      <p:nvGrpSpPr>
        <p:cNvPr id="1" name=""/>
        <p:cNvGrpSpPr/>
        <p:nvPr/>
      </p:nvGrpSpPr>
      <p:grpSpPr>
        <a:xfrm>
          <a:off x="0" y="0"/>
          <a:ext cx="0" cy="0"/>
          <a:chOff x="0" y="0"/>
          <a:chExt cx="0" cy="0"/>
        </a:xfrm>
      </p:grpSpPr>
      <p:sp>
        <p:nvSpPr>
          <p:cNvPr id="4" name="Snip Single Corner Rectangle 3"/>
          <p:cNvSpPr/>
          <p:nvPr userDrawn="1"/>
        </p:nvSpPr>
        <p:spPr>
          <a:xfrm>
            <a:off x="1257300" y="2452255"/>
            <a:ext cx="5130000" cy="6583160"/>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nip Single Corner Rectangle 9"/>
          <p:cNvSpPr/>
          <p:nvPr userDrawn="1"/>
        </p:nvSpPr>
        <p:spPr>
          <a:xfrm>
            <a:off x="6750850" y="2452255"/>
            <a:ext cx="5130000" cy="6567682"/>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nip Single Corner Rectangle 10"/>
          <p:cNvSpPr/>
          <p:nvPr userDrawn="1"/>
        </p:nvSpPr>
        <p:spPr>
          <a:xfrm>
            <a:off x="12237250" y="2452255"/>
            <a:ext cx="5130000" cy="6567682"/>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sz="3000" baseline="0" dirty="0">
                <a:solidFill>
                  <a:schemeClr val="bg1"/>
                </a:solidFill>
              </a:defRPr>
            </a:lvl1pPr>
          </a:lstStyle>
          <a:p>
            <a:pPr lvl="0"/>
            <a:r>
              <a:rPr lang="en-US" dirty="0"/>
              <a:t>Slide title, use this for 3 icons and a detailed  explanation of each</a:t>
            </a:r>
          </a:p>
        </p:txBody>
      </p:sp>
      <p:sp>
        <p:nvSpPr>
          <p:cNvPr id="12" name="Content Placeholder 2"/>
          <p:cNvSpPr>
            <a:spLocks noGrp="1"/>
          </p:cNvSpPr>
          <p:nvPr>
            <p:ph idx="16" hasCustomPrompt="1"/>
          </p:nvPr>
        </p:nvSpPr>
        <p:spPr>
          <a:xfrm>
            <a:off x="1257300" y="5788459"/>
            <a:ext cx="5130000" cy="2940543"/>
          </a:xfrm>
        </p:spPr>
        <p:txBody>
          <a:bodyPr vert="horz" lIns="432000" tIns="45720" rIns="432000" bIns="45720" numCol="1" spcCol="288000" rtlCol="0">
            <a:noAutofit/>
          </a:bodyPr>
          <a:lstStyle>
            <a:lvl1pPr marL="0" indent="0">
              <a:spcBef>
                <a:spcPts val="1500"/>
              </a:spcBef>
              <a:buNone/>
              <a:defRPr lang="en-US" sz="2000" dirty="0" smtClean="0">
                <a:solidFill>
                  <a:schemeClr val="bg1"/>
                </a:solidFill>
              </a:defRPr>
            </a:lvl1pPr>
            <a:lvl2pPr marL="685709" indent="0">
              <a:buNone/>
              <a:defRPr lang="en-US" dirty="0" smtClean="0">
                <a:solidFill>
                  <a:schemeClr val="bg1"/>
                </a:solidFill>
              </a:defRPr>
            </a:lvl2pPr>
            <a:lvl3pPr marL="1371417" indent="0">
              <a:buNone/>
              <a:defRPr lang="en-US" dirty="0" smtClean="0">
                <a:solidFill>
                  <a:schemeClr val="bg1"/>
                </a:solidFill>
              </a:defRPr>
            </a:lvl3pPr>
            <a:lvl4pPr marL="2057126" indent="0">
              <a:buNone/>
              <a:defRPr lang="en-US" dirty="0" smtClean="0">
                <a:solidFill>
                  <a:schemeClr val="bg1"/>
                </a:solidFill>
              </a:defRPr>
            </a:lvl4pPr>
            <a:lvl5pPr marL="2742835" indent="0">
              <a:buNone/>
              <a:defRPr lang="en-US" dirty="0">
                <a:solidFill>
                  <a:schemeClr val="bg1"/>
                </a:solidFill>
              </a:defRPr>
            </a:lvl5pPr>
          </a:lstStyle>
          <a:p>
            <a:pPr lvl="0">
              <a:lnSpc>
                <a:spcPct val="110000"/>
              </a:lnSpc>
              <a:spcBef>
                <a:spcPts val="900"/>
              </a:spcBef>
              <a:buSzPct val="75000"/>
            </a:pPr>
            <a:r>
              <a:rPr lang="en-US" dirty="0"/>
              <a:t>Text goes here</a:t>
            </a:r>
          </a:p>
        </p:txBody>
      </p:sp>
      <p:sp>
        <p:nvSpPr>
          <p:cNvPr id="13" name="Content Placeholder 2"/>
          <p:cNvSpPr>
            <a:spLocks noGrp="1"/>
          </p:cNvSpPr>
          <p:nvPr>
            <p:ph idx="17" hasCustomPrompt="1"/>
          </p:nvPr>
        </p:nvSpPr>
        <p:spPr>
          <a:xfrm>
            <a:off x="6758000" y="5819414"/>
            <a:ext cx="5130000" cy="2909588"/>
          </a:xfrm>
        </p:spPr>
        <p:txBody>
          <a:bodyPr vert="horz" lIns="432000" tIns="45720" rIns="432000" bIns="45720" numCol="1" spcCol="288000" rtlCol="0">
            <a:noAutofit/>
          </a:bodyPr>
          <a:lstStyle>
            <a:lvl1pPr marL="342854" indent="-342854">
              <a:lnSpc>
                <a:spcPct val="110000"/>
              </a:lnSpc>
              <a:spcBef>
                <a:spcPts val="900"/>
              </a:spcBef>
              <a:buSzPct val="75000"/>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4" name="Content Placeholder 2"/>
          <p:cNvSpPr>
            <a:spLocks noGrp="1"/>
          </p:cNvSpPr>
          <p:nvPr>
            <p:ph idx="18" hasCustomPrompt="1"/>
          </p:nvPr>
        </p:nvSpPr>
        <p:spPr>
          <a:xfrm>
            <a:off x="12244400" y="5819414"/>
            <a:ext cx="5130000" cy="2909588"/>
          </a:xfrm>
        </p:spPr>
        <p:txBody>
          <a:bodyPr vert="horz" lIns="432000" tIns="45720" rIns="432000" bIns="45720" numCol="1" spcCol="288000" rtlCol="0">
            <a:noAutofit/>
          </a:bodyPr>
          <a:lstStyle>
            <a:lvl1pPr marL="0" indent="0">
              <a:lnSpc>
                <a:spcPct val="110000"/>
              </a:lnSpc>
              <a:spcBef>
                <a:spcPts val="900"/>
              </a:spcBef>
              <a:buSzPct val="75000"/>
              <a:buFontTx/>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17" name="Content Placeholder 2"/>
          <p:cNvSpPr>
            <a:spLocks noGrp="1"/>
          </p:cNvSpPr>
          <p:nvPr>
            <p:ph idx="29" hasCustomPrompt="1"/>
          </p:nvPr>
        </p:nvSpPr>
        <p:spPr>
          <a:xfrm>
            <a:off x="1257300" y="5371615"/>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19" name="Content Placeholder 2"/>
          <p:cNvSpPr>
            <a:spLocks noGrp="1"/>
          </p:cNvSpPr>
          <p:nvPr>
            <p:ph idx="30" hasCustomPrompt="1"/>
          </p:nvPr>
        </p:nvSpPr>
        <p:spPr>
          <a:xfrm>
            <a:off x="6758000" y="5417065"/>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2" name="Content Placeholder 2"/>
          <p:cNvSpPr>
            <a:spLocks noGrp="1"/>
          </p:cNvSpPr>
          <p:nvPr>
            <p:ph idx="31" hasCustomPrompt="1"/>
          </p:nvPr>
        </p:nvSpPr>
        <p:spPr>
          <a:xfrm>
            <a:off x="12244400" y="5417064"/>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pic>
        <p:nvPicPr>
          <p:cNvPr id="23" name="Picture Placeholder 19"/>
          <p:cNvPicPr>
            <a:picLocks noChangeAspect="1"/>
          </p:cNvPicPr>
          <p:nvPr userDrawn="1"/>
        </p:nvPicPr>
        <p:blipFill rotWithShape="1">
          <a:blip r:embed="rId2" cstate="email">
            <a:extLst>
              <a:ext uri="{28A0092B-C50C-407E-A947-70E740481C1C}">
                <a14:useLocalDpi xmlns:a14="http://schemas.microsoft.com/office/drawing/2010/main"/>
              </a:ext>
            </a:extLst>
          </a:blip>
          <a:srcRect l="-264865" t="-1616" r="-267127" b="646"/>
          <a:stretch/>
        </p:blipFill>
        <p:spPr>
          <a:xfrm>
            <a:off x="1979613" y="2661596"/>
            <a:ext cx="3067398" cy="2406425"/>
          </a:xfrm>
          <a:prstGeom prst="rect">
            <a:avLst/>
          </a:prstGeom>
        </p:spPr>
      </p:pic>
      <p:pic>
        <p:nvPicPr>
          <p:cNvPr id="24" name="Picture Placeholder 20"/>
          <p:cNvPicPr>
            <a:picLocks noChangeAspect="1"/>
          </p:cNvPicPr>
          <p:nvPr userDrawn="1"/>
        </p:nvPicPr>
        <p:blipFill rotWithShape="1">
          <a:blip r:embed="rId3" cstate="email">
            <a:extLst>
              <a:ext uri="{28A0092B-C50C-407E-A947-70E740481C1C}">
                <a14:useLocalDpi xmlns:a14="http://schemas.microsoft.com/office/drawing/2010/main"/>
              </a:ext>
            </a:extLst>
          </a:blip>
          <a:srcRect l="-138933" t="-628" r="-142311" b="2756"/>
          <a:stretch/>
        </p:blipFill>
        <p:spPr>
          <a:xfrm>
            <a:off x="7739063" y="2661596"/>
            <a:ext cx="3067398" cy="2406425"/>
          </a:xfrm>
          <a:prstGeom prst="rect">
            <a:avLst/>
          </a:prstGeom>
        </p:spPr>
      </p:pic>
      <p:pic>
        <p:nvPicPr>
          <p:cNvPr id="25" name="Picture Placeholder 21"/>
          <p:cNvPicPr>
            <a:picLocks noChangeAspect="1"/>
          </p:cNvPicPr>
          <p:nvPr userDrawn="1"/>
        </p:nvPicPr>
        <p:blipFill rotWithShape="1">
          <a:blip r:embed="rId4" cstate="email">
            <a:extLst>
              <a:ext uri="{28A0092B-C50C-407E-A947-70E740481C1C}">
                <a14:useLocalDpi xmlns:a14="http://schemas.microsoft.com/office/drawing/2010/main"/>
              </a:ext>
            </a:extLst>
          </a:blip>
          <a:srcRect l="-140511" t="-643" r="-141796" b="643"/>
          <a:stretch/>
        </p:blipFill>
        <p:spPr>
          <a:xfrm>
            <a:off x="13061767" y="2661596"/>
            <a:ext cx="3067398" cy="2406425"/>
          </a:xfrm>
          <a:prstGeom prst="rect">
            <a:avLst/>
          </a:prstGeom>
        </p:spPr>
      </p:pic>
      <p:sp>
        <p:nvSpPr>
          <p:cNvPr id="18"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Comparison 1">
    <p:bg>
      <p:bgPr>
        <a:solidFill>
          <a:schemeClr val="bg1"/>
        </a:solidFill>
        <a:effectLst/>
      </p:bgPr>
    </p:bg>
    <p:spTree>
      <p:nvGrpSpPr>
        <p:cNvPr id="1" name=""/>
        <p:cNvGrpSpPr/>
        <p:nvPr/>
      </p:nvGrpSpPr>
      <p:grpSpPr>
        <a:xfrm>
          <a:off x="0" y="0"/>
          <a:ext cx="0" cy="0"/>
          <a:chOff x="0" y="0"/>
          <a:chExt cx="0" cy="0"/>
        </a:xfrm>
      </p:grpSpPr>
      <p:sp>
        <p:nvSpPr>
          <p:cNvPr id="4" name="Snip Single Corner Rectangle 3"/>
          <p:cNvSpPr/>
          <p:nvPr userDrawn="1"/>
        </p:nvSpPr>
        <p:spPr>
          <a:xfrm>
            <a:off x="1257300" y="2452255"/>
            <a:ext cx="5130000" cy="6583160"/>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nip Single Corner Rectangle 9"/>
          <p:cNvSpPr/>
          <p:nvPr userDrawn="1"/>
        </p:nvSpPr>
        <p:spPr>
          <a:xfrm>
            <a:off x="6750850" y="2452255"/>
            <a:ext cx="5130000" cy="6567682"/>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nip Single Corner Rectangle 10"/>
          <p:cNvSpPr/>
          <p:nvPr userDrawn="1"/>
        </p:nvSpPr>
        <p:spPr>
          <a:xfrm>
            <a:off x="12237250" y="2452255"/>
            <a:ext cx="5130000" cy="6567682"/>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sz="3000" baseline="0" dirty="0">
                <a:solidFill>
                  <a:schemeClr val="tx1"/>
                </a:solidFill>
              </a:defRPr>
            </a:lvl1pPr>
          </a:lstStyle>
          <a:p>
            <a:pPr lvl="0"/>
            <a:r>
              <a:rPr lang="en-US" dirty="0"/>
              <a:t>Slide title, use this for 3 icons and a detailed  explanation of each</a:t>
            </a:r>
          </a:p>
        </p:txBody>
      </p:sp>
      <p:sp>
        <p:nvSpPr>
          <p:cNvPr id="12" name="Content Placeholder 2"/>
          <p:cNvSpPr>
            <a:spLocks noGrp="1"/>
          </p:cNvSpPr>
          <p:nvPr>
            <p:ph idx="16" hasCustomPrompt="1"/>
          </p:nvPr>
        </p:nvSpPr>
        <p:spPr>
          <a:xfrm>
            <a:off x="1257300" y="5788459"/>
            <a:ext cx="5130000" cy="2940543"/>
          </a:xfrm>
        </p:spPr>
        <p:txBody>
          <a:bodyPr vert="horz" lIns="432000" tIns="45720" rIns="432000" bIns="45720" numCol="1" spcCol="288000" rtlCol="0">
            <a:noAutofit/>
          </a:bodyPr>
          <a:lstStyle>
            <a:lvl1pPr marL="0" indent="0">
              <a:spcBef>
                <a:spcPts val="1500"/>
              </a:spcBef>
              <a:buNone/>
              <a:defRPr lang="en-US" sz="2000" dirty="0" smtClean="0">
                <a:solidFill>
                  <a:schemeClr val="bg1"/>
                </a:solidFill>
              </a:defRPr>
            </a:lvl1pPr>
            <a:lvl2pPr marL="685709" indent="0">
              <a:buNone/>
              <a:defRPr lang="en-US" dirty="0" smtClean="0">
                <a:solidFill>
                  <a:schemeClr val="bg1"/>
                </a:solidFill>
              </a:defRPr>
            </a:lvl2pPr>
            <a:lvl3pPr marL="1371417" indent="0">
              <a:buNone/>
              <a:defRPr lang="en-US" dirty="0" smtClean="0">
                <a:solidFill>
                  <a:schemeClr val="bg1"/>
                </a:solidFill>
              </a:defRPr>
            </a:lvl3pPr>
            <a:lvl4pPr marL="2057126" indent="0">
              <a:buNone/>
              <a:defRPr lang="en-US" dirty="0" smtClean="0">
                <a:solidFill>
                  <a:schemeClr val="bg1"/>
                </a:solidFill>
              </a:defRPr>
            </a:lvl4pPr>
            <a:lvl5pPr marL="2742835" indent="0">
              <a:buNone/>
              <a:defRPr lang="en-US" dirty="0">
                <a:solidFill>
                  <a:schemeClr val="bg1"/>
                </a:solidFill>
              </a:defRPr>
            </a:lvl5pPr>
          </a:lstStyle>
          <a:p>
            <a:pPr lvl="0">
              <a:lnSpc>
                <a:spcPct val="110000"/>
              </a:lnSpc>
              <a:spcBef>
                <a:spcPts val="900"/>
              </a:spcBef>
              <a:buSzPct val="75000"/>
            </a:pPr>
            <a:r>
              <a:rPr lang="en-US" dirty="0"/>
              <a:t>Text goes here</a:t>
            </a:r>
          </a:p>
        </p:txBody>
      </p:sp>
      <p:sp>
        <p:nvSpPr>
          <p:cNvPr id="13" name="Content Placeholder 2"/>
          <p:cNvSpPr>
            <a:spLocks noGrp="1"/>
          </p:cNvSpPr>
          <p:nvPr>
            <p:ph idx="17" hasCustomPrompt="1"/>
          </p:nvPr>
        </p:nvSpPr>
        <p:spPr>
          <a:xfrm>
            <a:off x="6758000" y="5819414"/>
            <a:ext cx="5130000" cy="2909588"/>
          </a:xfrm>
        </p:spPr>
        <p:txBody>
          <a:bodyPr vert="horz" lIns="432000" tIns="45720" rIns="432000" bIns="45720" numCol="1" spcCol="288000" rtlCol="0">
            <a:noAutofit/>
          </a:bodyPr>
          <a:lstStyle>
            <a:lvl1pPr marL="342854" indent="-342854">
              <a:lnSpc>
                <a:spcPct val="110000"/>
              </a:lnSpc>
              <a:spcBef>
                <a:spcPts val="900"/>
              </a:spcBef>
              <a:buSzPct val="75000"/>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4" name="Content Placeholder 2"/>
          <p:cNvSpPr>
            <a:spLocks noGrp="1"/>
          </p:cNvSpPr>
          <p:nvPr>
            <p:ph idx="18" hasCustomPrompt="1"/>
          </p:nvPr>
        </p:nvSpPr>
        <p:spPr>
          <a:xfrm>
            <a:off x="12244400" y="5819414"/>
            <a:ext cx="5130000" cy="2909588"/>
          </a:xfrm>
        </p:spPr>
        <p:txBody>
          <a:bodyPr vert="horz" lIns="432000" tIns="45720" rIns="432000" bIns="45720" numCol="1" spcCol="288000" rtlCol="0">
            <a:noAutofit/>
          </a:bodyPr>
          <a:lstStyle>
            <a:lvl1pPr marL="0" indent="0">
              <a:lnSpc>
                <a:spcPct val="110000"/>
              </a:lnSpc>
              <a:spcBef>
                <a:spcPts val="900"/>
              </a:spcBef>
              <a:buSzPct val="75000"/>
              <a:buFontTx/>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a:t>MiQ presentation name  |  Client name or other information  |  Date 20XX</a:t>
            </a:r>
            <a:endParaRPr lang="en-GB" dirty="0"/>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7" name="Content Placeholder 2"/>
          <p:cNvSpPr>
            <a:spLocks noGrp="1"/>
          </p:cNvSpPr>
          <p:nvPr>
            <p:ph idx="29" hasCustomPrompt="1"/>
          </p:nvPr>
        </p:nvSpPr>
        <p:spPr>
          <a:xfrm>
            <a:off x="1257300" y="5371615"/>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19" name="Content Placeholder 2"/>
          <p:cNvSpPr>
            <a:spLocks noGrp="1"/>
          </p:cNvSpPr>
          <p:nvPr>
            <p:ph idx="30" hasCustomPrompt="1"/>
          </p:nvPr>
        </p:nvSpPr>
        <p:spPr>
          <a:xfrm>
            <a:off x="6758000" y="5417065"/>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2" name="Content Placeholder 2"/>
          <p:cNvSpPr>
            <a:spLocks noGrp="1"/>
          </p:cNvSpPr>
          <p:nvPr>
            <p:ph idx="31" hasCustomPrompt="1"/>
          </p:nvPr>
        </p:nvSpPr>
        <p:spPr>
          <a:xfrm>
            <a:off x="12244400" y="5417064"/>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pic>
        <p:nvPicPr>
          <p:cNvPr id="23" name="Picture Placeholder 19"/>
          <p:cNvPicPr>
            <a:picLocks noChangeAspect="1"/>
          </p:cNvPicPr>
          <p:nvPr userDrawn="1"/>
        </p:nvPicPr>
        <p:blipFill rotWithShape="1">
          <a:blip r:embed="rId2" cstate="email">
            <a:extLst>
              <a:ext uri="{28A0092B-C50C-407E-A947-70E740481C1C}">
                <a14:useLocalDpi xmlns:a14="http://schemas.microsoft.com/office/drawing/2010/main"/>
              </a:ext>
            </a:extLst>
          </a:blip>
          <a:srcRect l="-264865" t="-1616" r="-267127" b="646"/>
          <a:stretch/>
        </p:blipFill>
        <p:spPr>
          <a:xfrm>
            <a:off x="1979613" y="2661596"/>
            <a:ext cx="3067398" cy="2406425"/>
          </a:xfrm>
          <a:prstGeom prst="rect">
            <a:avLst/>
          </a:prstGeom>
        </p:spPr>
      </p:pic>
      <p:pic>
        <p:nvPicPr>
          <p:cNvPr id="24" name="Picture Placeholder 20"/>
          <p:cNvPicPr>
            <a:picLocks noChangeAspect="1"/>
          </p:cNvPicPr>
          <p:nvPr userDrawn="1"/>
        </p:nvPicPr>
        <p:blipFill rotWithShape="1">
          <a:blip r:embed="rId3" cstate="email">
            <a:extLst>
              <a:ext uri="{28A0092B-C50C-407E-A947-70E740481C1C}">
                <a14:useLocalDpi xmlns:a14="http://schemas.microsoft.com/office/drawing/2010/main"/>
              </a:ext>
            </a:extLst>
          </a:blip>
          <a:srcRect l="-138933" t="-628" r="-142311" b="2756"/>
          <a:stretch/>
        </p:blipFill>
        <p:spPr>
          <a:xfrm>
            <a:off x="7739063" y="2661596"/>
            <a:ext cx="3067398" cy="2406425"/>
          </a:xfrm>
          <a:prstGeom prst="rect">
            <a:avLst/>
          </a:prstGeom>
        </p:spPr>
      </p:pic>
      <p:pic>
        <p:nvPicPr>
          <p:cNvPr id="25" name="Picture Placeholder 21"/>
          <p:cNvPicPr>
            <a:picLocks noChangeAspect="1"/>
          </p:cNvPicPr>
          <p:nvPr userDrawn="1"/>
        </p:nvPicPr>
        <p:blipFill rotWithShape="1">
          <a:blip r:embed="rId4" cstate="email">
            <a:extLst>
              <a:ext uri="{28A0092B-C50C-407E-A947-70E740481C1C}">
                <a14:useLocalDpi xmlns:a14="http://schemas.microsoft.com/office/drawing/2010/main"/>
              </a:ext>
            </a:extLst>
          </a:blip>
          <a:srcRect l="-140511" t="-643" r="-141796" b="643"/>
          <a:stretch/>
        </p:blipFill>
        <p:spPr>
          <a:xfrm>
            <a:off x="13061767" y="2661596"/>
            <a:ext cx="3067398" cy="2406425"/>
          </a:xfrm>
          <a:prstGeom prst="rect">
            <a:avLst/>
          </a:prstGeom>
        </p:spPr>
      </p:pic>
      <p:sp>
        <p:nvSpPr>
          <p:cNvPr id="18"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arge Co-Branded Title Slide DARK">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30890" y="-470404"/>
            <a:ext cx="11226221" cy="11226221"/>
          </a:xfrm>
          <a:prstGeom prst="rect">
            <a:avLst/>
          </a:prstGeom>
        </p:spPr>
      </p:pic>
      <p:sp>
        <p:nvSpPr>
          <p:cNvPr id="13" name="Footer Placeholder 12"/>
          <p:cNvSpPr>
            <a:spLocks noGrp="1"/>
          </p:cNvSpPr>
          <p:nvPr>
            <p:ph type="ftr" sz="quarter" idx="14"/>
          </p:nvPr>
        </p:nvSpPr>
        <p:spPr>
          <a:xfrm>
            <a:off x="539749" y="9540000"/>
            <a:ext cx="12376150" cy="457717"/>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9" name="Text Placeholder 2"/>
          <p:cNvSpPr>
            <a:spLocks noGrp="1"/>
          </p:cNvSpPr>
          <p:nvPr>
            <p:ph type="body" idx="1" hasCustomPrompt="1"/>
          </p:nvPr>
        </p:nvSpPr>
        <p:spPr>
          <a:xfrm>
            <a:off x="0" y="7302500"/>
            <a:ext cx="18288000" cy="2947271"/>
          </a:xfrm>
        </p:spPr>
        <p:txBody>
          <a:bodyPr vert="horz" lIns="0" tIns="0" rIns="0" bIns="0" rtlCol="0">
            <a:normAutofit/>
          </a:bodyPr>
          <a:lstStyle>
            <a:lvl1pPr marL="0" indent="0" algn="ctr">
              <a:spcBef>
                <a:spcPts val="0"/>
              </a:spcBef>
              <a:buNone/>
              <a:defRPr lang="en-US" sz="3200" b="1" smtClean="0">
                <a:solidFill>
                  <a:schemeClr val="bg1"/>
                </a:solidFill>
              </a:defRPr>
            </a:lvl1pPr>
          </a:lstStyle>
          <a:p>
            <a:pPr marL="0" lvl="0" indent="0">
              <a:buNone/>
            </a:pPr>
            <a:r>
              <a:rPr lang="en-US" dirty="0"/>
              <a:t>Use this space for a subtitle if you need one. </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guide id="2" pos="135">
          <p15:clr>
            <a:srgbClr val="FBAE40"/>
          </p15:clr>
        </p15:guide>
        <p15:guide id="3" orient="horz" pos="4600">
          <p15:clr>
            <a:srgbClr val="FBAE40"/>
          </p15:clr>
        </p15:guide>
        <p15:guide id="4" pos="1814">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COMPARISON">
    <p:bg>
      <p:bgPr>
        <a:solidFill>
          <a:schemeClr val="tx1"/>
        </a:solidFill>
        <a:effectLst/>
      </p:bgPr>
    </p:bg>
    <p:spTree>
      <p:nvGrpSpPr>
        <p:cNvPr id="1" name=""/>
        <p:cNvGrpSpPr/>
        <p:nvPr/>
      </p:nvGrpSpPr>
      <p:grpSpPr>
        <a:xfrm>
          <a:off x="0" y="0"/>
          <a:ext cx="0" cy="0"/>
          <a:chOff x="0" y="0"/>
          <a:chExt cx="0" cy="0"/>
        </a:xfrm>
      </p:grpSpPr>
      <p:sp>
        <p:nvSpPr>
          <p:cNvPr id="4" name="Snip Single Corner Rectangle 3"/>
          <p:cNvSpPr/>
          <p:nvPr userDrawn="1"/>
        </p:nvSpPr>
        <p:spPr>
          <a:xfrm>
            <a:off x="539750" y="2190750"/>
            <a:ext cx="3887940" cy="6844664"/>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nip Single Corner Rectangle 9"/>
          <p:cNvSpPr/>
          <p:nvPr userDrawn="1"/>
        </p:nvSpPr>
        <p:spPr>
          <a:xfrm>
            <a:off x="4966970" y="2190750"/>
            <a:ext cx="3887940" cy="6829186"/>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nip Single Corner Rectangle 10"/>
          <p:cNvSpPr/>
          <p:nvPr userDrawn="1"/>
        </p:nvSpPr>
        <p:spPr>
          <a:xfrm>
            <a:off x="9394190" y="2190750"/>
            <a:ext cx="3887940" cy="6829186"/>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sz="3000" baseline="0" dirty="0">
                <a:solidFill>
                  <a:schemeClr val="bg1"/>
                </a:solidFill>
              </a:defRPr>
            </a:lvl1pPr>
          </a:lstStyle>
          <a:p>
            <a:pPr lvl="0"/>
            <a:r>
              <a:rPr lang="en-US" dirty="0"/>
              <a:t>Slide title, use this for 4 icons and a detailed  explanation of each</a:t>
            </a:r>
          </a:p>
        </p:txBody>
      </p:sp>
      <p:sp>
        <p:nvSpPr>
          <p:cNvPr id="12" name="Content Placeholder 2"/>
          <p:cNvSpPr>
            <a:spLocks noGrp="1"/>
          </p:cNvSpPr>
          <p:nvPr>
            <p:ph idx="16" hasCustomPrompt="1"/>
          </p:nvPr>
        </p:nvSpPr>
        <p:spPr>
          <a:xfrm>
            <a:off x="539750" y="5621370"/>
            <a:ext cx="3887941" cy="3092371"/>
          </a:xfrm>
        </p:spPr>
        <p:txBody>
          <a:bodyPr vert="horz" lIns="432000" tIns="45720" rIns="432000" bIns="45720" numCol="1" spcCol="288000" rtlCol="0">
            <a:noAutofit/>
          </a:bodyPr>
          <a:lstStyle>
            <a:lvl1pPr marL="0" indent="0">
              <a:spcBef>
                <a:spcPts val="1500"/>
              </a:spcBef>
              <a:buNone/>
              <a:defRPr lang="en-US" sz="2000" dirty="0" smtClean="0">
                <a:solidFill>
                  <a:schemeClr val="bg1"/>
                </a:solidFill>
              </a:defRPr>
            </a:lvl1pPr>
            <a:lvl2pPr marL="685709" indent="0">
              <a:buNone/>
              <a:defRPr lang="en-US" dirty="0" smtClean="0">
                <a:solidFill>
                  <a:schemeClr val="bg1"/>
                </a:solidFill>
              </a:defRPr>
            </a:lvl2pPr>
            <a:lvl3pPr marL="1371417" indent="0">
              <a:buNone/>
              <a:defRPr lang="en-US" dirty="0" smtClean="0">
                <a:solidFill>
                  <a:schemeClr val="bg1"/>
                </a:solidFill>
              </a:defRPr>
            </a:lvl3pPr>
            <a:lvl4pPr marL="2057126" indent="0">
              <a:buNone/>
              <a:defRPr lang="en-US" dirty="0" smtClean="0">
                <a:solidFill>
                  <a:schemeClr val="bg1"/>
                </a:solidFill>
              </a:defRPr>
            </a:lvl4pPr>
            <a:lvl5pPr marL="2742835" indent="0">
              <a:buNone/>
              <a:defRPr lang="en-US" dirty="0">
                <a:solidFill>
                  <a:schemeClr val="bg1"/>
                </a:solidFill>
              </a:defRPr>
            </a:lvl5pPr>
          </a:lstStyle>
          <a:p>
            <a:pPr lvl="0">
              <a:lnSpc>
                <a:spcPct val="110000"/>
              </a:lnSpc>
              <a:spcBef>
                <a:spcPts val="900"/>
              </a:spcBef>
              <a:buSzPct val="75000"/>
            </a:pPr>
            <a:r>
              <a:rPr lang="en-US" dirty="0"/>
              <a:t>Text goes here</a:t>
            </a:r>
          </a:p>
        </p:txBody>
      </p:sp>
      <p:sp>
        <p:nvSpPr>
          <p:cNvPr id="13" name="Content Placeholder 2"/>
          <p:cNvSpPr>
            <a:spLocks noGrp="1"/>
          </p:cNvSpPr>
          <p:nvPr>
            <p:ph idx="17" hasCustomPrompt="1"/>
          </p:nvPr>
        </p:nvSpPr>
        <p:spPr>
          <a:xfrm>
            <a:off x="4943170" y="5653802"/>
            <a:ext cx="3887940" cy="3059817"/>
          </a:xfrm>
        </p:spPr>
        <p:txBody>
          <a:bodyPr vert="horz" lIns="432000" tIns="45720" rIns="432000" bIns="45720" numCol="1" spcCol="288000" rtlCol="0">
            <a:noAutofit/>
          </a:bodyPr>
          <a:lstStyle>
            <a:lvl1pPr marL="342854" indent="-342854">
              <a:lnSpc>
                <a:spcPct val="110000"/>
              </a:lnSpc>
              <a:spcBef>
                <a:spcPts val="900"/>
              </a:spcBef>
              <a:buSzPct val="75000"/>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4" name="Content Placeholder 2"/>
          <p:cNvSpPr>
            <a:spLocks noGrp="1"/>
          </p:cNvSpPr>
          <p:nvPr>
            <p:ph idx="18" hasCustomPrompt="1"/>
          </p:nvPr>
        </p:nvSpPr>
        <p:spPr>
          <a:xfrm>
            <a:off x="9423730" y="5653802"/>
            <a:ext cx="3887940" cy="3059817"/>
          </a:xfrm>
        </p:spPr>
        <p:txBody>
          <a:bodyPr vert="horz" lIns="432000" tIns="45720" rIns="432000" bIns="45720" numCol="1" spcCol="288000" rtlCol="0">
            <a:noAutofit/>
          </a:bodyPr>
          <a:lstStyle>
            <a:lvl1pPr marL="0" indent="0">
              <a:lnSpc>
                <a:spcPct val="110000"/>
              </a:lnSpc>
              <a:spcBef>
                <a:spcPts val="900"/>
              </a:spcBef>
              <a:buSzPct val="75000"/>
              <a:buFontTx/>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18" name="Picture Placeholder 17"/>
          <p:cNvSpPr>
            <a:spLocks noGrp="1"/>
          </p:cNvSpPr>
          <p:nvPr>
            <p:ph type="pic" sz="quarter" idx="21" hasCustomPrompt="1"/>
          </p:nvPr>
        </p:nvSpPr>
        <p:spPr>
          <a:xfrm>
            <a:off x="950021" y="2629346"/>
            <a:ext cx="3067398" cy="2406425"/>
          </a:xfrm>
        </p:spPr>
        <p:txBody>
          <a:bodyPr>
            <a:normAutofit/>
          </a:bodyPr>
          <a:lstStyle>
            <a:lvl1pPr marL="0" indent="0">
              <a:buFontTx/>
              <a:buNone/>
              <a:defRPr sz="1800" baseline="0">
                <a:solidFill>
                  <a:schemeClr val="bg1"/>
                </a:solidFill>
              </a:defRPr>
            </a:lvl1pPr>
          </a:lstStyle>
          <a:p>
            <a:r>
              <a:rPr lang="en-GB" dirty="0"/>
              <a:t>Click to put an icon in this space – just make sure that it is white with a transparent background</a:t>
            </a:r>
          </a:p>
        </p:txBody>
      </p:sp>
      <p:sp>
        <p:nvSpPr>
          <p:cNvPr id="20" name="Picture Placeholder 17"/>
          <p:cNvSpPr>
            <a:spLocks noGrp="1"/>
          </p:cNvSpPr>
          <p:nvPr>
            <p:ph type="pic" sz="quarter" idx="22" hasCustomPrompt="1"/>
          </p:nvPr>
        </p:nvSpPr>
        <p:spPr>
          <a:xfrm>
            <a:off x="5377241" y="2629346"/>
            <a:ext cx="3067398" cy="240642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21" name="Picture Placeholder 17"/>
          <p:cNvSpPr>
            <a:spLocks noGrp="1"/>
          </p:cNvSpPr>
          <p:nvPr>
            <p:ph type="pic" sz="quarter" idx="23" hasCustomPrompt="1"/>
          </p:nvPr>
        </p:nvSpPr>
        <p:spPr>
          <a:xfrm>
            <a:off x="9804461" y="2629346"/>
            <a:ext cx="3067398" cy="240642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17" name="Snip Single Corner Rectangle 16"/>
          <p:cNvSpPr/>
          <p:nvPr userDrawn="1"/>
        </p:nvSpPr>
        <p:spPr>
          <a:xfrm>
            <a:off x="13821410" y="2190750"/>
            <a:ext cx="3887940" cy="6844664"/>
          </a:xfrm>
          <a:prstGeom prst="snip1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2"/>
          <p:cNvSpPr>
            <a:spLocks noGrp="1"/>
          </p:cNvSpPr>
          <p:nvPr>
            <p:ph idx="24" hasCustomPrompt="1"/>
          </p:nvPr>
        </p:nvSpPr>
        <p:spPr>
          <a:xfrm>
            <a:off x="13828560" y="5669280"/>
            <a:ext cx="3887940" cy="3059817"/>
          </a:xfrm>
        </p:spPr>
        <p:txBody>
          <a:bodyPr vert="horz" lIns="432000" tIns="45720" rIns="432000" bIns="45720" numCol="1" spcCol="288000" rtlCol="0">
            <a:noAutofit/>
          </a:bodyPr>
          <a:lstStyle>
            <a:lvl1pPr marL="0" indent="0">
              <a:lnSpc>
                <a:spcPct val="110000"/>
              </a:lnSpc>
              <a:spcBef>
                <a:spcPts val="900"/>
              </a:spcBef>
              <a:buSzPct val="75000"/>
              <a:buFontTx/>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22" name="Picture Placeholder 17"/>
          <p:cNvSpPr>
            <a:spLocks noGrp="1"/>
          </p:cNvSpPr>
          <p:nvPr>
            <p:ph type="pic" sz="quarter" idx="25" hasCustomPrompt="1"/>
          </p:nvPr>
        </p:nvSpPr>
        <p:spPr>
          <a:xfrm>
            <a:off x="14231681" y="2644824"/>
            <a:ext cx="3067398" cy="240642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23" name="Content Placeholder 2"/>
          <p:cNvSpPr>
            <a:spLocks noGrp="1"/>
          </p:cNvSpPr>
          <p:nvPr>
            <p:ph idx="29" hasCustomPrompt="1"/>
          </p:nvPr>
        </p:nvSpPr>
        <p:spPr>
          <a:xfrm>
            <a:off x="542925" y="5192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4" name="Content Placeholder 2"/>
          <p:cNvSpPr>
            <a:spLocks noGrp="1"/>
          </p:cNvSpPr>
          <p:nvPr>
            <p:ph idx="30" hasCustomPrompt="1"/>
          </p:nvPr>
        </p:nvSpPr>
        <p:spPr>
          <a:xfrm>
            <a:off x="4937430" y="5192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5" name="Content Placeholder 2"/>
          <p:cNvSpPr>
            <a:spLocks noGrp="1"/>
          </p:cNvSpPr>
          <p:nvPr>
            <p:ph idx="31" hasCustomPrompt="1"/>
          </p:nvPr>
        </p:nvSpPr>
        <p:spPr>
          <a:xfrm>
            <a:off x="9399435" y="5192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6" name="Content Placeholder 2"/>
          <p:cNvSpPr>
            <a:spLocks noGrp="1"/>
          </p:cNvSpPr>
          <p:nvPr>
            <p:ph idx="32" hasCustomPrompt="1"/>
          </p:nvPr>
        </p:nvSpPr>
        <p:spPr>
          <a:xfrm>
            <a:off x="13814260" y="5192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7"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4">
    <p:bg>
      <p:bgPr>
        <a:solidFill>
          <a:schemeClr val="tx1"/>
        </a:solidFill>
        <a:effectLst/>
      </p:bgPr>
    </p:bg>
    <p:spTree>
      <p:nvGrpSpPr>
        <p:cNvPr id="1" name=""/>
        <p:cNvGrpSpPr/>
        <p:nvPr/>
      </p:nvGrpSpPr>
      <p:grpSpPr>
        <a:xfrm>
          <a:off x="0" y="0"/>
          <a:ext cx="0" cy="0"/>
          <a:chOff x="0" y="0"/>
          <a:chExt cx="0" cy="0"/>
        </a:xfrm>
      </p:grpSpPr>
      <p:sp>
        <p:nvSpPr>
          <p:cNvPr id="4" name="Snip Single Corner Rectangle 3"/>
          <p:cNvSpPr/>
          <p:nvPr userDrawn="1"/>
        </p:nvSpPr>
        <p:spPr>
          <a:xfrm>
            <a:off x="539750" y="2190750"/>
            <a:ext cx="3887940" cy="6844664"/>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nip Single Corner Rectangle 9"/>
          <p:cNvSpPr/>
          <p:nvPr userDrawn="1"/>
        </p:nvSpPr>
        <p:spPr>
          <a:xfrm>
            <a:off x="4966970" y="2190750"/>
            <a:ext cx="3887940" cy="6829186"/>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nip Single Corner Rectangle 10"/>
          <p:cNvSpPr/>
          <p:nvPr userDrawn="1"/>
        </p:nvSpPr>
        <p:spPr>
          <a:xfrm>
            <a:off x="9394190" y="2190750"/>
            <a:ext cx="3887940" cy="6829186"/>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sz="3000" baseline="0" dirty="0">
                <a:solidFill>
                  <a:schemeClr val="bg1"/>
                </a:solidFill>
              </a:defRPr>
            </a:lvl1pPr>
          </a:lstStyle>
          <a:p>
            <a:pPr lvl="0"/>
            <a:r>
              <a:rPr lang="en-US" dirty="0"/>
              <a:t>Slide title, use this for 4 icons and a detailed  explanation of each</a:t>
            </a:r>
          </a:p>
        </p:txBody>
      </p:sp>
      <p:sp>
        <p:nvSpPr>
          <p:cNvPr id="12" name="Content Placeholder 2"/>
          <p:cNvSpPr>
            <a:spLocks noGrp="1"/>
          </p:cNvSpPr>
          <p:nvPr>
            <p:ph idx="16" hasCustomPrompt="1"/>
          </p:nvPr>
        </p:nvSpPr>
        <p:spPr>
          <a:xfrm>
            <a:off x="539750" y="5621370"/>
            <a:ext cx="3887941" cy="3092371"/>
          </a:xfrm>
        </p:spPr>
        <p:txBody>
          <a:bodyPr vert="horz" lIns="432000" tIns="45720" rIns="432000" bIns="45720" numCol="1" spcCol="288000" rtlCol="0">
            <a:noAutofit/>
          </a:bodyPr>
          <a:lstStyle>
            <a:lvl1pPr marL="0" indent="0">
              <a:spcBef>
                <a:spcPts val="1500"/>
              </a:spcBef>
              <a:buNone/>
              <a:defRPr lang="en-US" sz="2000" dirty="0" smtClean="0">
                <a:solidFill>
                  <a:schemeClr val="bg1"/>
                </a:solidFill>
              </a:defRPr>
            </a:lvl1pPr>
            <a:lvl2pPr marL="685709" indent="0">
              <a:buNone/>
              <a:defRPr lang="en-US" dirty="0" smtClean="0">
                <a:solidFill>
                  <a:schemeClr val="bg1"/>
                </a:solidFill>
              </a:defRPr>
            </a:lvl2pPr>
            <a:lvl3pPr marL="1371417" indent="0">
              <a:buNone/>
              <a:defRPr lang="en-US" dirty="0" smtClean="0">
                <a:solidFill>
                  <a:schemeClr val="bg1"/>
                </a:solidFill>
              </a:defRPr>
            </a:lvl3pPr>
            <a:lvl4pPr marL="2057126" indent="0">
              <a:buNone/>
              <a:defRPr lang="en-US" dirty="0" smtClean="0">
                <a:solidFill>
                  <a:schemeClr val="bg1"/>
                </a:solidFill>
              </a:defRPr>
            </a:lvl4pPr>
            <a:lvl5pPr marL="2742835" indent="0">
              <a:buNone/>
              <a:defRPr lang="en-US" dirty="0">
                <a:solidFill>
                  <a:schemeClr val="bg1"/>
                </a:solidFill>
              </a:defRPr>
            </a:lvl5pPr>
          </a:lstStyle>
          <a:p>
            <a:pPr lvl="0">
              <a:lnSpc>
                <a:spcPct val="110000"/>
              </a:lnSpc>
              <a:spcBef>
                <a:spcPts val="900"/>
              </a:spcBef>
              <a:buSzPct val="75000"/>
            </a:pPr>
            <a:r>
              <a:rPr lang="en-US" dirty="0"/>
              <a:t>Text goes here</a:t>
            </a:r>
          </a:p>
        </p:txBody>
      </p:sp>
      <p:sp>
        <p:nvSpPr>
          <p:cNvPr id="13" name="Content Placeholder 2"/>
          <p:cNvSpPr>
            <a:spLocks noGrp="1"/>
          </p:cNvSpPr>
          <p:nvPr>
            <p:ph idx="17" hasCustomPrompt="1"/>
          </p:nvPr>
        </p:nvSpPr>
        <p:spPr>
          <a:xfrm>
            <a:off x="4943170" y="5653802"/>
            <a:ext cx="3887940" cy="3059817"/>
          </a:xfrm>
        </p:spPr>
        <p:txBody>
          <a:bodyPr vert="horz" lIns="432000" tIns="45720" rIns="432000" bIns="45720" numCol="1" spcCol="288000" rtlCol="0">
            <a:noAutofit/>
          </a:bodyPr>
          <a:lstStyle>
            <a:lvl1pPr marL="342854" indent="-342854">
              <a:lnSpc>
                <a:spcPct val="110000"/>
              </a:lnSpc>
              <a:spcBef>
                <a:spcPts val="900"/>
              </a:spcBef>
              <a:buSzPct val="75000"/>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4" name="Content Placeholder 2"/>
          <p:cNvSpPr>
            <a:spLocks noGrp="1"/>
          </p:cNvSpPr>
          <p:nvPr>
            <p:ph idx="18" hasCustomPrompt="1"/>
          </p:nvPr>
        </p:nvSpPr>
        <p:spPr>
          <a:xfrm>
            <a:off x="9423730" y="5653802"/>
            <a:ext cx="3887940" cy="3059817"/>
          </a:xfrm>
        </p:spPr>
        <p:txBody>
          <a:bodyPr vert="horz" lIns="432000" tIns="45720" rIns="432000" bIns="45720" numCol="1" spcCol="288000" rtlCol="0">
            <a:noAutofit/>
          </a:bodyPr>
          <a:lstStyle>
            <a:lvl1pPr marL="0" indent="0">
              <a:lnSpc>
                <a:spcPct val="110000"/>
              </a:lnSpc>
              <a:spcBef>
                <a:spcPts val="900"/>
              </a:spcBef>
              <a:buSzPct val="75000"/>
              <a:buFontTx/>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17" name="Snip Single Corner Rectangle 16"/>
          <p:cNvSpPr/>
          <p:nvPr userDrawn="1"/>
        </p:nvSpPr>
        <p:spPr>
          <a:xfrm>
            <a:off x="13821410" y="2190750"/>
            <a:ext cx="3887940" cy="6844664"/>
          </a:xfrm>
          <a:prstGeom prst="snip1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2"/>
          <p:cNvSpPr>
            <a:spLocks noGrp="1"/>
          </p:cNvSpPr>
          <p:nvPr>
            <p:ph idx="24" hasCustomPrompt="1"/>
          </p:nvPr>
        </p:nvSpPr>
        <p:spPr>
          <a:xfrm>
            <a:off x="13828560" y="5669280"/>
            <a:ext cx="3887940" cy="3059817"/>
          </a:xfrm>
        </p:spPr>
        <p:txBody>
          <a:bodyPr vert="horz" lIns="432000" tIns="45720" rIns="432000" bIns="45720" numCol="1" spcCol="288000" rtlCol="0">
            <a:noAutofit/>
          </a:bodyPr>
          <a:lstStyle>
            <a:lvl1pPr marL="0" indent="0">
              <a:lnSpc>
                <a:spcPct val="110000"/>
              </a:lnSpc>
              <a:spcBef>
                <a:spcPts val="900"/>
              </a:spcBef>
              <a:buSzPct val="75000"/>
              <a:buFontTx/>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23" name="Content Placeholder 2"/>
          <p:cNvSpPr>
            <a:spLocks noGrp="1"/>
          </p:cNvSpPr>
          <p:nvPr>
            <p:ph idx="29" hasCustomPrompt="1"/>
          </p:nvPr>
        </p:nvSpPr>
        <p:spPr>
          <a:xfrm>
            <a:off x="542925" y="5192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4" name="Content Placeholder 2"/>
          <p:cNvSpPr>
            <a:spLocks noGrp="1"/>
          </p:cNvSpPr>
          <p:nvPr>
            <p:ph idx="30" hasCustomPrompt="1"/>
          </p:nvPr>
        </p:nvSpPr>
        <p:spPr>
          <a:xfrm>
            <a:off x="4937430" y="5192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5" name="Content Placeholder 2"/>
          <p:cNvSpPr>
            <a:spLocks noGrp="1"/>
          </p:cNvSpPr>
          <p:nvPr>
            <p:ph idx="31" hasCustomPrompt="1"/>
          </p:nvPr>
        </p:nvSpPr>
        <p:spPr>
          <a:xfrm>
            <a:off x="9399435" y="5192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6" name="Content Placeholder 2"/>
          <p:cNvSpPr>
            <a:spLocks noGrp="1"/>
          </p:cNvSpPr>
          <p:nvPr>
            <p:ph idx="32" hasCustomPrompt="1"/>
          </p:nvPr>
        </p:nvSpPr>
        <p:spPr>
          <a:xfrm>
            <a:off x="13814260" y="5192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pic>
        <p:nvPicPr>
          <p:cNvPr id="27" name="Picture Placeholder 19"/>
          <p:cNvPicPr>
            <a:picLocks noChangeAspect="1"/>
          </p:cNvPicPr>
          <p:nvPr userDrawn="1"/>
        </p:nvPicPr>
        <p:blipFill rotWithShape="1">
          <a:blip r:embed="rId2" cstate="email">
            <a:extLst>
              <a:ext uri="{28A0092B-C50C-407E-A947-70E740481C1C}">
                <a14:useLocalDpi xmlns:a14="http://schemas.microsoft.com/office/drawing/2010/main"/>
              </a:ext>
            </a:extLst>
          </a:blip>
          <a:srcRect l="-264865" t="-1616" r="-267127" b="646"/>
          <a:stretch/>
        </p:blipFill>
        <p:spPr>
          <a:xfrm>
            <a:off x="950021" y="2629346"/>
            <a:ext cx="3067398" cy="2406425"/>
          </a:xfrm>
          <a:prstGeom prst="rect">
            <a:avLst/>
          </a:prstGeom>
        </p:spPr>
      </p:pic>
      <p:pic>
        <p:nvPicPr>
          <p:cNvPr id="28" name="Picture Placeholder 20"/>
          <p:cNvPicPr>
            <a:picLocks noChangeAspect="1"/>
          </p:cNvPicPr>
          <p:nvPr userDrawn="1"/>
        </p:nvPicPr>
        <p:blipFill rotWithShape="1">
          <a:blip r:embed="rId3" cstate="email">
            <a:extLst>
              <a:ext uri="{28A0092B-C50C-407E-A947-70E740481C1C}">
                <a14:useLocalDpi xmlns:a14="http://schemas.microsoft.com/office/drawing/2010/main"/>
              </a:ext>
            </a:extLst>
          </a:blip>
          <a:srcRect l="-138933" t="-628" r="-142311" b="2756"/>
          <a:stretch/>
        </p:blipFill>
        <p:spPr>
          <a:xfrm>
            <a:off x="5377241" y="2629346"/>
            <a:ext cx="3067398" cy="2406425"/>
          </a:xfrm>
          <a:prstGeom prst="rect">
            <a:avLst/>
          </a:prstGeom>
        </p:spPr>
      </p:pic>
      <p:pic>
        <p:nvPicPr>
          <p:cNvPr id="29" name="Picture Placeholder 21"/>
          <p:cNvPicPr>
            <a:picLocks noChangeAspect="1"/>
          </p:cNvPicPr>
          <p:nvPr userDrawn="1"/>
        </p:nvPicPr>
        <p:blipFill rotWithShape="1">
          <a:blip r:embed="rId4" cstate="email">
            <a:extLst>
              <a:ext uri="{28A0092B-C50C-407E-A947-70E740481C1C}">
                <a14:useLocalDpi xmlns:a14="http://schemas.microsoft.com/office/drawing/2010/main"/>
              </a:ext>
            </a:extLst>
          </a:blip>
          <a:srcRect l="-140511" t="-643" r="-141796" b="643"/>
          <a:stretch/>
        </p:blipFill>
        <p:spPr>
          <a:xfrm>
            <a:off x="9804461" y="2629346"/>
            <a:ext cx="3067398" cy="2406425"/>
          </a:xfrm>
          <a:prstGeom prst="rect">
            <a:avLst/>
          </a:prstGeom>
        </p:spPr>
      </p:pic>
      <p:pic>
        <p:nvPicPr>
          <p:cNvPr id="30" name="Picture Placeholder 22"/>
          <p:cNvPicPr>
            <a:picLocks noChangeAspect="1"/>
          </p:cNvPicPr>
          <p:nvPr userDrawn="1"/>
        </p:nvPicPr>
        <p:blipFill rotWithShape="1">
          <a:blip r:embed="rId5" cstate="email">
            <a:extLst>
              <a:ext uri="{28A0092B-C50C-407E-A947-70E740481C1C}">
                <a14:useLocalDpi xmlns:a14="http://schemas.microsoft.com/office/drawing/2010/main"/>
              </a:ext>
            </a:extLst>
          </a:blip>
          <a:srcRect l="-148304" t="-1334" r="-148979" b="-657"/>
          <a:stretch/>
        </p:blipFill>
        <p:spPr>
          <a:xfrm>
            <a:off x="14231681" y="2644824"/>
            <a:ext cx="3067398" cy="2406425"/>
          </a:xfrm>
          <a:prstGeom prst="rect">
            <a:avLst/>
          </a:prstGeom>
        </p:spPr>
      </p:pic>
      <p:sp>
        <p:nvSpPr>
          <p:cNvPr id="22"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omparison 4">
    <p:bg>
      <p:bgPr>
        <a:solidFill>
          <a:schemeClr val="bg1"/>
        </a:solidFill>
        <a:effectLst/>
      </p:bgPr>
    </p:bg>
    <p:spTree>
      <p:nvGrpSpPr>
        <p:cNvPr id="1" name=""/>
        <p:cNvGrpSpPr/>
        <p:nvPr/>
      </p:nvGrpSpPr>
      <p:grpSpPr>
        <a:xfrm>
          <a:off x="0" y="0"/>
          <a:ext cx="0" cy="0"/>
          <a:chOff x="0" y="0"/>
          <a:chExt cx="0" cy="0"/>
        </a:xfrm>
      </p:grpSpPr>
      <p:sp>
        <p:nvSpPr>
          <p:cNvPr id="4" name="Snip Single Corner Rectangle 3"/>
          <p:cNvSpPr/>
          <p:nvPr userDrawn="1"/>
        </p:nvSpPr>
        <p:spPr>
          <a:xfrm>
            <a:off x="539750" y="2190750"/>
            <a:ext cx="3887940" cy="6844664"/>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nip Single Corner Rectangle 9"/>
          <p:cNvSpPr/>
          <p:nvPr userDrawn="1"/>
        </p:nvSpPr>
        <p:spPr>
          <a:xfrm>
            <a:off x="4966970" y="2190750"/>
            <a:ext cx="3887940" cy="6829186"/>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nip Single Corner Rectangle 10"/>
          <p:cNvSpPr/>
          <p:nvPr userDrawn="1"/>
        </p:nvSpPr>
        <p:spPr>
          <a:xfrm>
            <a:off x="9394190" y="2190750"/>
            <a:ext cx="3887940" cy="6829186"/>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sz="3000" baseline="0" dirty="0">
                <a:solidFill>
                  <a:schemeClr val="tx1"/>
                </a:solidFill>
              </a:defRPr>
            </a:lvl1pPr>
          </a:lstStyle>
          <a:p>
            <a:pPr lvl="0"/>
            <a:r>
              <a:rPr lang="en-US" dirty="0"/>
              <a:t>Slide title, use this for 4 icons and a detailed  explanation of each</a:t>
            </a:r>
          </a:p>
        </p:txBody>
      </p:sp>
      <p:sp>
        <p:nvSpPr>
          <p:cNvPr id="12" name="Content Placeholder 2"/>
          <p:cNvSpPr>
            <a:spLocks noGrp="1"/>
          </p:cNvSpPr>
          <p:nvPr>
            <p:ph idx="16" hasCustomPrompt="1"/>
          </p:nvPr>
        </p:nvSpPr>
        <p:spPr>
          <a:xfrm>
            <a:off x="539750" y="5621370"/>
            <a:ext cx="3887941" cy="3092371"/>
          </a:xfrm>
        </p:spPr>
        <p:txBody>
          <a:bodyPr vert="horz" lIns="432000" tIns="45720" rIns="432000" bIns="45720" numCol="1" spcCol="288000" rtlCol="0">
            <a:noAutofit/>
          </a:bodyPr>
          <a:lstStyle>
            <a:lvl1pPr marL="0" indent="0">
              <a:spcBef>
                <a:spcPts val="1500"/>
              </a:spcBef>
              <a:buNone/>
              <a:defRPr lang="en-US" sz="2000" dirty="0" smtClean="0">
                <a:solidFill>
                  <a:schemeClr val="bg1"/>
                </a:solidFill>
              </a:defRPr>
            </a:lvl1pPr>
            <a:lvl2pPr marL="685709" indent="0">
              <a:buNone/>
              <a:defRPr lang="en-US" dirty="0" smtClean="0">
                <a:solidFill>
                  <a:schemeClr val="bg1"/>
                </a:solidFill>
              </a:defRPr>
            </a:lvl2pPr>
            <a:lvl3pPr marL="1371417" indent="0">
              <a:buNone/>
              <a:defRPr lang="en-US" dirty="0" smtClean="0">
                <a:solidFill>
                  <a:schemeClr val="bg1"/>
                </a:solidFill>
              </a:defRPr>
            </a:lvl3pPr>
            <a:lvl4pPr marL="2057126" indent="0">
              <a:buNone/>
              <a:defRPr lang="en-US" dirty="0" smtClean="0">
                <a:solidFill>
                  <a:schemeClr val="bg1"/>
                </a:solidFill>
              </a:defRPr>
            </a:lvl4pPr>
            <a:lvl5pPr marL="2742835" indent="0">
              <a:buNone/>
              <a:defRPr lang="en-US" dirty="0">
                <a:solidFill>
                  <a:schemeClr val="bg1"/>
                </a:solidFill>
              </a:defRPr>
            </a:lvl5pPr>
          </a:lstStyle>
          <a:p>
            <a:pPr lvl="0">
              <a:lnSpc>
                <a:spcPct val="110000"/>
              </a:lnSpc>
              <a:spcBef>
                <a:spcPts val="900"/>
              </a:spcBef>
              <a:buSzPct val="75000"/>
            </a:pPr>
            <a:r>
              <a:rPr lang="en-US" dirty="0"/>
              <a:t>Text goes here</a:t>
            </a:r>
          </a:p>
        </p:txBody>
      </p:sp>
      <p:sp>
        <p:nvSpPr>
          <p:cNvPr id="13" name="Content Placeholder 2"/>
          <p:cNvSpPr>
            <a:spLocks noGrp="1"/>
          </p:cNvSpPr>
          <p:nvPr>
            <p:ph idx="17" hasCustomPrompt="1"/>
          </p:nvPr>
        </p:nvSpPr>
        <p:spPr>
          <a:xfrm>
            <a:off x="4943170" y="5653802"/>
            <a:ext cx="3887940" cy="3059817"/>
          </a:xfrm>
        </p:spPr>
        <p:txBody>
          <a:bodyPr vert="horz" lIns="432000" tIns="45720" rIns="432000" bIns="45720" numCol="1" spcCol="288000" rtlCol="0">
            <a:noAutofit/>
          </a:bodyPr>
          <a:lstStyle>
            <a:lvl1pPr marL="342854" indent="-342854">
              <a:lnSpc>
                <a:spcPct val="110000"/>
              </a:lnSpc>
              <a:spcBef>
                <a:spcPts val="900"/>
              </a:spcBef>
              <a:buSzPct val="75000"/>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4" name="Content Placeholder 2"/>
          <p:cNvSpPr>
            <a:spLocks noGrp="1"/>
          </p:cNvSpPr>
          <p:nvPr>
            <p:ph idx="18" hasCustomPrompt="1"/>
          </p:nvPr>
        </p:nvSpPr>
        <p:spPr>
          <a:xfrm>
            <a:off x="9423730" y="5653802"/>
            <a:ext cx="3887940" cy="3059817"/>
          </a:xfrm>
        </p:spPr>
        <p:txBody>
          <a:bodyPr vert="horz" lIns="432000" tIns="45720" rIns="432000" bIns="45720" numCol="1" spcCol="288000" rtlCol="0">
            <a:noAutofit/>
          </a:bodyPr>
          <a:lstStyle>
            <a:lvl1pPr marL="0" indent="0">
              <a:lnSpc>
                <a:spcPct val="110000"/>
              </a:lnSpc>
              <a:spcBef>
                <a:spcPts val="900"/>
              </a:spcBef>
              <a:buSzPct val="75000"/>
              <a:buFontTx/>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a:t>MiQ presentation name  |  Client name or other information  |  Date 20XX</a:t>
            </a:r>
            <a:endParaRPr lang="en-GB" dirty="0"/>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7" name="Snip Single Corner Rectangle 16"/>
          <p:cNvSpPr/>
          <p:nvPr userDrawn="1"/>
        </p:nvSpPr>
        <p:spPr>
          <a:xfrm>
            <a:off x="13821410" y="2190750"/>
            <a:ext cx="3887940" cy="6844664"/>
          </a:xfrm>
          <a:prstGeom prst="snip1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2"/>
          <p:cNvSpPr>
            <a:spLocks noGrp="1"/>
          </p:cNvSpPr>
          <p:nvPr>
            <p:ph idx="24" hasCustomPrompt="1"/>
          </p:nvPr>
        </p:nvSpPr>
        <p:spPr>
          <a:xfrm>
            <a:off x="13828560" y="5669280"/>
            <a:ext cx="3887940" cy="3059817"/>
          </a:xfrm>
        </p:spPr>
        <p:txBody>
          <a:bodyPr vert="horz" lIns="432000" tIns="45720" rIns="432000" bIns="45720" numCol="1" spcCol="288000" rtlCol="0">
            <a:noAutofit/>
          </a:bodyPr>
          <a:lstStyle>
            <a:lvl1pPr marL="0" indent="0">
              <a:lnSpc>
                <a:spcPct val="110000"/>
              </a:lnSpc>
              <a:spcBef>
                <a:spcPts val="900"/>
              </a:spcBef>
              <a:buSzPct val="75000"/>
              <a:buFontTx/>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23" name="Content Placeholder 2"/>
          <p:cNvSpPr>
            <a:spLocks noGrp="1"/>
          </p:cNvSpPr>
          <p:nvPr>
            <p:ph idx="29" hasCustomPrompt="1"/>
          </p:nvPr>
        </p:nvSpPr>
        <p:spPr>
          <a:xfrm>
            <a:off x="542925" y="5192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4" name="Content Placeholder 2"/>
          <p:cNvSpPr>
            <a:spLocks noGrp="1"/>
          </p:cNvSpPr>
          <p:nvPr>
            <p:ph idx="30" hasCustomPrompt="1"/>
          </p:nvPr>
        </p:nvSpPr>
        <p:spPr>
          <a:xfrm>
            <a:off x="4937430" y="5192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5" name="Content Placeholder 2"/>
          <p:cNvSpPr>
            <a:spLocks noGrp="1"/>
          </p:cNvSpPr>
          <p:nvPr>
            <p:ph idx="31" hasCustomPrompt="1"/>
          </p:nvPr>
        </p:nvSpPr>
        <p:spPr>
          <a:xfrm>
            <a:off x="9399435" y="5192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6" name="Content Placeholder 2"/>
          <p:cNvSpPr>
            <a:spLocks noGrp="1"/>
          </p:cNvSpPr>
          <p:nvPr>
            <p:ph idx="32" hasCustomPrompt="1"/>
          </p:nvPr>
        </p:nvSpPr>
        <p:spPr>
          <a:xfrm>
            <a:off x="13814260" y="5192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pic>
        <p:nvPicPr>
          <p:cNvPr id="27" name="Picture Placeholder 19"/>
          <p:cNvPicPr>
            <a:picLocks noChangeAspect="1"/>
          </p:cNvPicPr>
          <p:nvPr userDrawn="1"/>
        </p:nvPicPr>
        <p:blipFill rotWithShape="1">
          <a:blip r:embed="rId2" cstate="email">
            <a:extLst>
              <a:ext uri="{28A0092B-C50C-407E-A947-70E740481C1C}">
                <a14:useLocalDpi xmlns:a14="http://schemas.microsoft.com/office/drawing/2010/main"/>
              </a:ext>
            </a:extLst>
          </a:blip>
          <a:srcRect l="-264865" t="-1616" r="-267127" b="646"/>
          <a:stretch/>
        </p:blipFill>
        <p:spPr>
          <a:xfrm>
            <a:off x="950021" y="2629346"/>
            <a:ext cx="3067398" cy="2406425"/>
          </a:xfrm>
          <a:prstGeom prst="rect">
            <a:avLst/>
          </a:prstGeom>
        </p:spPr>
      </p:pic>
      <p:pic>
        <p:nvPicPr>
          <p:cNvPr id="28" name="Picture Placeholder 20"/>
          <p:cNvPicPr>
            <a:picLocks noChangeAspect="1"/>
          </p:cNvPicPr>
          <p:nvPr userDrawn="1"/>
        </p:nvPicPr>
        <p:blipFill rotWithShape="1">
          <a:blip r:embed="rId3" cstate="email">
            <a:extLst>
              <a:ext uri="{28A0092B-C50C-407E-A947-70E740481C1C}">
                <a14:useLocalDpi xmlns:a14="http://schemas.microsoft.com/office/drawing/2010/main"/>
              </a:ext>
            </a:extLst>
          </a:blip>
          <a:srcRect l="-138933" t="-628" r="-142311" b="2756"/>
          <a:stretch/>
        </p:blipFill>
        <p:spPr>
          <a:xfrm>
            <a:off x="5377241" y="2629346"/>
            <a:ext cx="3067398" cy="2406425"/>
          </a:xfrm>
          <a:prstGeom prst="rect">
            <a:avLst/>
          </a:prstGeom>
        </p:spPr>
      </p:pic>
      <p:pic>
        <p:nvPicPr>
          <p:cNvPr id="29" name="Picture Placeholder 21"/>
          <p:cNvPicPr>
            <a:picLocks noChangeAspect="1"/>
          </p:cNvPicPr>
          <p:nvPr userDrawn="1"/>
        </p:nvPicPr>
        <p:blipFill rotWithShape="1">
          <a:blip r:embed="rId4" cstate="email">
            <a:extLst>
              <a:ext uri="{28A0092B-C50C-407E-A947-70E740481C1C}">
                <a14:useLocalDpi xmlns:a14="http://schemas.microsoft.com/office/drawing/2010/main"/>
              </a:ext>
            </a:extLst>
          </a:blip>
          <a:srcRect l="-140511" t="-643" r="-141796" b="643"/>
          <a:stretch/>
        </p:blipFill>
        <p:spPr>
          <a:xfrm>
            <a:off x="9804461" y="2629346"/>
            <a:ext cx="3067398" cy="2406425"/>
          </a:xfrm>
          <a:prstGeom prst="rect">
            <a:avLst/>
          </a:prstGeom>
        </p:spPr>
      </p:pic>
      <p:pic>
        <p:nvPicPr>
          <p:cNvPr id="30" name="Picture Placeholder 22"/>
          <p:cNvPicPr>
            <a:picLocks noChangeAspect="1"/>
          </p:cNvPicPr>
          <p:nvPr userDrawn="1"/>
        </p:nvPicPr>
        <p:blipFill rotWithShape="1">
          <a:blip r:embed="rId5" cstate="email">
            <a:extLst>
              <a:ext uri="{28A0092B-C50C-407E-A947-70E740481C1C}">
                <a14:useLocalDpi xmlns:a14="http://schemas.microsoft.com/office/drawing/2010/main"/>
              </a:ext>
            </a:extLst>
          </a:blip>
          <a:srcRect l="-148304" t="-1334" r="-148979" b="-657"/>
          <a:stretch/>
        </p:blipFill>
        <p:spPr>
          <a:xfrm>
            <a:off x="14231681" y="2644824"/>
            <a:ext cx="3067398" cy="2406425"/>
          </a:xfrm>
          <a:prstGeom prst="rect">
            <a:avLst/>
          </a:prstGeom>
        </p:spPr>
      </p:pic>
      <p:sp>
        <p:nvSpPr>
          <p:cNvPr id="22"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 COMAPRISON LIGHT">
    <p:bg>
      <p:bgPr>
        <a:solidFill>
          <a:schemeClr val="bg1"/>
        </a:solidFill>
        <a:effectLst/>
      </p:bgPr>
    </p:bg>
    <p:spTree>
      <p:nvGrpSpPr>
        <p:cNvPr id="1" name=""/>
        <p:cNvGrpSpPr/>
        <p:nvPr/>
      </p:nvGrpSpPr>
      <p:grpSpPr>
        <a:xfrm>
          <a:off x="0" y="0"/>
          <a:ext cx="0" cy="0"/>
          <a:chOff x="0" y="0"/>
          <a:chExt cx="0" cy="0"/>
        </a:xfrm>
      </p:grpSpPr>
      <p:sp>
        <p:nvSpPr>
          <p:cNvPr id="4" name="Snip Single Corner Rectangle 3"/>
          <p:cNvSpPr/>
          <p:nvPr userDrawn="1"/>
        </p:nvSpPr>
        <p:spPr>
          <a:xfrm>
            <a:off x="539750" y="3079750"/>
            <a:ext cx="3887940" cy="5835650"/>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nip Single Corner Rectangle 9"/>
          <p:cNvSpPr/>
          <p:nvPr userDrawn="1"/>
        </p:nvSpPr>
        <p:spPr>
          <a:xfrm>
            <a:off x="4966970" y="3079750"/>
            <a:ext cx="3887940" cy="5835650"/>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nip Single Corner Rectangle 10"/>
          <p:cNvSpPr/>
          <p:nvPr userDrawn="1"/>
        </p:nvSpPr>
        <p:spPr>
          <a:xfrm>
            <a:off x="9394190" y="3079750"/>
            <a:ext cx="3887940" cy="5835650"/>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sz="3000" baseline="0" dirty="0">
                <a:solidFill>
                  <a:schemeClr val="tx1"/>
                </a:solidFill>
              </a:defRPr>
            </a:lvl1pPr>
          </a:lstStyle>
          <a:p>
            <a:pPr lvl="0"/>
            <a:r>
              <a:rPr lang="en-US" dirty="0"/>
              <a:t>Slide title, use this for 4 icons and a detailed  explanation of each</a:t>
            </a:r>
          </a:p>
        </p:txBody>
      </p:sp>
      <p:sp>
        <p:nvSpPr>
          <p:cNvPr id="12" name="Content Placeholder 2"/>
          <p:cNvSpPr>
            <a:spLocks noGrp="1"/>
          </p:cNvSpPr>
          <p:nvPr>
            <p:ph idx="16" hasCustomPrompt="1"/>
          </p:nvPr>
        </p:nvSpPr>
        <p:spPr>
          <a:xfrm>
            <a:off x="539750" y="6510371"/>
            <a:ext cx="3887941" cy="2405029"/>
          </a:xfrm>
        </p:spPr>
        <p:txBody>
          <a:bodyPr vert="horz" lIns="432000" tIns="45720" rIns="432000" bIns="45720" numCol="1" spcCol="288000" rtlCol="0">
            <a:noAutofit/>
          </a:bodyPr>
          <a:lstStyle>
            <a:lvl1pPr marL="0" indent="0">
              <a:spcBef>
                <a:spcPts val="1500"/>
              </a:spcBef>
              <a:buNone/>
              <a:defRPr lang="en-US" sz="2000" dirty="0" smtClean="0">
                <a:solidFill>
                  <a:schemeClr val="bg1"/>
                </a:solidFill>
              </a:defRPr>
            </a:lvl1pPr>
            <a:lvl2pPr marL="685709" indent="0">
              <a:buNone/>
              <a:defRPr lang="en-US" dirty="0" smtClean="0">
                <a:solidFill>
                  <a:schemeClr val="bg1"/>
                </a:solidFill>
              </a:defRPr>
            </a:lvl2pPr>
            <a:lvl3pPr marL="1371417" indent="0">
              <a:buNone/>
              <a:defRPr lang="en-US" dirty="0" smtClean="0">
                <a:solidFill>
                  <a:schemeClr val="bg1"/>
                </a:solidFill>
              </a:defRPr>
            </a:lvl3pPr>
            <a:lvl4pPr marL="2057126" indent="0">
              <a:buNone/>
              <a:defRPr lang="en-US" dirty="0" smtClean="0">
                <a:solidFill>
                  <a:schemeClr val="bg1"/>
                </a:solidFill>
              </a:defRPr>
            </a:lvl4pPr>
            <a:lvl5pPr marL="2742835" indent="0">
              <a:buNone/>
              <a:defRPr lang="en-US" dirty="0">
                <a:solidFill>
                  <a:schemeClr val="bg1"/>
                </a:solidFill>
              </a:defRPr>
            </a:lvl5pPr>
          </a:lstStyle>
          <a:p>
            <a:pPr lvl="0">
              <a:lnSpc>
                <a:spcPct val="110000"/>
              </a:lnSpc>
              <a:spcBef>
                <a:spcPts val="900"/>
              </a:spcBef>
              <a:buSzPct val="75000"/>
            </a:pPr>
            <a:r>
              <a:rPr lang="en-US" dirty="0"/>
              <a:t>Text goes here</a:t>
            </a:r>
          </a:p>
        </p:txBody>
      </p:sp>
      <p:sp>
        <p:nvSpPr>
          <p:cNvPr id="13" name="Content Placeholder 2"/>
          <p:cNvSpPr>
            <a:spLocks noGrp="1"/>
          </p:cNvSpPr>
          <p:nvPr>
            <p:ph idx="17" hasCustomPrompt="1"/>
          </p:nvPr>
        </p:nvSpPr>
        <p:spPr>
          <a:xfrm>
            <a:off x="4943170" y="6542803"/>
            <a:ext cx="3887940" cy="2372598"/>
          </a:xfrm>
        </p:spPr>
        <p:txBody>
          <a:bodyPr vert="horz" lIns="432000" tIns="45720" rIns="432000" bIns="45720" numCol="1" spcCol="288000" rtlCol="0">
            <a:noAutofit/>
          </a:bodyPr>
          <a:lstStyle>
            <a:lvl1pPr marL="342854" indent="-342854">
              <a:lnSpc>
                <a:spcPct val="110000"/>
              </a:lnSpc>
              <a:spcBef>
                <a:spcPts val="900"/>
              </a:spcBef>
              <a:buSzPct val="75000"/>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4" name="Content Placeholder 2"/>
          <p:cNvSpPr>
            <a:spLocks noGrp="1"/>
          </p:cNvSpPr>
          <p:nvPr>
            <p:ph idx="18" hasCustomPrompt="1"/>
          </p:nvPr>
        </p:nvSpPr>
        <p:spPr>
          <a:xfrm>
            <a:off x="9423730" y="6542803"/>
            <a:ext cx="3887940" cy="2372598"/>
          </a:xfrm>
        </p:spPr>
        <p:txBody>
          <a:bodyPr vert="horz" lIns="432000" tIns="45720" rIns="432000" bIns="45720" numCol="1" spcCol="288000" rtlCol="0">
            <a:noAutofit/>
          </a:bodyPr>
          <a:lstStyle>
            <a:lvl1pPr marL="0" indent="0">
              <a:lnSpc>
                <a:spcPct val="110000"/>
              </a:lnSpc>
              <a:spcBef>
                <a:spcPts val="900"/>
              </a:spcBef>
              <a:buSzPct val="75000"/>
              <a:buFontTx/>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a:t>MiQ presentation name  |  Client name or other information  |  Date 20XX</a:t>
            </a:r>
            <a:endParaRPr lang="en-GB" dirty="0"/>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8" name="Picture Placeholder 17"/>
          <p:cNvSpPr>
            <a:spLocks noGrp="1"/>
          </p:cNvSpPr>
          <p:nvPr>
            <p:ph type="pic" sz="quarter" idx="21" hasCustomPrompt="1"/>
          </p:nvPr>
        </p:nvSpPr>
        <p:spPr>
          <a:xfrm>
            <a:off x="950021" y="3518346"/>
            <a:ext cx="3067398" cy="2406425"/>
          </a:xfrm>
        </p:spPr>
        <p:txBody>
          <a:bodyPr>
            <a:normAutofit/>
          </a:bodyPr>
          <a:lstStyle>
            <a:lvl1pPr marL="0" indent="0">
              <a:buFontTx/>
              <a:buNone/>
              <a:defRPr sz="1800" baseline="0">
                <a:solidFill>
                  <a:schemeClr val="bg1"/>
                </a:solidFill>
              </a:defRPr>
            </a:lvl1pPr>
          </a:lstStyle>
          <a:p>
            <a:r>
              <a:rPr lang="en-GB" dirty="0"/>
              <a:t>Click to put an icon in this space – just make sure that it is white with a transparent background</a:t>
            </a:r>
          </a:p>
        </p:txBody>
      </p:sp>
      <p:sp>
        <p:nvSpPr>
          <p:cNvPr id="20" name="Picture Placeholder 17"/>
          <p:cNvSpPr>
            <a:spLocks noGrp="1"/>
          </p:cNvSpPr>
          <p:nvPr>
            <p:ph type="pic" sz="quarter" idx="22" hasCustomPrompt="1"/>
          </p:nvPr>
        </p:nvSpPr>
        <p:spPr>
          <a:xfrm>
            <a:off x="5377241" y="3518346"/>
            <a:ext cx="3067398" cy="240642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21" name="Picture Placeholder 17"/>
          <p:cNvSpPr>
            <a:spLocks noGrp="1"/>
          </p:cNvSpPr>
          <p:nvPr>
            <p:ph type="pic" sz="quarter" idx="23" hasCustomPrompt="1"/>
          </p:nvPr>
        </p:nvSpPr>
        <p:spPr>
          <a:xfrm>
            <a:off x="9804461" y="3518346"/>
            <a:ext cx="3067398" cy="240642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17" name="Snip Single Corner Rectangle 16"/>
          <p:cNvSpPr/>
          <p:nvPr userDrawn="1"/>
        </p:nvSpPr>
        <p:spPr>
          <a:xfrm>
            <a:off x="13821410" y="3079750"/>
            <a:ext cx="3887940" cy="5835650"/>
          </a:xfrm>
          <a:prstGeom prst="snip1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2"/>
          <p:cNvSpPr>
            <a:spLocks noGrp="1"/>
          </p:cNvSpPr>
          <p:nvPr>
            <p:ph idx="24" hasCustomPrompt="1"/>
          </p:nvPr>
        </p:nvSpPr>
        <p:spPr>
          <a:xfrm>
            <a:off x="13828560" y="6558281"/>
            <a:ext cx="3887940" cy="2357120"/>
          </a:xfrm>
        </p:spPr>
        <p:txBody>
          <a:bodyPr vert="horz" lIns="432000" tIns="45720" rIns="432000" bIns="45720" numCol="1" spcCol="288000" rtlCol="0">
            <a:noAutofit/>
          </a:bodyPr>
          <a:lstStyle>
            <a:lvl1pPr marL="0" indent="0">
              <a:lnSpc>
                <a:spcPct val="110000"/>
              </a:lnSpc>
              <a:spcBef>
                <a:spcPts val="900"/>
              </a:spcBef>
              <a:buSzPct val="75000"/>
              <a:buFontTx/>
              <a:buNone/>
              <a:defRPr lang="en-US" sz="2000"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lnSpc>
                <a:spcPct val="110000"/>
              </a:lnSpc>
              <a:spcBef>
                <a:spcPts val="900"/>
              </a:spcBef>
              <a:buSzPct val="75000"/>
            </a:pPr>
            <a:r>
              <a:rPr lang="en-US" dirty="0"/>
              <a:t>Text goes here</a:t>
            </a:r>
          </a:p>
        </p:txBody>
      </p:sp>
      <p:sp>
        <p:nvSpPr>
          <p:cNvPr id="22" name="Picture Placeholder 17"/>
          <p:cNvSpPr>
            <a:spLocks noGrp="1"/>
          </p:cNvSpPr>
          <p:nvPr>
            <p:ph type="pic" sz="quarter" idx="25" hasCustomPrompt="1"/>
          </p:nvPr>
        </p:nvSpPr>
        <p:spPr>
          <a:xfrm>
            <a:off x="14231681" y="3533824"/>
            <a:ext cx="3067398" cy="2406425"/>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stStyle>
          <a:p>
            <a:r>
              <a:rPr lang="en-GB" dirty="0"/>
              <a:t>Click to put an icon in this space – just make sure that it is white with a transparent background</a:t>
            </a:r>
          </a:p>
          <a:p>
            <a:endParaRPr lang="en-GB" dirty="0"/>
          </a:p>
        </p:txBody>
      </p:sp>
      <p:sp>
        <p:nvSpPr>
          <p:cNvPr id="23" name="Content Placeholder 2"/>
          <p:cNvSpPr>
            <a:spLocks noGrp="1"/>
          </p:cNvSpPr>
          <p:nvPr>
            <p:ph idx="29" hasCustomPrompt="1"/>
          </p:nvPr>
        </p:nvSpPr>
        <p:spPr>
          <a:xfrm>
            <a:off x="542925" y="6081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4" name="Content Placeholder 2"/>
          <p:cNvSpPr>
            <a:spLocks noGrp="1"/>
          </p:cNvSpPr>
          <p:nvPr>
            <p:ph idx="30" hasCustomPrompt="1"/>
          </p:nvPr>
        </p:nvSpPr>
        <p:spPr>
          <a:xfrm>
            <a:off x="4937430" y="6081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5" name="Content Placeholder 2"/>
          <p:cNvSpPr>
            <a:spLocks noGrp="1"/>
          </p:cNvSpPr>
          <p:nvPr>
            <p:ph idx="31" hasCustomPrompt="1"/>
          </p:nvPr>
        </p:nvSpPr>
        <p:spPr>
          <a:xfrm>
            <a:off x="9399435" y="6081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6" name="Content Placeholder 2"/>
          <p:cNvSpPr>
            <a:spLocks noGrp="1"/>
          </p:cNvSpPr>
          <p:nvPr>
            <p:ph idx="32" hasCustomPrompt="1"/>
          </p:nvPr>
        </p:nvSpPr>
        <p:spPr>
          <a:xfrm>
            <a:off x="13814260" y="6081076"/>
            <a:ext cx="3884765" cy="418867"/>
          </a:xfrm>
          <a:noFill/>
        </p:spPr>
        <p:txBody>
          <a:bodyPr lIns="432000">
            <a:no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7"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mparison 2">
    <p:bg>
      <p:bgPr>
        <a:solidFill>
          <a:schemeClr val="bg1"/>
        </a:solidFill>
        <a:effectLst/>
      </p:bgPr>
    </p:bg>
    <p:spTree>
      <p:nvGrpSpPr>
        <p:cNvPr id="1" name=""/>
        <p:cNvGrpSpPr/>
        <p:nvPr/>
      </p:nvGrpSpPr>
      <p:grpSpPr>
        <a:xfrm>
          <a:off x="0" y="0"/>
          <a:ext cx="0" cy="0"/>
          <a:chOff x="0" y="0"/>
          <a:chExt cx="0" cy="0"/>
        </a:xfrm>
      </p:grpSpPr>
      <p:sp>
        <p:nvSpPr>
          <p:cNvPr id="45" name="Snip Single Corner Rectangle 44"/>
          <p:cNvSpPr/>
          <p:nvPr userDrawn="1"/>
        </p:nvSpPr>
        <p:spPr>
          <a:xfrm>
            <a:off x="13476202" y="5555157"/>
            <a:ext cx="4021260" cy="3533335"/>
          </a:xfrm>
          <a:prstGeom prst="snip1Rect">
            <a:avLst>
              <a:gd name="adj" fmla="val 173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Snip Single Corner Rectangle 4"/>
          <p:cNvSpPr/>
          <p:nvPr userDrawn="1"/>
        </p:nvSpPr>
        <p:spPr>
          <a:xfrm>
            <a:off x="552366" y="1773912"/>
            <a:ext cx="4021260" cy="3533335"/>
          </a:xfrm>
          <a:prstGeom prst="snip1Rect">
            <a:avLst>
              <a:gd name="adj" fmla="val 1733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539750" y="540000"/>
            <a:ext cx="14220825" cy="360000"/>
          </a:xfrm>
        </p:spPr>
        <p:txBody>
          <a:bodyPr vert="horz" lIns="0" tIns="0" rIns="91440" bIns="45720" rtlCol="0" anchor="t">
            <a:noAutofit/>
          </a:bodyPr>
          <a:lstStyle>
            <a:lvl1pPr>
              <a:defRPr lang="en-US" baseline="0" dirty="0">
                <a:solidFill>
                  <a:schemeClr val="tx1"/>
                </a:solidFill>
              </a:defRPr>
            </a:lvl1pPr>
          </a:lstStyle>
          <a:p>
            <a:pPr lvl="0"/>
            <a:r>
              <a:rPr lang="en-US" dirty="0"/>
              <a:t>Boxes – you can change the </a:t>
            </a:r>
            <a:r>
              <a:rPr lang="en-US" dirty="0" err="1"/>
              <a:t>colours</a:t>
            </a:r>
            <a:r>
              <a:rPr lang="en-US" dirty="0"/>
              <a:t> of these on the master slide</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7" name="Snip Single Corner Rectangle 16"/>
          <p:cNvSpPr/>
          <p:nvPr userDrawn="1"/>
        </p:nvSpPr>
        <p:spPr>
          <a:xfrm>
            <a:off x="4871953" y="1773912"/>
            <a:ext cx="4021260" cy="3533335"/>
          </a:xfrm>
          <a:prstGeom prst="snip1Rect">
            <a:avLst>
              <a:gd name="adj" fmla="val 173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Snip Single Corner Rectangle 18"/>
          <p:cNvSpPr/>
          <p:nvPr userDrawn="1"/>
        </p:nvSpPr>
        <p:spPr>
          <a:xfrm>
            <a:off x="9185190" y="1773912"/>
            <a:ext cx="4021260" cy="3533335"/>
          </a:xfrm>
          <a:prstGeom prst="snip1Rect">
            <a:avLst>
              <a:gd name="adj" fmla="val 173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Snip Single Corner Rectangle 21"/>
          <p:cNvSpPr/>
          <p:nvPr userDrawn="1"/>
        </p:nvSpPr>
        <p:spPr>
          <a:xfrm>
            <a:off x="13476202" y="1773912"/>
            <a:ext cx="4021260" cy="3533335"/>
          </a:xfrm>
          <a:prstGeom prst="snip1Rect">
            <a:avLst>
              <a:gd name="adj" fmla="val 1733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Snip Single Corner Rectangle 22"/>
          <p:cNvSpPr/>
          <p:nvPr userDrawn="1"/>
        </p:nvSpPr>
        <p:spPr>
          <a:xfrm>
            <a:off x="552366" y="5555157"/>
            <a:ext cx="4021260" cy="3533335"/>
          </a:xfrm>
          <a:prstGeom prst="snip1Rect">
            <a:avLst>
              <a:gd name="adj" fmla="val 173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Snip Single Corner Rectangle 23"/>
          <p:cNvSpPr/>
          <p:nvPr userDrawn="1"/>
        </p:nvSpPr>
        <p:spPr>
          <a:xfrm>
            <a:off x="4871953" y="5555157"/>
            <a:ext cx="4021260" cy="3533335"/>
          </a:xfrm>
          <a:prstGeom prst="snip1Rect">
            <a:avLst>
              <a:gd name="adj" fmla="val 173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Content Placeholder 2"/>
          <p:cNvSpPr>
            <a:spLocks noGrp="1"/>
          </p:cNvSpPr>
          <p:nvPr>
            <p:ph idx="17" hasCustomPrompt="1"/>
          </p:nvPr>
        </p:nvSpPr>
        <p:spPr>
          <a:xfrm>
            <a:off x="552366" y="2630494"/>
            <a:ext cx="3960000" cy="2562413"/>
          </a:xfrm>
        </p:spPr>
        <p:txBody>
          <a:bodyPr vert="horz" lIns="432000" tIns="45720" rIns="288000" bIns="45720" numCol="1" spcCol="288000" rtlCol="0">
            <a:noAutofit/>
          </a:bodyPr>
          <a:lstStyle>
            <a:lvl1pPr marL="342854" indent="-342854">
              <a:spcBef>
                <a:spcPts val="1500"/>
              </a:spcBef>
              <a:buNone/>
              <a:defRPr lang="en-US" sz="2000" baseline="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Insert text, or you could put an icon in here</a:t>
            </a:r>
          </a:p>
        </p:txBody>
      </p:sp>
      <p:sp>
        <p:nvSpPr>
          <p:cNvPr id="25" name="Content Placeholder 2"/>
          <p:cNvSpPr>
            <a:spLocks noGrp="1"/>
          </p:cNvSpPr>
          <p:nvPr>
            <p:ph idx="21" hasCustomPrompt="1"/>
          </p:nvPr>
        </p:nvSpPr>
        <p:spPr>
          <a:xfrm>
            <a:off x="552366" y="2220716"/>
            <a:ext cx="3960000" cy="409778"/>
          </a:xfrm>
          <a:noFill/>
        </p:spPr>
        <p:txBody>
          <a:bodyPr lIns="432000">
            <a:normAutofit/>
          </a:bodyPr>
          <a:lstStyle>
            <a:lvl1pPr marL="28575" indent="0">
              <a:buNone/>
              <a:tabLst/>
              <a:defRPr sz="2000" b="1" baseline="0">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26" name="Content Placeholder 2"/>
          <p:cNvSpPr>
            <a:spLocks noGrp="1"/>
          </p:cNvSpPr>
          <p:nvPr>
            <p:ph idx="22" hasCustomPrompt="1"/>
          </p:nvPr>
        </p:nvSpPr>
        <p:spPr>
          <a:xfrm>
            <a:off x="4885625" y="2630494"/>
            <a:ext cx="3960000" cy="2562413"/>
          </a:xfrm>
        </p:spPr>
        <p:txBody>
          <a:bodyPr vert="horz" lIns="432000" tIns="45720" rIns="288000" bIns="45720" numCol="1" spcCol="288000" rtlCol="0">
            <a:noAutofit/>
          </a:bodyPr>
          <a:lstStyle>
            <a:lvl1pPr marL="0" indent="0">
              <a:lnSpc>
                <a:spcPct val="110000"/>
              </a:lnSpc>
              <a:spcBef>
                <a:spcPts val="900"/>
              </a:spcBef>
              <a:buSzPct val="75000"/>
              <a:buNone/>
              <a:tabLst/>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Insert text, or you could put an icon in here</a:t>
            </a:r>
          </a:p>
        </p:txBody>
      </p:sp>
      <p:sp>
        <p:nvSpPr>
          <p:cNvPr id="27" name="Content Placeholder 2"/>
          <p:cNvSpPr>
            <a:spLocks noGrp="1"/>
          </p:cNvSpPr>
          <p:nvPr>
            <p:ph idx="23" hasCustomPrompt="1"/>
          </p:nvPr>
        </p:nvSpPr>
        <p:spPr>
          <a:xfrm>
            <a:off x="4885625" y="2220716"/>
            <a:ext cx="3960000" cy="409778"/>
          </a:xfrm>
          <a:noFill/>
        </p:spPr>
        <p:txBody>
          <a:bodyPr lIns="432000">
            <a:normAutofit/>
          </a:bodyPr>
          <a:lstStyle>
            <a:lvl1pPr marL="28575" marR="0" indent="0" algn="l" defTabSz="1371417" rtl="0" eaLnBrk="1" fontAlgn="auto" latinLnBrk="0" hangingPunct="1">
              <a:lnSpc>
                <a:spcPct val="110000"/>
              </a:lnSpc>
              <a:spcBef>
                <a:spcPts val="2100"/>
              </a:spcBef>
              <a:spcAft>
                <a:spcPts val="0"/>
              </a:spcAft>
              <a:buClrTx/>
              <a:buSzPct val="85000"/>
              <a:buFontTx/>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heading</a:t>
            </a:r>
          </a:p>
        </p:txBody>
      </p:sp>
      <p:sp>
        <p:nvSpPr>
          <p:cNvPr id="32" name="Content Placeholder 2"/>
          <p:cNvSpPr>
            <a:spLocks noGrp="1"/>
          </p:cNvSpPr>
          <p:nvPr>
            <p:ph idx="24" hasCustomPrompt="1"/>
          </p:nvPr>
        </p:nvSpPr>
        <p:spPr>
          <a:xfrm>
            <a:off x="9202910" y="2630494"/>
            <a:ext cx="3960000" cy="2562413"/>
          </a:xfrm>
        </p:spPr>
        <p:txBody>
          <a:bodyPr vert="horz" lIns="432000" tIns="45720" rIns="288000" bIns="45720" numCol="1" spcCol="288000" rtlCol="0">
            <a:noAutofit/>
          </a:bodyPr>
          <a:lstStyle>
            <a:lvl1pPr marL="0" indent="0">
              <a:lnSpc>
                <a:spcPct val="110000"/>
              </a:lnSpc>
              <a:spcBef>
                <a:spcPts val="900"/>
              </a:spcBef>
              <a:buSzPct val="75000"/>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Insert text, or you could put an icon in here</a:t>
            </a:r>
          </a:p>
        </p:txBody>
      </p:sp>
      <p:sp>
        <p:nvSpPr>
          <p:cNvPr id="33" name="Content Placeholder 2"/>
          <p:cNvSpPr>
            <a:spLocks noGrp="1"/>
          </p:cNvSpPr>
          <p:nvPr>
            <p:ph idx="25" hasCustomPrompt="1"/>
          </p:nvPr>
        </p:nvSpPr>
        <p:spPr>
          <a:xfrm>
            <a:off x="9202910" y="2220716"/>
            <a:ext cx="3960000" cy="408056"/>
          </a:xfrm>
          <a:noFill/>
        </p:spPr>
        <p:txBody>
          <a:bodyPr lIns="43200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34" name="Content Placeholder 2"/>
          <p:cNvSpPr>
            <a:spLocks noGrp="1"/>
          </p:cNvSpPr>
          <p:nvPr>
            <p:ph idx="26" hasCustomPrompt="1"/>
          </p:nvPr>
        </p:nvSpPr>
        <p:spPr>
          <a:xfrm>
            <a:off x="13510133" y="2630494"/>
            <a:ext cx="3960000" cy="2562413"/>
          </a:xfrm>
        </p:spPr>
        <p:txBody>
          <a:bodyPr vert="horz" lIns="432000" tIns="45720" rIns="288000" bIns="45720" numCol="1" spcCol="288000" rtlCol="0">
            <a:noAutofit/>
          </a:bodyPr>
          <a:lstStyle>
            <a:lvl1pPr marL="0" indent="0">
              <a:lnSpc>
                <a:spcPct val="110000"/>
              </a:lnSpc>
              <a:spcBef>
                <a:spcPts val="900"/>
              </a:spcBef>
              <a:buSzPct val="75000"/>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Insert text, or you could put an icon in here</a:t>
            </a:r>
          </a:p>
        </p:txBody>
      </p:sp>
      <p:sp>
        <p:nvSpPr>
          <p:cNvPr id="35" name="Content Placeholder 2"/>
          <p:cNvSpPr>
            <a:spLocks noGrp="1"/>
          </p:cNvSpPr>
          <p:nvPr>
            <p:ph idx="27" hasCustomPrompt="1"/>
          </p:nvPr>
        </p:nvSpPr>
        <p:spPr>
          <a:xfrm>
            <a:off x="13510133" y="2220716"/>
            <a:ext cx="3960000" cy="408056"/>
          </a:xfrm>
          <a:noFill/>
        </p:spPr>
        <p:txBody>
          <a:bodyPr lIns="43200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36" name="Content Placeholder 2"/>
          <p:cNvSpPr>
            <a:spLocks noGrp="1"/>
          </p:cNvSpPr>
          <p:nvPr>
            <p:ph idx="28" hasCustomPrompt="1"/>
          </p:nvPr>
        </p:nvSpPr>
        <p:spPr>
          <a:xfrm>
            <a:off x="552366" y="6459267"/>
            <a:ext cx="3960000" cy="2562413"/>
          </a:xfrm>
        </p:spPr>
        <p:txBody>
          <a:bodyPr vert="horz" lIns="432000" tIns="45720" rIns="288000" bIns="45720" numCol="1" spcCol="288000" rtlCol="0">
            <a:noAutofit/>
          </a:bodyPr>
          <a:lstStyle>
            <a:lvl1pPr marL="0" indent="0">
              <a:lnSpc>
                <a:spcPct val="110000"/>
              </a:lnSpc>
              <a:spcBef>
                <a:spcPts val="900"/>
              </a:spcBef>
              <a:buSzPct val="75000"/>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Insert text, or you could put an icon in here</a:t>
            </a:r>
          </a:p>
        </p:txBody>
      </p:sp>
      <p:sp>
        <p:nvSpPr>
          <p:cNvPr id="37" name="Content Placeholder 2"/>
          <p:cNvSpPr>
            <a:spLocks noGrp="1"/>
          </p:cNvSpPr>
          <p:nvPr>
            <p:ph idx="29" hasCustomPrompt="1"/>
          </p:nvPr>
        </p:nvSpPr>
        <p:spPr>
          <a:xfrm>
            <a:off x="552366" y="6031948"/>
            <a:ext cx="3960000" cy="392237"/>
          </a:xfrm>
          <a:noFill/>
        </p:spPr>
        <p:txBody>
          <a:bodyPr lIns="43200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Insert heading</a:t>
            </a:r>
          </a:p>
        </p:txBody>
      </p:sp>
      <p:sp>
        <p:nvSpPr>
          <p:cNvPr id="38" name="Content Placeholder 2"/>
          <p:cNvSpPr>
            <a:spLocks noGrp="1"/>
          </p:cNvSpPr>
          <p:nvPr>
            <p:ph idx="30" hasCustomPrompt="1"/>
          </p:nvPr>
        </p:nvSpPr>
        <p:spPr>
          <a:xfrm>
            <a:off x="4885625" y="6470445"/>
            <a:ext cx="3960000" cy="2562413"/>
          </a:xfrm>
        </p:spPr>
        <p:txBody>
          <a:bodyPr vert="horz" lIns="432000" tIns="45720" rIns="288000" bIns="45720" numCol="1" spcCol="288000" rtlCol="0">
            <a:noAutofit/>
          </a:bodyPr>
          <a:lstStyle>
            <a:lvl1pPr marL="0" indent="0">
              <a:lnSpc>
                <a:spcPct val="110000"/>
              </a:lnSpc>
              <a:spcBef>
                <a:spcPts val="900"/>
              </a:spcBef>
              <a:buSzPct val="75000"/>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Insert text, or you could put an icon in here</a:t>
            </a:r>
          </a:p>
        </p:txBody>
      </p:sp>
      <p:sp>
        <p:nvSpPr>
          <p:cNvPr id="39" name="Content Placeholder 2"/>
          <p:cNvSpPr>
            <a:spLocks noGrp="1"/>
          </p:cNvSpPr>
          <p:nvPr>
            <p:ph idx="31" hasCustomPrompt="1"/>
          </p:nvPr>
        </p:nvSpPr>
        <p:spPr>
          <a:xfrm>
            <a:off x="4885625" y="6031948"/>
            <a:ext cx="3960000" cy="418608"/>
          </a:xfrm>
          <a:noFill/>
        </p:spPr>
        <p:txBody>
          <a:bodyPr lIns="432000">
            <a:normAutofit/>
          </a:bodyPr>
          <a:lstStyle>
            <a:lvl1pPr marL="28575" marR="0" indent="0" algn="l" defTabSz="1371417" rtl="0" eaLnBrk="1" fontAlgn="auto" latinLnBrk="0" hangingPunct="1">
              <a:lnSpc>
                <a:spcPct val="110000"/>
              </a:lnSpc>
              <a:spcBef>
                <a:spcPts val="2100"/>
              </a:spcBef>
              <a:spcAft>
                <a:spcPts val="0"/>
              </a:spcAft>
              <a:buClrTx/>
              <a:buSzPct val="85000"/>
              <a:buFontTx/>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heading</a:t>
            </a:r>
          </a:p>
        </p:txBody>
      </p:sp>
      <p:sp>
        <p:nvSpPr>
          <p:cNvPr id="40" name="Content Placeholder 2"/>
          <p:cNvSpPr>
            <a:spLocks noGrp="1"/>
          </p:cNvSpPr>
          <p:nvPr>
            <p:ph idx="32" hasCustomPrompt="1"/>
          </p:nvPr>
        </p:nvSpPr>
        <p:spPr>
          <a:xfrm>
            <a:off x="9202910" y="6441726"/>
            <a:ext cx="3960000" cy="2562413"/>
          </a:xfrm>
        </p:spPr>
        <p:txBody>
          <a:bodyPr vert="horz" lIns="432000" tIns="45720" rIns="288000" bIns="45720" numCol="1" spcCol="288000" rtlCol="0">
            <a:noAutofit/>
          </a:bodyPr>
          <a:lstStyle>
            <a:lvl1pPr marL="0" indent="0">
              <a:lnSpc>
                <a:spcPct val="110000"/>
              </a:lnSpc>
              <a:spcBef>
                <a:spcPts val="900"/>
              </a:spcBef>
              <a:buSzPct val="75000"/>
              <a:buNone/>
              <a:defRPr lang="en-US" sz="2000" dirty="0" smtClean="0">
                <a:solidFill>
                  <a:schemeClr val="accent2"/>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Insert text, or you could put an icon in here</a:t>
            </a:r>
          </a:p>
        </p:txBody>
      </p:sp>
      <p:sp>
        <p:nvSpPr>
          <p:cNvPr id="41" name="Content Placeholder 2"/>
          <p:cNvSpPr>
            <a:spLocks noGrp="1"/>
          </p:cNvSpPr>
          <p:nvPr>
            <p:ph idx="33" hasCustomPrompt="1"/>
          </p:nvPr>
        </p:nvSpPr>
        <p:spPr>
          <a:xfrm>
            <a:off x="9202910" y="6031948"/>
            <a:ext cx="3960000" cy="418608"/>
          </a:xfrm>
          <a:noFill/>
        </p:spPr>
        <p:txBody>
          <a:bodyPr lIns="432000">
            <a:normAutofit/>
          </a:bodyPr>
          <a:lstStyle>
            <a:lvl1pPr marL="28575" marR="0" indent="0" algn="l" defTabSz="1371417" rtl="0" eaLnBrk="1" fontAlgn="auto" latinLnBrk="0" hangingPunct="1">
              <a:lnSpc>
                <a:spcPct val="110000"/>
              </a:lnSpc>
              <a:spcBef>
                <a:spcPts val="2100"/>
              </a:spcBef>
              <a:spcAft>
                <a:spcPts val="0"/>
              </a:spcAft>
              <a:buClrTx/>
              <a:buSzPct val="85000"/>
              <a:buFontTx/>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heading</a:t>
            </a:r>
          </a:p>
        </p:txBody>
      </p:sp>
      <p:sp>
        <p:nvSpPr>
          <p:cNvPr id="42" name="Content Placeholder 2"/>
          <p:cNvSpPr>
            <a:spLocks noGrp="1"/>
          </p:cNvSpPr>
          <p:nvPr>
            <p:ph idx="34" hasCustomPrompt="1"/>
          </p:nvPr>
        </p:nvSpPr>
        <p:spPr>
          <a:xfrm>
            <a:off x="13510133" y="6441726"/>
            <a:ext cx="3960000" cy="2562413"/>
          </a:xfrm>
        </p:spPr>
        <p:txBody>
          <a:bodyPr vert="horz" lIns="432000" tIns="45720" rIns="288000" bIns="45720" numCol="1" spcCol="288000" rtlCol="0">
            <a:noAutofit/>
          </a:bodyPr>
          <a:lstStyle>
            <a:lvl1pPr marL="0" indent="0">
              <a:lnSpc>
                <a:spcPct val="110000"/>
              </a:lnSpc>
              <a:spcBef>
                <a:spcPts val="900"/>
              </a:spcBef>
              <a:buSzPct val="75000"/>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Insert text, or you could put an icon in here</a:t>
            </a:r>
          </a:p>
        </p:txBody>
      </p:sp>
      <p:sp>
        <p:nvSpPr>
          <p:cNvPr id="43" name="Content Placeholder 2"/>
          <p:cNvSpPr>
            <a:spLocks noGrp="1"/>
          </p:cNvSpPr>
          <p:nvPr>
            <p:ph idx="35" hasCustomPrompt="1"/>
          </p:nvPr>
        </p:nvSpPr>
        <p:spPr>
          <a:xfrm>
            <a:off x="13510133" y="6031948"/>
            <a:ext cx="3960000" cy="418608"/>
          </a:xfrm>
          <a:noFill/>
        </p:spPr>
        <p:txBody>
          <a:bodyPr lIns="432000">
            <a:normAutofit/>
          </a:bodyPr>
          <a:lstStyle>
            <a:lvl1pPr marL="28575" marR="0" indent="0" algn="l" defTabSz="1371417" rtl="0" eaLnBrk="1" fontAlgn="auto" latinLnBrk="0" hangingPunct="1">
              <a:lnSpc>
                <a:spcPct val="110000"/>
              </a:lnSpc>
              <a:spcBef>
                <a:spcPts val="2100"/>
              </a:spcBef>
              <a:spcAft>
                <a:spcPts val="0"/>
              </a:spcAft>
              <a:buClrTx/>
              <a:buSzPct val="85000"/>
              <a:buFontTx/>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marL="28575"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heading</a:t>
            </a:r>
          </a:p>
        </p:txBody>
      </p:sp>
      <p:sp>
        <p:nvSpPr>
          <p:cNvPr id="44" name="Snip Single Corner Rectangle 43"/>
          <p:cNvSpPr/>
          <p:nvPr userDrawn="1"/>
        </p:nvSpPr>
        <p:spPr>
          <a:xfrm>
            <a:off x="9191539" y="5538789"/>
            <a:ext cx="3980911" cy="3549703"/>
          </a:xfrm>
          <a:prstGeom prst="snip1Rect">
            <a:avLst>
              <a:gd name="adj" fmla="val 17339"/>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89" userDrawn="1">
          <p15:clr>
            <a:srgbClr val="FBAE40"/>
          </p15:clr>
        </p15:guide>
        <p15:guide id="2" orient="horz" pos="5712"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mparison with transparent pics">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345989" y="10285413"/>
            <a:ext cx="4794422" cy="170064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Picture Placeholder 15"/>
          <p:cNvSpPr>
            <a:spLocks noGrp="1"/>
          </p:cNvSpPr>
          <p:nvPr>
            <p:ph type="pic" sz="quarter" idx="40" hasCustomPrompt="1"/>
          </p:nvPr>
        </p:nvSpPr>
        <p:spPr>
          <a:xfrm flipH="1">
            <a:off x="6722361" y="2190814"/>
            <a:ext cx="4900290" cy="937989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5 w 10000"/>
              <a:gd name="connsiteY0" fmla="*/ 5304 h 10000"/>
              <a:gd name="connsiteX1" fmla="*/ 10000 w 10000"/>
              <a:gd name="connsiteY1" fmla="*/ 0 h 10000"/>
              <a:gd name="connsiteX2" fmla="*/ 10000 w 10000"/>
              <a:gd name="connsiteY2" fmla="*/ 10000 h 10000"/>
              <a:gd name="connsiteX3" fmla="*/ 0 w 10000"/>
              <a:gd name="connsiteY3" fmla="*/ 10000 h 10000"/>
              <a:gd name="connsiteX4" fmla="*/ 45 w 10000"/>
              <a:gd name="connsiteY4" fmla="*/ 5304 h 10000"/>
              <a:gd name="connsiteX0" fmla="*/ 470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470 w 10000"/>
              <a:gd name="connsiteY4" fmla="*/ 1 h 10000"/>
              <a:gd name="connsiteX0" fmla="*/ 140 w 9670"/>
              <a:gd name="connsiteY0" fmla="*/ 1 h 10000"/>
              <a:gd name="connsiteX1" fmla="*/ 9670 w 9670"/>
              <a:gd name="connsiteY1" fmla="*/ 0 h 10000"/>
              <a:gd name="connsiteX2" fmla="*/ 9670 w 9670"/>
              <a:gd name="connsiteY2" fmla="*/ 10000 h 10000"/>
              <a:gd name="connsiteX3" fmla="*/ 0 w 9670"/>
              <a:gd name="connsiteY3" fmla="*/ 4951 h 10000"/>
              <a:gd name="connsiteX4" fmla="*/ 140 w 9670"/>
              <a:gd name="connsiteY4" fmla="*/ 1 h 10000"/>
              <a:gd name="connsiteX0" fmla="*/ 4 w 10008"/>
              <a:gd name="connsiteY0" fmla="*/ 1 h 10000"/>
              <a:gd name="connsiteX1" fmla="*/ 10008 w 10008"/>
              <a:gd name="connsiteY1" fmla="*/ 0 h 10000"/>
              <a:gd name="connsiteX2" fmla="*/ 10008 w 10008"/>
              <a:gd name="connsiteY2" fmla="*/ 10000 h 10000"/>
              <a:gd name="connsiteX3" fmla="*/ 8 w 10008"/>
              <a:gd name="connsiteY3" fmla="*/ 4951 h 10000"/>
              <a:gd name="connsiteX4" fmla="*/ 4 w 10008"/>
              <a:gd name="connsiteY4" fmla="*/ 1 h 10000"/>
              <a:gd name="connsiteX0" fmla="*/ 4 w 11998"/>
              <a:gd name="connsiteY0" fmla="*/ 445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445 h 10444"/>
              <a:gd name="connsiteX0" fmla="*/ 4 w 11998"/>
              <a:gd name="connsiteY0" fmla="*/ 33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33 h 10444"/>
              <a:gd name="connsiteX0" fmla="*/ 4 w 11998"/>
              <a:gd name="connsiteY0" fmla="*/ 33 h 10571"/>
              <a:gd name="connsiteX1" fmla="*/ 11998 w 11998"/>
              <a:gd name="connsiteY1" fmla="*/ 0 h 10571"/>
              <a:gd name="connsiteX2" fmla="*/ 11936 w 11998"/>
              <a:gd name="connsiteY2" fmla="*/ 10571 h 10571"/>
              <a:gd name="connsiteX3" fmla="*/ 8 w 11998"/>
              <a:gd name="connsiteY3" fmla="*/ 5395 h 10571"/>
              <a:gd name="connsiteX4" fmla="*/ 4 w 11998"/>
              <a:gd name="connsiteY4" fmla="*/ 33 h 10571"/>
              <a:gd name="connsiteX0" fmla="*/ 4 w 11998"/>
              <a:gd name="connsiteY0" fmla="*/ 33 h 11713"/>
              <a:gd name="connsiteX1" fmla="*/ 11998 w 11998"/>
              <a:gd name="connsiteY1" fmla="*/ 0 h 11713"/>
              <a:gd name="connsiteX2" fmla="*/ 11874 w 11998"/>
              <a:gd name="connsiteY2" fmla="*/ 11713 h 11713"/>
              <a:gd name="connsiteX3" fmla="*/ 8 w 11998"/>
              <a:gd name="connsiteY3" fmla="*/ 5395 h 11713"/>
              <a:gd name="connsiteX4" fmla="*/ 4 w 11998"/>
              <a:gd name="connsiteY4" fmla="*/ 33 h 11713"/>
              <a:gd name="connsiteX0" fmla="*/ 2 w 11996"/>
              <a:gd name="connsiteY0" fmla="*/ 33 h 11713"/>
              <a:gd name="connsiteX1" fmla="*/ 11996 w 11996"/>
              <a:gd name="connsiteY1" fmla="*/ 0 h 11713"/>
              <a:gd name="connsiteX2" fmla="*/ 11872 w 11996"/>
              <a:gd name="connsiteY2" fmla="*/ 11713 h 11713"/>
              <a:gd name="connsiteX3" fmla="*/ 68 w 11996"/>
              <a:gd name="connsiteY3" fmla="*/ 5490 h 11713"/>
              <a:gd name="connsiteX4" fmla="*/ 2 w 11996"/>
              <a:gd name="connsiteY4" fmla="*/ 33 h 11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6" h="11713">
                <a:moveTo>
                  <a:pt x="2" y="33"/>
                </a:moveTo>
                <a:lnTo>
                  <a:pt x="11996" y="0"/>
                </a:lnTo>
                <a:cubicBezTo>
                  <a:pt x="11975" y="3524"/>
                  <a:pt x="11893" y="8189"/>
                  <a:pt x="11872" y="11713"/>
                </a:cubicBezTo>
                <a:lnTo>
                  <a:pt x="68" y="5490"/>
                </a:lnTo>
                <a:cubicBezTo>
                  <a:pt x="84" y="3925"/>
                  <a:pt x="-14" y="1598"/>
                  <a:pt x="2" y="33"/>
                </a:cubicBezTo>
                <a:close/>
              </a:path>
            </a:pathLst>
          </a:custGeom>
          <a:solidFill>
            <a:schemeClr val="bg1"/>
          </a:solidFill>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lvl1pPr>
          </a:lstStyle>
          <a:p>
            <a:r>
              <a:rPr lang="en-GB" dirty="0"/>
              <a:t>Insert pic here, only use images with a transparent background and use the crop function to move them around</a:t>
            </a:r>
          </a:p>
          <a:p>
            <a:endParaRPr lang="en-GB" dirty="0"/>
          </a:p>
        </p:txBody>
      </p:sp>
      <p:sp>
        <p:nvSpPr>
          <p:cNvPr id="34" name="Picture Placeholder 15"/>
          <p:cNvSpPr>
            <a:spLocks noGrp="1"/>
          </p:cNvSpPr>
          <p:nvPr>
            <p:ph type="pic" sz="quarter" idx="41" hasCustomPrompt="1"/>
          </p:nvPr>
        </p:nvSpPr>
        <p:spPr>
          <a:xfrm flipH="1">
            <a:off x="12509528" y="2190814"/>
            <a:ext cx="4900290" cy="937989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5 w 10000"/>
              <a:gd name="connsiteY0" fmla="*/ 5304 h 10000"/>
              <a:gd name="connsiteX1" fmla="*/ 10000 w 10000"/>
              <a:gd name="connsiteY1" fmla="*/ 0 h 10000"/>
              <a:gd name="connsiteX2" fmla="*/ 10000 w 10000"/>
              <a:gd name="connsiteY2" fmla="*/ 10000 h 10000"/>
              <a:gd name="connsiteX3" fmla="*/ 0 w 10000"/>
              <a:gd name="connsiteY3" fmla="*/ 10000 h 10000"/>
              <a:gd name="connsiteX4" fmla="*/ 45 w 10000"/>
              <a:gd name="connsiteY4" fmla="*/ 5304 h 10000"/>
              <a:gd name="connsiteX0" fmla="*/ 470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470 w 10000"/>
              <a:gd name="connsiteY4" fmla="*/ 1 h 10000"/>
              <a:gd name="connsiteX0" fmla="*/ 140 w 9670"/>
              <a:gd name="connsiteY0" fmla="*/ 1 h 10000"/>
              <a:gd name="connsiteX1" fmla="*/ 9670 w 9670"/>
              <a:gd name="connsiteY1" fmla="*/ 0 h 10000"/>
              <a:gd name="connsiteX2" fmla="*/ 9670 w 9670"/>
              <a:gd name="connsiteY2" fmla="*/ 10000 h 10000"/>
              <a:gd name="connsiteX3" fmla="*/ 0 w 9670"/>
              <a:gd name="connsiteY3" fmla="*/ 4951 h 10000"/>
              <a:gd name="connsiteX4" fmla="*/ 140 w 9670"/>
              <a:gd name="connsiteY4" fmla="*/ 1 h 10000"/>
              <a:gd name="connsiteX0" fmla="*/ 4 w 10008"/>
              <a:gd name="connsiteY0" fmla="*/ 1 h 10000"/>
              <a:gd name="connsiteX1" fmla="*/ 10008 w 10008"/>
              <a:gd name="connsiteY1" fmla="*/ 0 h 10000"/>
              <a:gd name="connsiteX2" fmla="*/ 10008 w 10008"/>
              <a:gd name="connsiteY2" fmla="*/ 10000 h 10000"/>
              <a:gd name="connsiteX3" fmla="*/ 8 w 10008"/>
              <a:gd name="connsiteY3" fmla="*/ 4951 h 10000"/>
              <a:gd name="connsiteX4" fmla="*/ 4 w 10008"/>
              <a:gd name="connsiteY4" fmla="*/ 1 h 10000"/>
              <a:gd name="connsiteX0" fmla="*/ 4 w 11998"/>
              <a:gd name="connsiteY0" fmla="*/ 445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445 h 10444"/>
              <a:gd name="connsiteX0" fmla="*/ 4 w 11998"/>
              <a:gd name="connsiteY0" fmla="*/ 33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33 h 10444"/>
              <a:gd name="connsiteX0" fmla="*/ 4 w 11998"/>
              <a:gd name="connsiteY0" fmla="*/ 33 h 10571"/>
              <a:gd name="connsiteX1" fmla="*/ 11998 w 11998"/>
              <a:gd name="connsiteY1" fmla="*/ 0 h 10571"/>
              <a:gd name="connsiteX2" fmla="*/ 11936 w 11998"/>
              <a:gd name="connsiteY2" fmla="*/ 10571 h 10571"/>
              <a:gd name="connsiteX3" fmla="*/ 8 w 11998"/>
              <a:gd name="connsiteY3" fmla="*/ 5395 h 10571"/>
              <a:gd name="connsiteX4" fmla="*/ 4 w 11998"/>
              <a:gd name="connsiteY4" fmla="*/ 33 h 10571"/>
              <a:gd name="connsiteX0" fmla="*/ 4 w 11998"/>
              <a:gd name="connsiteY0" fmla="*/ 33 h 11713"/>
              <a:gd name="connsiteX1" fmla="*/ 11998 w 11998"/>
              <a:gd name="connsiteY1" fmla="*/ 0 h 11713"/>
              <a:gd name="connsiteX2" fmla="*/ 11874 w 11998"/>
              <a:gd name="connsiteY2" fmla="*/ 11713 h 11713"/>
              <a:gd name="connsiteX3" fmla="*/ 8 w 11998"/>
              <a:gd name="connsiteY3" fmla="*/ 5395 h 11713"/>
              <a:gd name="connsiteX4" fmla="*/ 4 w 11998"/>
              <a:gd name="connsiteY4" fmla="*/ 33 h 11713"/>
              <a:gd name="connsiteX0" fmla="*/ 2 w 11996"/>
              <a:gd name="connsiteY0" fmla="*/ 33 h 11713"/>
              <a:gd name="connsiteX1" fmla="*/ 11996 w 11996"/>
              <a:gd name="connsiteY1" fmla="*/ 0 h 11713"/>
              <a:gd name="connsiteX2" fmla="*/ 11872 w 11996"/>
              <a:gd name="connsiteY2" fmla="*/ 11713 h 11713"/>
              <a:gd name="connsiteX3" fmla="*/ 68 w 11996"/>
              <a:gd name="connsiteY3" fmla="*/ 5490 h 11713"/>
              <a:gd name="connsiteX4" fmla="*/ 2 w 11996"/>
              <a:gd name="connsiteY4" fmla="*/ 33 h 11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6" h="11713">
                <a:moveTo>
                  <a:pt x="2" y="33"/>
                </a:moveTo>
                <a:lnTo>
                  <a:pt x="11996" y="0"/>
                </a:lnTo>
                <a:cubicBezTo>
                  <a:pt x="11975" y="3524"/>
                  <a:pt x="11893" y="8189"/>
                  <a:pt x="11872" y="11713"/>
                </a:cubicBezTo>
                <a:lnTo>
                  <a:pt x="68" y="5490"/>
                </a:lnTo>
                <a:cubicBezTo>
                  <a:pt x="84" y="3925"/>
                  <a:pt x="-14" y="1598"/>
                  <a:pt x="2" y="33"/>
                </a:cubicBezTo>
                <a:close/>
              </a:path>
            </a:pathLst>
          </a:custGeom>
          <a:solidFill>
            <a:schemeClr val="accent4"/>
          </a:solidFill>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lvl1pPr>
          </a:lstStyle>
          <a:p>
            <a:r>
              <a:rPr lang="en-GB" dirty="0"/>
              <a:t>Insert pic here, only use images with a transparent background and use the crop function to move them around</a:t>
            </a:r>
          </a:p>
          <a:p>
            <a:endParaRPr lang="en-GB" dirty="0"/>
          </a:p>
        </p:txBody>
      </p:sp>
      <p:sp>
        <p:nvSpPr>
          <p:cNvPr id="21" name="Picture Placeholder 15"/>
          <p:cNvSpPr>
            <a:spLocks noGrp="1"/>
          </p:cNvSpPr>
          <p:nvPr>
            <p:ph type="pic" sz="quarter" idx="33" hasCustomPrompt="1"/>
          </p:nvPr>
        </p:nvSpPr>
        <p:spPr>
          <a:xfrm flipH="1">
            <a:off x="878058" y="2190814"/>
            <a:ext cx="4900290" cy="937989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5 w 10000"/>
              <a:gd name="connsiteY0" fmla="*/ 5304 h 10000"/>
              <a:gd name="connsiteX1" fmla="*/ 10000 w 10000"/>
              <a:gd name="connsiteY1" fmla="*/ 0 h 10000"/>
              <a:gd name="connsiteX2" fmla="*/ 10000 w 10000"/>
              <a:gd name="connsiteY2" fmla="*/ 10000 h 10000"/>
              <a:gd name="connsiteX3" fmla="*/ 0 w 10000"/>
              <a:gd name="connsiteY3" fmla="*/ 10000 h 10000"/>
              <a:gd name="connsiteX4" fmla="*/ 45 w 10000"/>
              <a:gd name="connsiteY4" fmla="*/ 5304 h 10000"/>
              <a:gd name="connsiteX0" fmla="*/ 470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470 w 10000"/>
              <a:gd name="connsiteY4" fmla="*/ 1 h 10000"/>
              <a:gd name="connsiteX0" fmla="*/ 140 w 9670"/>
              <a:gd name="connsiteY0" fmla="*/ 1 h 10000"/>
              <a:gd name="connsiteX1" fmla="*/ 9670 w 9670"/>
              <a:gd name="connsiteY1" fmla="*/ 0 h 10000"/>
              <a:gd name="connsiteX2" fmla="*/ 9670 w 9670"/>
              <a:gd name="connsiteY2" fmla="*/ 10000 h 10000"/>
              <a:gd name="connsiteX3" fmla="*/ 0 w 9670"/>
              <a:gd name="connsiteY3" fmla="*/ 4951 h 10000"/>
              <a:gd name="connsiteX4" fmla="*/ 140 w 9670"/>
              <a:gd name="connsiteY4" fmla="*/ 1 h 10000"/>
              <a:gd name="connsiteX0" fmla="*/ 4 w 10008"/>
              <a:gd name="connsiteY0" fmla="*/ 1 h 10000"/>
              <a:gd name="connsiteX1" fmla="*/ 10008 w 10008"/>
              <a:gd name="connsiteY1" fmla="*/ 0 h 10000"/>
              <a:gd name="connsiteX2" fmla="*/ 10008 w 10008"/>
              <a:gd name="connsiteY2" fmla="*/ 10000 h 10000"/>
              <a:gd name="connsiteX3" fmla="*/ 8 w 10008"/>
              <a:gd name="connsiteY3" fmla="*/ 4951 h 10000"/>
              <a:gd name="connsiteX4" fmla="*/ 4 w 10008"/>
              <a:gd name="connsiteY4" fmla="*/ 1 h 10000"/>
              <a:gd name="connsiteX0" fmla="*/ 4 w 11998"/>
              <a:gd name="connsiteY0" fmla="*/ 445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445 h 10444"/>
              <a:gd name="connsiteX0" fmla="*/ 4 w 11998"/>
              <a:gd name="connsiteY0" fmla="*/ 33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33 h 10444"/>
              <a:gd name="connsiteX0" fmla="*/ 4 w 11998"/>
              <a:gd name="connsiteY0" fmla="*/ 33 h 10571"/>
              <a:gd name="connsiteX1" fmla="*/ 11998 w 11998"/>
              <a:gd name="connsiteY1" fmla="*/ 0 h 10571"/>
              <a:gd name="connsiteX2" fmla="*/ 11936 w 11998"/>
              <a:gd name="connsiteY2" fmla="*/ 10571 h 10571"/>
              <a:gd name="connsiteX3" fmla="*/ 8 w 11998"/>
              <a:gd name="connsiteY3" fmla="*/ 5395 h 10571"/>
              <a:gd name="connsiteX4" fmla="*/ 4 w 11998"/>
              <a:gd name="connsiteY4" fmla="*/ 33 h 10571"/>
              <a:gd name="connsiteX0" fmla="*/ 4 w 11998"/>
              <a:gd name="connsiteY0" fmla="*/ 33 h 11713"/>
              <a:gd name="connsiteX1" fmla="*/ 11998 w 11998"/>
              <a:gd name="connsiteY1" fmla="*/ 0 h 11713"/>
              <a:gd name="connsiteX2" fmla="*/ 11874 w 11998"/>
              <a:gd name="connsiteY2" fmla="*/ 11713 h 11713"/>
              <a:gd name="connsiteX3" fmla="*/ 8 w 11998"/>
              <a:gd name="connsiteY3" fmla="*/ 5395 h 11713"/>
              <a:gd name="connsiteX4" fmla="*/ 4 w 11998"/>
              <a:gd name="connsiteY4" fmla="*/ 33 h 11713"/>
              <a:gd name="connsiteX0" fmla="*/ 2 w 11996"/>
              <a:gd name="connsiteY0" fmla="*/ 33 h 11713"/>
              <a:gd name="connsiteX1" fmla="*/ 11996 w 11996"/>
              <a:gd name="connsiteY1" fmla="*/ 0 h 11713"/>
              <a:gd name="connsiteX2" fmla="*/ 11872 w 11996"/>
              <a:gd name="connsiteY2" fmla="*/ 11713 h 11713"/>
              <a:gd name="connsiteX3" fmla="*/ 68 w 11996"/>
              <a:gd name="connsiteY3" fmla="*/ 5490 h 11713"/>
              <a:gd name="connsiteX4" fmla="*/ 2 w 11996"/>
              <a:gd name="connsiteY4" fmla="*/ 33 h 11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6" h="11713">
                <a:moveTo>
                  <a:pt x="2" y="33"/>
                </a:moveTo>
                <a:lnTo>
                  <a:pt x="11996" y="0"/>
                </a:lnTo>
                <a:cubicBezTo>
                  <a:pt x="11975" y="3524"/>
                  <a:pt x="11893" y="8189"/>
                  <a:pt x="11872" y="11713"/>
                </a:cubicBezTo>
                <a:lnTo>
                  <a:pt x="68" y="5490"/>
                </a:lnTo>
                <a:cubicBezTo>
                  <a:pt x="84" y="3925"/>
                  <a:pt x="-14" y="1598"/>
                  <a:pt x="2" y="33"/>
                </a:cubicBezTo>
                <a:close/>
              </a:path>
            </a:pathLst>
          </a:custGeom>
          <a:solidFill>
            <a:schemeClr val="accent1"/>
          </a:solidFill>
        </p:spPr>
        <p:txBody>
          <a:bodyPr>
            <a:normAutofit/>
          </a:bodyPr>
          <a:lstStyle>
            <a:lvl1pPr marL="0" indent="0">
              <a:buFontTx/>
              <a:buNone/>
              <a:defRPr sz="1400" baseline="0"/>
            </a:lvl1pPr>
          </a:lstStyle>
          <a:p>
            <a:r>
              <a:rPr lang="en-GB" dirty="0"/>
              <a:t>Insert pic here, only use images with a transparent background and use the crop function to move them around</a:t>
            </a:r>
          </a:p>
        </p:txBody>
      </p:sp>
      <p:sp>
        <p:nvSpPr>
          <p:cNvPr id="2" name="Title 1"/>
          <p:cNvSpPr>
            <a:spLocks noGrp="1"/>
          </p:cNvSpPr>
          <p:nvPr>
            <p:ph type="title" hasCustomPrompt="1"/>
          </p:nvPr>
        </p:nvSpPr>
        <p:spPr>
          <a:xfrm>
            <a:off x="539750" y="540000"/>
            <a:ext cx="16529050" cy="444314"/>
          </a:xfrm>
        </p:spPr>
        <p:txBody>
          <a:bodyPr vert="horz" lIns="0" tIns="0" rIns="91440" bIns="45720" rtlCol="0" anchor="t">
            <a:noAutofit/>
          </a:bodyPr>
          <a:lstStyle>
            <a:lvl1pPr>
              <a:defRPr lang="en-US" baseline="0" dirty="0">
                <a:solidFill>
                  <a:schemeClr val="bg1"/>
                </a:solidFill>
              </a:defRPr>
            </a:lvl1pPr>
          </a:lstStyle>
          <a:p>
            <a:pPr lvl="0"/>
            <a:r>
              <a:rPr lang="en-US" dirty="0"/>
              <a:t>Insert title – you can make 3 points here with a treated image to illustrate each</a:t>
            </a:r>
          </a:p>
        </p:txBody>
      </p:sp>
      <p:sp>
        <p:nvSpPr>
          <p:cNvPr id="19" name="Content Placeholder 2"/>
          <p:cNvSpPr>
            <a:spLocks noGrp="1"/>
          </p:cNvSpPr>
          <p:nvPr>
            <p:ph idx="20" hasCustomPrompt="1"/>
          </p:nvPr>
        </p:nvSpPr>
        <p:spPr>
          <a:xfrm>
            <a:off x="876594" y="3020047"/>
            <a:ext cx="4896000" cy="418608"/>
          </a:xfrm>
          <a:noFill/>
        </p:spPr>
        <p:txBody>
          <a:bodyPr lIns="503999" rIns="503999">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0" name="Text Placeholder 6"/>
          <p:cNvSpPr>
            <a:spLocks noGrp="1"/>
          </p:cNvSpPr>
          <p:nvPr>
            <p:ph type="body" sz="quarter" idx="32"/>
          </p:nvPr>
        </p:nvSpPr>
        <p:spPr>
          <a:xfrm>
            <a:off x="876501" y="3438655"/>
            <a:ext cx="4896000" cy="1206500"/>
          </a:xfrm>
        </p:spPr>
        <p:txBody>
          <a:bodyPr lIns="503999" rIns="503999">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26" name="Content Placeholder 2"/>
          <p:cNvSpPr>
            <a:spLocks noGrp="1"/>
          </p:cNvSpPr>
          <p:nvPr>
            <p:ph idx="35" hasCustomPrompt="1"/>
          </p:nvPr>
        </p:nvSpPr>
        <p:spPr>
          <a:xfrm>
            <a:off x="6720802" y="3020047"/>
            <a:ext cx="4896000" cy="418608"/>
          </a:xfrm>
          <a:noFill/>
        </p:spPr>
        <p:txBody>
          <a:bodyPr lIns="503999" rIns="503999">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7" name="Text Placeholder 6"/>
          <p:cNvSpPr>
            <a:spLocks noGrp="1"/>
          </p:cNvSpPr>
          <p:nvPr>
            <p:ph type="body" sz="quarter" idx="36"/>
          </p:nvPr>
        </p:nvSpPr>
        <p:spPr>
          <a:xfrm>
            <a:off x="6720721" y="3438655"/>
            <a:ext cx="4896000" cy="1206500"/>
          </a:xfrm>
        </p:spPr>
        <p:txBody>
          <a:bodyPr lIns="503999" rIns="503999">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29" name="Content Placeholder 2"/>
          <p:cNvSpPr>
            <a:spLocks noGrp="1"/>
          </p:cNvSpPr>
          <p:nvPr>
            <p:ph idx="38" hasCustomPrompt="1"/>
          </p:nvPr>
        </p:nvSpPr>
        <p:spPr>
          <a:xfrm>
            <a:off x="12509640" y="3020047"/>
            <a:ext cx="4896000" cy="418608"/>
          </a:xfrm>
          <a:noFill/>
        </p:spPr>
        <p:txBody>
          <a:bodyPr lIns="503999" rIns="503999">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0" name="Text Placeholder 6"/>
          <p:cNvSpPr>
            <a:spLocks noGrp="1"/>
          </p:cNvSpPr>
          <p:nvPr>
            <p:ph type="body" sz="quarter" idx="39"/>
          </p:nvPr>
        </p:nvSpPr>
        <p:spPr>
          <a:xfrm>
            <a:off x="12509528" y="3438655"/>
            <a:ext cx="4896000" cy="1206500"/>
          </a:xfrm>
        </p:spPr>
        <p:txBody>
          <a:bodyPr lIns="503999" rIns="503999">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a:t>
            </a:r>
            <a:r>
              <a:rPr lang="en-US"/>
              <a:t>text styles</a:t>
            </a:r>
            <a:endParaRPr lang="en-US" dirty="0"/>
          </a:p>
        </p:txBody>
      </p:sp>
      <p:sp>
        <p:nvSpPr>
          <p:cNvPr id="3" name="Footer Placeholder 2"/>
          <p:cNvSpPr>
            <a:spLocks noGrp="1"/>
          </p:cNvSpPr>
          <p:nvPr>
            <p:ph type="ftr" sz="quarter" idx="42"/>
          </p:nvPr>
        </p:nvSpPr>
        <p:spPr>
          <a:xfrm>
            <a:off x="539750" y="9540000"/>
            <a:ext cx="11969778" cy="548043"/>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4" name="Slide Number Placeholder 3"/>
          <p:cNvSpPr>
            <a:spLocks noGrp="1"/>
          </p:cNvSpPr>
          <p:nvPr>
            <p:ph type="sldNum" sz="quarter" idx="43"/>
          </p:nvPr>
        </p:nvSpPr>
        <p:spPr/>
        <p:txBody>
          <a:bodyPr/>
          <a:lstStyle>
            <a:lvl1pPr>
              <a:defRPr>
                <a:solidFill>
                  <a:schemeClr val="bg1"/>
                </a:solidFill>
              </a:defRPr>
            </a:lvl1pPr>
          </a:lstStyle>
          <a:p>
            <a:fld id="{D169FC91-59AE-C64A-9DCD-3B3C91131C87}" type="slidenum">
              <a:rPr lang="en-US" smtClean="0"/>
              <a:pPr/>
              <a:t>‹#›</a:t>
            </a:fld>
            <a:endParaRPr lang="en-US" dirty="0"/>
          </a:p>
        </p:txBody>
      </p:sp>
      <p:cxnSp>
        <p:nvCxnSpPr>
          <p:cNvPr id="22" name="Straight Arrow Connector 21"/>
          <p:cNvCxnSpPr/>
          <p:nvPr userDrawn="1"/>
        </p:nvCxnSpPr>
        <p:spPr>
          <a:xfrm flipV="1">
            <a:off x="3718518" y="10303578"/>
            <a:ext cx="0" cy="5775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2278655" y="10747078"/>
            <a:ext cx="4140200" cy="903327"/>
          </a:xfrm>
          <a:prstGeom prst="snip1Rect">
            <a:avLst>
              <a:gd name="adj" fmla="val 18798"/>
            </a:avLst>
          </a:prstGeom>
          <a:solidFill>
            <a:schemeClr val="accent1"/>
          </a:solidFill>
        </p:spPr>
        <p:txBody>
          <a:bodyPr wrap="square" rtlCol="0">
            <a:spAutoFit/>
          </a:bodyPr>
          <a:lstStyle/>
          <a:p>
            <a:r>
              <a:rPr lang="en-GB" sz="1600" dirty="0">
                <a:solidFill>
                  <a:schemeClr val="bg1"/>
                </a:solidFill>
              </a:rPr>
              <a:t>Remember to change the footer – go to insert/header and footer,</a:t>
            </a:r>
            <a:r>
              <a:rPr lang="en-GB" sz="1600" baseline="0" dirty="0">
                <a:solidFill>
                  <a:schemeClr val="bg1"/>
                </a:solidFill>
              </a:rPr>
              <a:t> change the text and apply to all slides</a:t>
            </a:r>
            <a:endParaRPr lang="en-GB" sz="1600" dirty="0">
              <a:solidFill>
                <a:schemeClr val="bg1"/>
              </a:solidFill>
            </a:endParaRPr>
          </a:p>
        </p:txBody>
      </p:sp>
      <p:sp>
        <p:nvSpPr>
          <p:cNvPr id="18"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mparison with transparent 4 pics">
    <p:bg>
      <p:bgPr>
        <a:solidFill>
          <a:schemeClr val="tx1"/>
        </a:solidFill>
        <a:effectLst/>
      </p:bgPr>
    </p:bg>
    <p:spTree>
      <p:nvGrpSpPr>
        <p:cNvPr id="1" name=""/>
        <p:cNvGrpSpPr/>
        <p:nvPr/>
      </p:nvGrpSpPr>
      <p:grpSpPr>
        <a:xfrm>
          <a:off x="0" y="0"/>
          <a:ext cx="0" cy="0"/>
          <a:chOff x="0" y="0"/>
          <a:chExt cx="0" cy="0"/>
        </a:xfrm>
      </p:grpSpPr>
      <p:sp>
        <p:nvSpPr>
          <p:cNvPr id="24" name="Rectangle 23"/>
          <p:cNvSpPr/>
          <p:nvPr userDrawn="1"/>
        </p:nvSpPr>
        <p:spPr>
          <a:xfrm>
            <a:off x="4859338" y="2221449"/>
            <a:ext cx="3906000" cy="16886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15"/>
          <p:cNvSpPr>
            <a:spLocks noGrp="1"/>
          </p:cNvSpPr>
          <p:nvPr>
            <p:ph type="pic" sz="quarter" idx="44" hasCustomPrompt="1"/>
          </p:nvPr>
        </p:nvSpPr>
        <p:spPr>
          <a:xfrm flipH="1">
            <a:off x="4859338" y="3760695"/>
            <a:ext cx="3906077" cy="747681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5 w 10000"/>
              <a:gd name="connsiteY0" fmla="*/ 5304 h 10000"/>
              <a:gd name="connsiteX1" fmla="*/ 10000 w 10000"/>
              <a:gd name="connsiteY1" fmla="*/ 0 h 10000"/>
              <a:gd name="connsiteX2" fmla="*/ 10000 w 10000"/>
              <a:gd name="connsiteY2" fmla="*/ 10000 h 10000"/>
              <a:gd name="connsiteX3" fmla="*/ 0 w 10000"/>
              <a:gd name="connsiteY3" fmla="*/ 10000 h 10000"/>
              <a:gd name="connsiteX4" fmla="*/ 45 w 10000"/>
              <a:gd name="connsiteY4" fmla="*/ 5304 h 10000"/>
              <a:gd name="connsiteX0" fmla="*/ 470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470 w 10000"/>
              <a:gd name="connsiteY4" fmla="*/ 1 h 10000"/>
              <a:gd name="connsiteX0" fmla="*/ 140 w 9670"/>
              <a:gd name="connsiteY0" fmla="*/ 1 h 10000"/>
              <a:gd name="connsiteX1" fmla="*/ 9670 w 9670"/>
              <a:gd name="connsiteY1" fmla="*/ 0 h 10000"/>
              <a:gd name="connsiteX2" fmla="*/ 9670 w 9670"/>
              <a:gd name="connsiteY2" fmla="*/ 10000 h 10000"/>
              <a:gd name="connsiteX3" fmla="*/ 0 w 9670"/>
              <a:gd name="connsiteY3" fmla="*/ 4951 h 10000"/>
              <a:gd name="connsiteX4" fmla="*/ 140 w 9670"/>
              <a:gd name="connsiteY4" fmla="*/ 1 h 10000"/>
              <a:gd name="connsiteX0" fmla="*/ 4 w 10008"/>
              <a:gd name="connsiteY0" fmla="*/ 1 h 10000"/>
              <a:gd name="connsiteX1" fmla="*/ 10008 w 10008"/>
              <a:gd name="connsiteY1" fmla="*/ 0 h 10000"/>
              <a:gd name="connsiteX2" fmla="*/ 10008 w 10008"/>
              <a:gd name="connsiteY2" fmla="*/ 10000 h 10000"/>
              <a:gd name="connsiteX3" fmla="*/ 8 w 10008"/>
              <a:gd name="connsiteY3" fmla="*/ 4951 h 10000"/>
              <a:gd name="connsiteX4" fmla="*/ 4 w 10008"/>
              <a:gd name="connsiteY4" fmla="*/ 1 h 10000"/>
              <a:gd name="connsiteX0" fmla="*/ 4 w 11998"/>
              <a:gd name="connsiteY0" fmla="*/ 445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445 h 10444"/>
              <a:gd name="connsiteX0" fmla="*/ 4 w 11998"/>
              <a:gd name="connsiteY0" fmla="*/ 33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33 h 10444"/>
              <a:gd name="connsiteX0" fmla="*/ 4 w 11998"/>
              <a:gd name="connsiteY0" fmla="*/ 33 h 10571"/>
              <a:gd name="connsiteX1" fmla="*/ 11998 w 11998"/>
              <a:gd name="connsiteY1" fmla="*/ 0 h 10571"/>
              <a:gd name="connsiteX2" fmla="*/ 11936 w 11998"/>
              <a:gd name="connsiteY2" fmla="*/ 10571 h 10571"/>
              <a:gd name="connsiteX3" fmla="*/ 8 w 11998"/>
              <a:gd name="connsiteY3" fmla="*/ 5395 h 10571"/>
              <a:gd name="connsiteX4" fmla="*/ 4 w 11998"/>
              <a:gd name="connsiteY4" fmla="*/ 33 h 10571"/>
              <a:gd name="connsiteX0" fmla="*/ 4 w 11998"/>
              <a:gd name="connsiteY0" fmla="*/ 33 h 11713"/>
              <a:gd name="connsiteX1" fmla="*/ 11998 w 11998"/>
              <a:gd name="connsiteY1" fmla="*/ 0 h 11713"/>
              <a:gd name="connsiteX2" fmla="*/ 11874 w 11998"/>
              <a:gd name="connsiteY2" fmla="*/ 11713 h 11713"/>
              <a:gd name="connsiteX3" fmla="*/ 8 w 11998"/>
              <a:gd name="connsiteY3" fmla="*/ 5395 h 11713"/>
              <a:gd name="connsiteX4" fmla="*/ 4 w 11998"/>
              <a:gd name="connsiteY4" fmla="*/ 33 h 11713"/>
              <a:gd name="connsiteX0" fmla="*/ 2 w 11996"/>
              <a:gd name="connsiteY0" fmla="*/ 33 h 11713"/>
              <a:gd name="connsiteX1" fmla="*/ 11996 w 11996"/>
              <a:gd name="connsiteY1" fmla="*/ 0 h 11713"/>
              <a:gd name="connsiteX2" fmla="*/ 11872 w 11996"/>
              <a:gd name="connsiteY2" fmla="*/ 11713 h 11713"/>
              <a:gd name="connsiteX3" fmla="*/ 68 w 11996"/>
              <a:gd name="connsiteY3" fmla="*/ 5490 h 11713"/>
              <a:gd name="connsiteX4" fmla="*/ 2 w 11996"/>
              <a:gd name="connsiteY4" fmla="*/ 33 h 11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6" h="11713">
                <a:moveTo>
                  <a:pt x="2" y="33"/>
                </a:moveTo>
                <a:lnTo>
                  <a:pt x="11996" y="0"/>
                </a:lnTo>
                <a:cubicBezTo>
                  <a:pt x="11975" y="3524"/>
                  <a:pt x="11893" y="8189"/>
                  <a:pt x="11872" y="11713"/>
                </a:cubicBezTo>
                <a:lnTo>
                  <a:pt x="68" y="5490"/>
                </a:lnTo>
                <a:cubicBezTo>
                  <a:pt x="84" y="3925"/>
                  <a:pt x="-14" y="1598"/>
                  <a:pt x="2" y="33"/>
                </a:cubicBezTo>
                <a:close/>
              </a:path>
            </a:pathLst>
          </a:custGeom>
          <a:solidFill>
            <a:schemeClr val="accent3"/>
          </a:solidFill>
        </p:spPr>
        <p:txBody>
          <a:bodyPr anchor="ctr">
            <a:normAutofit/>
          </a:bodyPr>
          <a:lstStyle>
            <a:lvl1pPr marL="0" indent="0">
              <a:buFontTx/>
              <a:buNone/>
              <a:defRPr sz="1400" baseline="0"/>
            </a:lvl1pPr>
          </a:lstStyle>
          <a:p>
            <a:r>
              <a:rPr lang="en-GB" dirty="0"/>
              <a:t>Insert pic here, only use images with a transparent background and use the  </a:t>
            </a:r>
            <a:br>
              <a:rPr lang="en-GB" dirty="0"/>
            </a:br>
            <a:r>
              <a:rPr lang="en-GB" dirty="0"/>
              <a:t>crop function to move them around</a:t>
            </a:r>
          </a:p>
        </p:txBody>
      </p:sp>
      <p:sp>
        <p:nvSpPr>
          <p:cNvPr id="25" name="Rectangle 24"/>
          <p:cNvSpPr/>
          <p:nvPr userDrawn="1"/>
        </p:nvSpPr>
        <p:spPr>
          <a:xfrm>
            <a:off x="9285940" y="2221449"/>
            <a:ext cx="3906000" cy="168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13713778" y="2221450"/>
            <a:ext cx="3906000" cy="1692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33820" y="2190813"/>
            <a:ext cx="3906000" cy="1719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345989" y="10285413"/>
            <a:ext cx="4513349" cy="170064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Picture Placeholder 15"/>
          <p:cNvSpPr>
            <a:spLocks noGrp="1"/>
          </p:cNvSpPr>
          <p:nvPr>
            <p:ph type="pic" sz="quarter" idx="33" hasCustomPrompt="1"/>
          </p:nvPr>
        </p:nvSpPr>
        <p:spPr>
          <a:xfrm flipH="1">
            <a:off x="533820" y="3760695"/>
            <a:ext cx="3906077" cy="747681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5 w 10000"/>
              <a:gd name="connsiteY0" fmla="*/ 5304 h 10000"/>
              <a:gd name="connsiteX1" fmla="*/ 10000 w 10000"/>
              <a:gd name="connsiteY1" fmla="*/ 0 h 10000"/>
              <a:gd name="connsiteX2" fmla="*/ 10000 w 10000"/>
              <a:gd name="connsiteY2" fmla="*/ 10000 h 10000"/>
              <a:gd name="connsiteX3" fmla="*/ 0 w 10000"/>
              <a:gd name="connsiteY3" fmla="*/ 10000 h 10000"/>
              <a:gd name="connsiteX4" fmla="*/ 45 w 10000"/>
              <a:gd name="connsiteY4" fmla="*/ 5304 h 10000"/>
              <a:gd name="connsiteX0" fmla="*/ 470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470 w 10000"/>
              <a:gd name="connsiteY4" fmla="*/ 1 h 10000"/>
              <a:gd name="connsiteX0" fmla="*/ 140 w 9670"/>
              <a:gd name="connsiteY0" fmla="*/ 1 h 10000"/>
              <a:gd name="connsiteX1" fmla="*/ 9670 w 9670"/>
              <a:gd name="connsiteY1" fmla="*/ 0 h 10000"/>
              <a:gd name="connsiteX2" fmla="*/ 9670 w 9670"/>
              <a:gd name="connsiteY2" fmla="*/ 10000 h 10000"/>
              <a:gd name="connsiteX3" fmla="*/ 0 w 9670"/>
              <a:gd name="connsiteY3" fmla="*/ 4951 h 10000"/>
              <a:gd name="connsiteX4" fmla="*/ 140 w 9670"/>
              <a:gd name="connsiteY4" fmla="*/ 1 h 10000"/>
              <a:gd name="connsiteX0" fmla="*/ 4 w 10008"/>
              <a:gd name="connsiteY0" fmla="*/ 1 h 10000"/>
              <a:gd name="connsiteX1" fmla="*/ 10008 w 10008"/>
              <a:gd name="connsiteY1" fmla="*/ 0 h 10000"/>
              <a:gd name="connsiteX2" fmla="*/ 10008 w 10008"/>
              <a:gd name="connsiteY2" fmla="*/ 10000 h 10000"/>
              <a:gd name="connsiteX3" fmla="*/ 8 w 10008"/>
              <a:gd name="connsiteY3" fmla="*/ 4951 h 10000"/>
              <a:gd name="connsiteX4" fmla="*/ 4 w 10008"/>
              <a:gd name="connsiteY4" fmla="*/ 1 h 10000"/>
              <a:gd name="connsiteX0" fmla="*/ 4 w 11998"/>
              <a:gd name="connsiteY0" fmla="*/ 445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445 h 10444"/>
              <a:gd name="connsiteX0" fmla="*/ 4 w 11998"/>
              <a:gd name="connsiteY0" fmla="*/ 33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33 h 10444"/>
              <a:gd name="connsiteX0" fmla="*/ 4 w 11998"/>
              <a:gd name="connsiteY0" fmla="*/ 33 h 10571"/>
              <a:gd name="connsiteX1" fmla="*/ 11998 w 11998"/>
              <a:gd name="connsiteY1" fmla="*/ 0 h 10571"/>
              <a:gd name="connsiteX2" fmla="*/ 11936 w 11998"/>
              <a:gd name="connsiteY2" fmla="*/ 10571 h 10571"/>
              <a:gd name="connsiteX3" fmla="*/ 8 w 11998"/>
              <a:gd name="connsiteY3" fmla="*/ 5395 h 10571"/>
              <a:gd name="connsiteX4" fmla="*/ 4 w 11998"/>
              <a:gd name="connsiteY4" fmla="*/ 33 h 10571"/>
              <a:gd name="connsiteX0" fmla="*/ 4 w 11998"/>
              <a:gd name="connsiteY0" fmla="*/ 33 h 11713"/>
              <a:gd name="connsiteX1" fmla="*/ 11998 w 11998"/>
              <a:gd name="connsiteY1" fmla="*/ 0 h 11713"/>
              <a:gd name="connsiteX2" fmla="*/ 11874 w 11998"/>
              <a:gd name="connsiteY2" fmla="*/ 11713 h 11713"/>
              <a:gd name="connsiteX3" fmla="*/ 8 w 11998"/>
              <a:gd name="connsiteY3" fmla="*/ 5395 h 11713"/>
              <a:gd name="connsiteX4" fmla="*/ 4 w 11998"/>
              <a:gd name="connsiteY4" fmla="*/ 33 h 11713"/>
              <a:gd name="connsiteX0" fmla="*/ 2 w 11996"/>
              <a:gd name="connsiteY0" fmla="*/ 33 h 11713"/>
              <a:gd name="connsiteX1" fmla="*/ 11996 w 11996"/>
              <a:gd name="connsiteY1" fmla="*/ 0 h 11713"/>
              <a:gd name="connsiteX2" fmla="*/ 11872 w 11996"/>
              <a:gd name="connsiteY2" fmla="*/ 11713 h 11713"/>
              <a:gd name="connsiteX3" fmla="*/ 68 w 11996"/>
              <a:gd name="connsiteY3" fmla="*/ 5490 h 11713"/>
              <a:gd name="connsiteX4" fmla="*/ 2 w 11996"/>
              <a:gd name="connsiteY4" fmla="*/ 33 h 11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6" h="11713">
                <a:moveTo>
                  <a:pt x="2" y="33"/>
                </a:moveTo>
                <a:lnTo>
                  <a:pt x="11996" y="0"/>
                </a:lnTo>
                <a:cubicBezTo>
                  <a:pt x="11975" y="3524"/>
                  <a:pt x="11893" y="8189"/>
                  <a:pt x="11872" y="11713"/>
                </a:cubicBezTo>
                <a:lnTo>
                  <a:pt x="68" y="5490"/>
                </a:lnTo>
                <a:cubicBezTo>
                  <a:pt x="84" y="3925"/>
                  <a:pt x="-14" y="1598"/>
                  <a:pt x="2" y="33"/>
                </a:cubicBezTo>
                <a:close/>
              </a:path>
            </a:pathLst>
          </a:custGeom>
          <a:solidFill>
            <a:schemeClr val="accent1"/>
          </a:solidFill>
        </p:spPr>
        <p:txBody>
          <a:bodyPr anchor="ctr">
            <a:normAutofit/>
          </a:bodyPr>
          <a:lstStyle>
            <a:lvl1pPr marL="0" indent="0">
              <a:buFontTx/>
              <a:buNone/>
              <a:defRPr sz="1400" baseline="0"/>
            </a:lvl1pPr>
          </a:lstStyle>
          <a:p>
            <a:r>
              <a:rPr lang="en-GB" dirty="0"/>
              <a:t>Insert pic here, only use images with a transparent background and use the  </a:t>
            </a:r>
            <a:br>
              <a:rPr lang="en-GB" dirty="0"/>
            </a:br>
            <a:r>
              <a:rPr lang="en-GB" dirty="0"/>
              <a:t>crop function to move them around</a:t>
            </a:r>
          </a:p>
        </p:txBody>
      </p:sp>
      <p:sp>
        <p:nvSpPr>
          <p:cNvPr id="2" name="Title 1"/>
          <p:cNvSpPr>
            <a:spLocks noGrp="1"/>
          </p:cNvSpPr>
          <p:nvPr>
            <p:ph type="title" hasCustomPrompt="1"/>
          </p:nvPr>
        </p:nvSpPr>
        <p:spPr>
          <a:xfrm>
            <a:off x="539749" y="540000"/>
            <a:ext cx="16861559" cy="531980"/>
          </a:xfrm>
        </p:spPr>
        <p:txBody>
          <a:bodyPr vert="horz" lIns="0" tIns="0" rIns="91440" bIns="45720" rtlCol="0" anchor="t">
            <a:noAutofit/>
          </a:bodyPr>
          <a:lstStyle>
            <a:lvl1pPr>
              <a:defRPr lang="en-US" baseline="0" dirty="0">
                <a:solidFill>
                  <a:schemeClr val="bg1"/>
                </a:solidFill>
              </a:defRPr>
            </a:lvl1pPr>
          </a:lstStyle>
          <a:p>
            <a:pPr lvl="0"/>
            <a:r>
              <a:rPr lang="en-US" dirty="0"/>
              <a:t>Insert title – you can make 4 points here with a treated image to illustrate each</a:t>
            </a:r>
          </a:p>
        </p:txBody>
      </p:sp>
      <p:sp>
        <p:nvSpPr>
          <p:cNvPr id="19" name="Content Placeholder 2"/>
          <p:cNvSpPr>
            <a:spLocks noGrp="1"/>
          </p:cNvSpPr>
          <p:nvPr>
            <p:ph idx="20" hasCustomPrompt="1"/>
          </p:nvPr>
        </p:nvSpPr>
        <p:spPr>
          <a:xfrm>
            <a:off x="543018" y="3042726"/>
            <a:ext cx="3896895" cy="418608"/>
          </a:xfrm>
          <a:noFill/>
        </p:spPr>
        <p:txBody>
          <a:bodyPr lIns="503999" rIns="503999">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0" name="Text Placeholder 6"/>
          <p:cNvSpPr>
            <a:spLocks noGrp="1"/>
          </p:cNvSpPr>
          <p:nvPr>
            <p:ph type="body" sz="quarter" idx="32"/>
          </p:nvPr>
        </p:nvSpPr>
        <p:spPr>
          <a:xfrm>
            <a:off x="542925" y="3461334"/>
            <a:ext cx="3896895" cy="1206500"/>
          </a:xfrm>
        </p:spPr>
        <p:txBody>
          <a:bodyPr lIns="503999" rIns="503999">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3" name="Footer Placeholder 2"/>
          <p:cNvSpPr>
            <a:spLocks noGrp="1"/>
          </p:cNvSpPr>
          <p:nvPr>
            <p:ph type="ftr" sz="quarter" idx="42"/>
          </p:nvPr>
        </p:nvSpPr>
        <p:spPr>
          <a:xfrm>
            <a:off x="539750" y="9540000"/>
            <a:ext cx="11969778" cy="548043"/>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4" name="Slide Number Placeholder 3"/>
          <p:cNvSpPr>
            <a:spLocks noGrp="1"/>
          </p:cNvSpPr>
          <p:nvPr>
            <p:ph type="sldNum" sz="quarter" idx="43"/>
          </p:nvPr>
        </p:nvSpPr>
        <p:spPr/>
        <p:txBody>
          <a:bodyPr/>
          <a:lstStyle>
            <a:lvl1pPr>
              <a:defRPr>
                <a:solidFill>
                  <a:schemeClr val="bg1"/>
                </a:solidFill>
              </a:defRPr>
            </a:lvl1pPr>
          </a:lstStyle>
          <a:p>
            <a:fld id="{D169FC91-59AE-C64A-9DCD-3B3C91131C87}" type="slidenum">
              <a:rPr lang="en-US" smtClean="0"/>
              <a:pPr/>
              <a:t>‹#›</a:t>
            </a:fld>
            <a:endParaRPr lang="en-US" dirty="0"/>
          </a:p>
        </p:txBody>
      </p:sp>
      <p:cxnSp>
        <p:nvCxnSpPr>
          <p:cNvPr id="22" name="Straight Arrow Connector 21"/>
          <p:cNvCxnSpPr/>
          <p:nvPr userDrawn="1"/>
        </p:nvCxnSpPr>
        <p:spPr>
          <a:xfrm flipV="1">
            <a:off x="3718518" y="10303578"/>
            <a:ext cx="0" cy="5775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2278655" y="10747078"/>
            <a:ext cx="4140200" cy="903327"/>
          </a:xfrm>
          <a:prstGeom prst="snip1Rect">
            <a:avLst>
              <a:gd name="adj" fmla="val 18798"/>
            </a:avLst>
          </a:prstGeom>
          <a:solidFill>
            <a:schemeClr val="accent1"/>
          </a:solidFill>
        </p:spPr>
        <p:txBody>
          <a:bodyPr wrap="square" rtlCol="0">
            <a:spAutoFit/>
          </a:bodyPr>
          <a:lstStyle/>
          <a:p>
            <a:r>
              <a:rPr lang="en-GB" sz="1600" dirty="0">
                <a:solidFill>
                  <a:schemeClr val="bg1"/>
                </a:solidFill>
              </a:rPr>
              <a:t>Remember to change the footer – go to insert/header and footer,</a:t>
            </a:r>
            <a:r>
              <a:rPr lang="en-GB" sz="1600" baseline="0" dirty="0">
                <a:solidFill>
                  <a:schemeClr val="bg1"/>
                </a:solidFill>
              </a:rPr>
              <a:t> change the text and apply to all slides</a:t>
            </a:r>
            <a:endParaRPr lang="en-GB" sz="1600" dirty="0">
              <a:solidFill>
                <a:schemeClr val="bg1"/>
              </a:solidFill>
            </a:endParaRPr>
          </a:p>
        </p:txBody>
      </p:sp>
      <p:sp>
        <p:nvSpPr>
          <p:cNvPr id="32" name="Picture Placeholder 15"/>
          <p:cNvSpPr>
            <a:spLocks noGrp="1"/>
          </p:cNvSpPr>
          <p:nvPr>
            <p:ph type="pic" sz="quarter" idx="45" hasCustomPrompt="1"/>
          </p:nvPr>
        </p:nvSpPr>
        <p:spPr>
          <a:xfrm flipH="1">
            <a:off x="9285940" y="3760695"/>
            <a:ext cx="3906077" cy="747681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5 w 10000"/>
              <a:gd name="connsiteY0" fmla="*/ 5304 h 10000"/>
              <a:gd name="connsiteX1" fmla="*/ 10000 w 10000"/>
              <a:gd name="connsiteY1" fmla="*/ 0 h 10000"/>
              <a:gd name="connsiteX2" fmla="*/ 10000 w 10000"/>
              <a:gd name="connsiteY2" fmla="*/ 10000 h 10000"/>
              <a:gd name="connsiteX3" fmla="*/ 0 w 10000"/>
              <a:gd name="connsiteY3" fmla="*/ 10000 h 10000"/>
              <a:gd name="connsiteX4" fmla="*/ 45 w 10000"/>
              <a:gd name="connsiteY4" fmla="*/ 5304 h 10000"/>
              <a:gd name="connsiteX0" fmla="*/ 470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470 w 10000"/>
              <a:gd name="connsiteY4" fmla="*/ 1 h 10000"/>
              <a:gd name="connsiteX0" fmla="*/ 140 w 9670"/>
              <a:gd name="connsiteY0" fmla="*/ 1 h 10000"/>
              <a:gd name="connsiteX1" fmla="*/ 9670 w 9670"/>
              <a:gd name="connsiteY1" fmla="*/ 0 h 10000"/>
              <a:gd name="connsiteX2" fmla="*/ 9670 w 9670"/>
              <a:gd name="connsiteY2" fmla="*/ 10000 h 10000"/>
              <a:gd name="connsiteX3" fmla="*/ 0 w 9670"/>
              <a:gd name="connsiteY3" fmla="*/ 4951 h 10000"/>
              <a:gd name="connsiteX4" fmla="*/ 140 w 9670"/>
              <a:gd name="connsiteY4" fmla="*/ 1 h 10000"/>
              <a:gd name="connsiteX0" fmla="*/ 4 w 10008"/>
              <a:gd name="connsiteY0" fmla="*/ 1 h 10000"/>
              <a:gd name="connsiteX1" fmla="*/ 10008 w 10008"/>
              <a:gd name="connsiteY1" fmla="*/ 0 h 10000"/>
              <a:gd name="connsiteX2" fmla="*/ 10008 w 10008"/>
              <a:gd name="connsiteY2" fmla="*/ 10000 h 10000"/>
              <a:gd name="connsiteX3" fmla="*/ 8 w 10008"/>
              <a:gd name="connsiteY3" fmla="*/ 4951 h 10000"/>
              <a:gd name="connsiteX4" fmla="*/ 4 w 10008"/>
              <a:gd name="connsiteY4" fmla="*/ 1 h 10000"/>
              <a:gd name="connsiteX0" fmla="*/ 4 w 11998"/>
              <a:gd name="connsiteY0" fmla="*/ 445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445 h 10444"/>
              <a:gd name="connsiteX0" fmla="*/ 4 w 11998"/>
              <a:gd name="connsiteY0" fmla="*/ 33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33 h 10444"/>
              <a:gd name="connsiteX0" fmla="*/ 4 w 11998"/>
              <a:gd name="connsiteY0" fmla="*/ 33 h 10571"/>
              <a:gd name="connsiteX1" fmla="*/ 11998 w 11998"/>
              <a:gd name="connsiteY1" fmla="*/ 0 h 10571"/>
              <a:gd name="connsiteX2" fmla="*/ 11936 w 11998"/>
              <a:gd name="connsiteY2" fmla="*/ 10571 h 10571"/>
              <a:gd name="connsiteX3" fmla="*/ 8 w 11998"/>
              <a:gd name="connsiteY3" fmla="*/ 5395 h 10571"/>
              <a:gd name="connsiteX4" fmla="*/ 4 w 11998"/>
              <a:gd name="connsiteY4" fmla="*/ 33 h 10571"/>
              <a:gd name="connsiteX0" fmla="*/ 4 w 11998"/>
              <a:gd name="connsiteY0" fmla="*/ 33 h 11713"/>
              <a:gd name="connsiteX1" fmla="*/ 11998 w 11998"/>
              <a:gd name="connsiteY1" fmla="*/ 0 h 11713"/>
              <a:gd name="connsiteX2" fmla="*/ 11874 w 11998"/>
              <a:gd name="connsiteY2" fmla="*/ 11713 h 11713"/>
              <a:gd name="connsiteX3" fmla="*/ 8 w 11998"/>
              <a:gd name="connsiteY3" fmla="*/ 5395 h 11713"/>
              <a:gd name="connsiteX4" fmla="*/ 4 w 11998"/>
              <a:gd name="connsiteY4" fmla="*/ 33 h 11713"/>
              <a:gd name="connsiteX0" fmla="*/ 2 w 11996"/>
              <a:gd name="connsiteY0" fmla="*/ 33 h 11713"/>
              <a:gd name="connsiteX1" fmla="*/ 11996 w 11996"/>
              <a:gd name="connsiteY1" fmla="*/ 0 h 11713"/>
              <a:gd name="connsiteX2" fmla="*/ 11872 w 11996"/>
              <a:gd name="connsiteY2" fmla="*/ 11713 h 11713"/>
              <a:gd name="connsiteX3" fmla="*/ 68 w 11996"/>
              <a:gd name="connsiteY3" fmla="*/ 5490 h 11713"/>
              <a:gd name="connsiteX4" fmla="*/ 2 w 11996"/>
              <a:gd name="connsiteY4" fmla="*/ 33 h 11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6" h="11713">
                <a:moveTo>
                  <a:pt x="2" y="33"/>
                </a:moveTo>
                <a:lnTo>
                  <a:pt x="11996" y="0"/>
                </a:lnTo>
                <a:cubicBezTo>
                  <a:pt x="11975" y="3524"/>
                  <a:pt x="11893" y="8189"/>
                  <a:pt x="11872" y="11713"/>
                </a:cubicBezTo>
                <a:lnTo>
                  <a:pt x="68" y="5490"/>
                </a:lnTo>
                <a:cubicBezTo>
                  <a:pt x="84" y="3925"/>
                  <a:pt x="-14" y="1598"/>
                  <a:pt x="2" y="33"/>
                </a:cubicBezTo>
                <a:close/>
              </a:path>
            </a:pathLst>
          </a:custGeom>
          <a:solidFill>
            <a:schemeClr val="bg1"/>
          </a:solidFill>
        </p:spPr>
        <p:txBody>
          <a:bodyPr anchor="ctr">
            <a:normAutofit/>
          </a:bodyPr>
          <a:lstStyle>
            <a:lvl1pPr marL="0" indent="0">
              <a:buFontTx/>
              <a:buNone/>
              <a:defRPr sz="1400" baseline="0"/>
            </a:lvl1pPr>
          </a:lstStyle>
          <a:p>
            <a:r>
              <a:rPr lang="en-GB" dirty="0"/>
              <a:t>Insert pic here, only use images with a transparent background and use the  </a:t>
            </a:r>
            <a:br>
              <a:rPr lang="en-GB" dirty="0"/>
            </a:br>
            <a:r>
              <a:rPr lang="en-GB" dirty="0"/>
              <a:t>crop function to move them around</a:t>
            </a:r>
          </a:p>
        </p:txBody>
      </p:sp>
      <p:sp>
        <p:nvSpPr>
          <p:cNvPr id="35" name="Picture Placeholder 15"/>
          <p:cNvSpPr>
            <a:spLocks noGrp="1"/>
          </p:cNvSpPr>
          <p:nvPr>
            <p:ph type="pic" sz="quarter" idx="46" hasCustomPrompt="1"/>
          </p:nvPr>
        </p:nvSpPr>
        <p:spPr>
          <a:xfrm flipH="1">
            <a:off x="13713739" y="3760695"/>
            <a:ext cx="3906077" cy="747681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5 w 10000"/>
              <a:gd name="connsiteY0" fmla="*/ 5304 h 10000"/>
              <a:gd name="connsiteX1" fmla="*/ 10000 w 10000"/>
              <a:gd name="connsiteY1" fmla="*/ 0 h 10000"/>
              <a:gd name="connsiteX2" fmla="*/ 10000 w 10000"/>
              <a:gd name="connsiteY2" fmla="*/ 10000 h 10000"/>
              <a:gd name="connsiteX3" fmla="*/ 0 w 10000"/>
              <a:gd name="connsiteY3" fmla="*/ 10000 h 10000"/>
              <a:gd name="connsiteX4" fmla="*/ 45 w 10000"/>
              <a:gd name="connsiteY4" fmla="*/ 5304 h 10000"/>
              <a:gd name="connsiteX0" fmla="*/ 470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470 w 10000"/>
              <a:gd name="connsiteY4" fmla="*/ 1 h 10000"/>
              <a:gd name="connsiteX0" fmla="*/ 140 w 9670"/>
              <a:gd name="connsiteY0" fmla="*/ 1 h 10000"/>
              <a:gd name="connsiteX1" fmla="*/ 9670 w 9670"/>
              <a:gd name="connsiteY1" fmla="*/ 0 h 10000"/>
              <a:gd name="connsiteX2" fmla="*/ 9670 w 9670"/>
              <a:gd name="connsiteY2" fmla="*/ 10000 h 10000"/>
              <a:gd name="connsiteX3" fmla="*/ 0 w 9670"/>
              <a:gd name="connsiteY3" fmla="*/ 4951 h 10000"/>
              <a:gd name="connsiteX4" fmla="*/ 140 w 9670"/>
              <a:gd name="connsiteY4" fmla="*/ 1 h 10000"/>
              <a:gd name="connsiteX0" fmla="*/ 4 w 10008"/>
              <a:gd name="connsiteY0" fmla="*/ 1 h 10000"/>
              <a:gd name="connsiteX1" fmla="*/ 10008 w 10008"/>
              <a:gd name="connsiteY1" fmla="*/ 0 h 10000"/>
              <a:gd name="connsiteX2" fmla="*/ 10008 w 10008"/>
              <a:gd name="connsiteY2" fmla="*/ 10000 h 10000"/>
              <a:gd name="connsiteX3" fmla="*/ 8 w 10008"/>
              <a:gd name="connsiteY3" fmla="*/ 4951 h 10000"/>
              <a:gd name="connsiteX4" fmla="*/ 4 w 10008"/>
              <a:gd name="connsiteY4" fmla="*/ 1 h 10000"/>
              <a:gd name="connsiteX0" fmla="*/ 4 w 11998"/>
              <a:gd name="connsiteY0" fmla="*/ 445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445 h 10444"/>
              <a:gd name="connsiteX0" fmla="*/ 4 w 11998"/>
              <a:gd name="connsiteY0" fmla="*/ 33 h 10444"/>
              <a:gd name="connsiteX1" fmla="*/ 11998 w 11998"/>
              <a:gd name="connsiteY1" fmla="*/ 0 h 10444"/>
              <a:gd name="connsiteX2" fmla="*/ 10008 w 11998"/>
              <a:gd name="connsiteY2" fmla="*/ 10444 h 10444"/>
              <a:gd name="connsiteX3" fmla="*/ 8 w 11998"/>
              <a:gd name="connsiteY3" fmla="*/ 5395 h 10444"/>
              <a:gd name="connsiteX4" fmla="*/ 4 w 11998"/>
              <a:gd name="connsiteY4" fmla="*/ 33 h 10444"/>
              <a:gd name="connsiteX0" fmla="*/ 4 w 11998"/>
              <a:gd name="connsiteY0" fmla="*/ 33 h 10571"/>
              <a:gd name="connsiteX1" fmla="*/ 11998 w 11998"/>
              <a:gd name="connsiteY1" fmla="*/ 0 h 10571"/>
              <a:gd name="connsiteX2" fmla="*/ 11936 w 11998"/>
              <a:gd name="connsiteY2" fmla="*/ 10571 h 10571"/>
              <a:gd name="connsiteX3" fmla="*/ 8 w 11998"/>
              <a:gd name="connsiteY3" fmla="*/ 5395 h 10571"/>
              <a:gd name="connsiteX4" fmla="*/ 4 w 11998"/>
              <a:gd name="connsiteY4" fmla="*/ 33 h 10571"/>
              <a:gd name="connsiteX0" fmla="*/ 4 w 11998"/>
              <a:gd name="connsiteY0" fmla="*/ 33 h 11713"/>
              <a:gd name="connsiteX1" fmla="*/ 11998 w 11998"/>
              <a:gd name="connsiteY1" fmla="*/ 0 h 11713"/>
              <a:gd name="connsiteX2" fmla="*/ 11874 w 11998"/>
              <a:gd name="connsiteY2" fmla="*/ 11713 h 11713"/>
              <a:gd name="connsiteX3" fmla="*/ 8 w 11998"/>
              <a:gd name="connsiteY3" fmla="*/ 5395 h 11713"/>
              <a:gd name="connsiteX4" fmla="*/ 4 w 11998"/>
              <a:gd name="connsiteY4" fmla="*/ 33 h 11713"/>
              <a:gd name="connsiteX0" fmla="*/ 2 w 11996"/>
              <a:gd name="connsiteY0" fmla="*/ 33 h 11713"/>
              <a:gd name="connsiteX1" fmla="*/ 11996 w 11996"/>
              <a:gd name="connsiteY1" fmla="*/ 0 h 11713"/>
              <a:gd name="connsiteX2" fmla="*/ 11872 w 11996"/>
              <a:gd name="connsiteY2" fmla="*/ 11713 h 11713"/>
              <a:gd name="connsiteX3" fmla="*/ 68 w 11996"/>
              <a:gd name="connsiteY3" fmla="*/ 5490 h 11713"/>
              <a:gd name="connsiteX4" fmla="*/ 2 w 11996"/>
              <a:gd name="connsiteY4" fmla="*/ 33 h 11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6" h="11713">
                <a:moveTo>
                  <a:pt x="2" y="33"/>
                </a:moveTo>
                <a:lnTo>
                  <a:pt x="11996" y="0"/>
                </a:lnTo>
                <a:cubicBezTo>
                  <a:pt x="11975" y="3524"/>
                  <a:pt x="11893" y="8189"/>
                  <a:pt x="11872" y="11713"/>
                </a:cubicBezTo>
                <a:lnTo>
                  <a:pt x="68" y="5490"/>
                </a:lnTo>
                <a:cubicBezTo>
                  <a:pt x="84" y="3925"/>
                  <a:pt x="-14" y="1598"/>
                  <a:pt x="2" y="33"/>
                </a:cubicBezTo>
                <a:close/>
              </a:path>
            </a:pathLst>
          </a:custGeom>
          <a:solidFill>
            <a:schemeClr val="accent4"/>
          </a:solidFill>
        </p:spPr>
        <p:txBody>
          <a:bodyPr anchor="ctr">
            <a:normAutofit/>
          </a:bodyPr>
          <a:lstStyle>
            <a:lvl1pPr marL="0" indent="0">
              <a:buFontTx/>
              <a:buNone/>
              <a:defRPr sz="1400" baseline="0"/>
            </a:lvl1pPr>
          </a:lstStyle>
          <a:p>
            <a:r>
              <a:rPr lang="en-GB" dirty="0"/>
              <a:t>Insert pic here, only use images with a transparent background and use the  </a:t>
            </a:r>
            <a:br>
              <a:rPr lang="en-GB" dirty="0"/>
            </a:br>
            <a:r>
              <a:rPr lang="en-GB" dirty="0"/>
              <a:t>crop function to move them around</a:t>
            </a:r>
          </a:p>
        </p:txBody>
      </p:sp>
      <p:sp>
        <p:nvSpPr>
          <p:cNvPr id="36" name="Content Placeholder 2"/>
          <p:cNvSpPr>
            <a:spLocks noGrp="1"/>
          </p:cNvSpPr>
          <p:nvPr>
            <p:ph idx="47" hasCustomPrompt="1"/>
          </p:nvPr>
        </p:nvSpPr>
        <p:spPr>
          <a:xfrm>
            <a:off x="4859019" y="3042726"/>
            <a:ext cx="3896895" cy="418608"/>
          </a:xfrm>
          <a:noFill/>
        </p:spPr>
        <p:txBody>
          <a:bodyPr lIns="503999" rIns="503999">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7" name="Text Placeholder 6"/>
          <p:cNvSpPr>
            <a:spLocks noGrp="1"/>
          </p:cNvSpPr>
          <p:nvPr>
            <p:ph type="body" sz="quarter" idx="48"/>
          </p:nvPr>
        </p:nvSpPr>
        <p:spPr>
          <a:xfrm>
            <a:off x="4858926" y="3461334"/>
            <a:ext cx="3896895" cy="1206500"/>
          </a:xfrm>
        </p:spPr>
        <p:txBody>
          <a:bodyPr lIns="503999" rIns="503999">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38" name="Content Placeholder 2"/>
          <p:cNvSpPr>
            <a:spLocks noGrp="1"/>
          </p:cNvSpPr>
          <p:nvPr>
            <p:ph idx="49" hasCustomPrompt="1"/>
          </p:nvPr>
        </p:nvSpPr>
        <p:spPr>
          <a:xfrm>
            <a:off x="9276346" y="3042726"/>
            <a:ext cx="3896895" cy="418608"/>
          </a:xfrm>
          <a:noFill/>
        </p:spPr>
        <p:txBody>
          <a:bodyPr lIns="503999" rIns="503999">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9" name="Text Placeholder 6"/>
          <p:cNvSpPr>
            <a:spLocks noGrp="1"/>
          </p:cNvSpPr>
          <p:nvPr>
            <p:ph type="body" sz="quarter" idx="50"/>
          </p:nvPr>
        </p:nvSpPr>
        <p:spPr>
          <a:xfrm>
            <a:off x="9276253" y="3461334"/>
            <a:ext cx="3896895" cy="1206500"/>
          </a:xfrm>
        </p:spPr>
        <p:txBody>
          <a:bodyPr lIns="503999" rIns="503999">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40" name="Content Placeholder 2"/>
          <p:cNvSpPr>
            <a:spLocks noGrp="1"/>
          </p:cNvSpPr>
          <p:nvPr>
            <p:ph idx="51" hasCustomPrompt="1"/>
          </p:nvPr>
        </p:nvSpPr>
        <p:spPr>
          <a:xfrm>
            <a:off x="13712558" y="3042726"/>
            <a:ext cx="3896895" cy="418608"/>
          </a:xfrm>
          <a:noFill/>
        </p:spPr>
        <p:txBody>
          <a:bodyPr lIns="503999" rIns="503999">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41" name="Text Placeholder 6"/>
          <p:cNvSpPr>
            <a:spLocks noGrp="1"/>
          </p:cNvSpPr>
          <p:nvPr>
            <p:ph type="body" sz="quarter" idx="52"/>
          </p:nvPr>
        </p:nvSpPr>
        <p:spPr>
          <a:xfrm>
            <a:off x="13712465" y="3461334"/>
            <a:ext cx="3896895" cy="1206500"/>
          </a:xfrm>
        </p:spPr>
        <p:txBody>
          <a:bodyPr lIns="503999" rIns="503999">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Click to edit Master text styles</a:t>
            </a:r>
          </a:p>
        </p:txBody>
      </p:sp>
      <p:sp>
        <p:nvSpPr>
          <p:cNvPr id="26"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1901"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rrow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40000"/>
            <a:ext cx="12744450" cy="361261"/>
          </a:xfrm>
        </p:spPr>
        <p:txBody>
          <a:bodyPr vert="horz" lIns="0" tIns="0" rIns="91440" bIns="45720" rtlCol="0" anchor="t">
            <a:noAutofit/>
          </a:bodyPr>
          <a:lstStyle>
            <a:lvl1pPr>
              <a:defRPr lang="en-US" baseline="0" dirty="0">
                <a:solidFill>
                  <a:schemeClr val="tx1"/>
                </a:solidFill>
              </a:defRPr>
            </a:lvl1pPr>
          </a:lstStyle>
          <a:p>
            <a:pPr lvl="0"/>
            <a:r>
              <a:rPr lang="en-US" dirty="0"/>
              <a:t>Insert title – arrow list</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3" name="Content Placeholder 2"/>
          <p:cNvSpPr>
            <a:spLocks noGrp="1"/>
          </p:cNvSpPr>
          <p:nvPr>
            <p:ph idx="17" hasCustomPrompt="1"/>
          </p:nvPr>
        </p:nvSpPr>
        <p:spPr>
          <a:xfrm>
            <a:off x="7739063" y="2120608"/>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46" name="Parallelogram 45"/>
          <p:cNvSpPr/>
          <p:nvPr userDrawn="1"/>
        </p:nvSpPr>
        <p:spPr>
          <a:xfrm>
            <a:off x="-1892299" y="1788069"/>
            <a:ext cx="8191499" cy="900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7" name="Parallelogram 16"/>
          <p:cNvSpPr/>
          <p:nvPr userDrawn="1"/>
        </p:nvSpPr>
        <p:spPr>
          <a:xfrm>
            <a:off x="-1892300" y="3670209"/>
            <a:ext cx="8191500" cy="900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9" name="Parallelogram 18"/>
          <p:cNvSpPr/>
          <p:nvPr userDrawn="1"/>
        </p:nvSpPr>
        <p:spPr>
          <a:xfrm>
            <a:off x="-1892300" y="5627941"/>
            <a:ext cx="8191500" cy="900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0" name="Parallelogram 19"/>
          <p:cNvSpPr/>
          <p:nvPr userDrawn="1"/>
        </p:nvSpPr>
        <p:spPr>
          <a:xfrm>
            <a:off x="-1892301" y="7477944"/>
            <a:ext cx="8191501" cy="900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5" name="Content Placeholder 2"/>
          <p:cNvSpPr>
            <a:spLocks noGrp="1"/>
          </p:cNvSpPr>
          <p:nvPr>
            <p:ph idx="21" hasCustomPrompt="1"/>
          </p:nvPr>
        </p:nvSpPr>
        <p:spPr>
          <a:xfrm>
            <a:off x="539750" y="1788069"/>
            <a:ext cx="4882461"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1" name="Content Placeholder 2"/>
          <p:cNvSpPr>
            <a:spLocks noGrp="1"/>
          </p:cNvSpPr>
          <p:nvPr>
            <p:ph idx="22" hasCustomPrompt="1"/>
          </p:nvPr>
        </p:nvSpPr>
        <p:spPr>
          <a:xfrm>
            <a:off x="539748" y="3670209"/>
            <a:ext cx="4882461"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2" name="Content Placeholder 2"/>
          <p:cNvSpPr>
            <a:spLocks noGrp="1"/>
          </p:cNvSpPr>
          <p:nvPr>
            <p:ph idx="23" hasCustomPrompt="1"/>
          </p:nvPr>
        </p:nvSpPr>
        <p:spPr>
          <a:xfrm>
            <a:off x="539748" y="5627941"/>
            <a:ext cx="4882461"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3" name="Content Placeholder 2"/>
          <p:cNvSpPr>
            <a:spLocks noGrp="1"/>
          </p:cNvSpPr>
          <p:nvPr>
            <p:ph idx="24" hasCustomPrompt="1"/>
          </p:nvPr>
        </p:nvSpPr>
        <p:spPr>
          <a:xfrm>
            <a:off x="539750" y="7477944"/>
            <a:ext cx="4882461"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4" name="Content Placeholder 2"/>
          <p:cNvSpPr>
            <a:spLocks noGrp="1"/>
          </p:cNvSpPr>
          <p:nvPr>
            <p:ph idx="25" hasCustomPrompt="1"/>
          </p:nvPr>
        </p:nvSpPr>
        <p:spPr>
          <a:xfrm>
            <a:off x="7739063" y="4002423"/>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6" name="Content Placeholder 2"/>
          <p:cNvSpPr>
            <a:spLocks noGrp="1"/>
          </p:cNvSpPr>
          <p:nvPr>
            <p:ph idx="26" hasCustomPrompt="1"/>
          </p:nvPr>
        </p:nvSpPr>
        <p:spPr>
          <a:xfrm>
            <a:off x="7739063" y="5951942"/>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7" name="Content Placeholder 2"/>
          <p:cNvSpPr>
            <a:spLocks noGrp="1"/>
          </p:cNvSpPr>
          <p:nvPr>
            <p:ph idx="27" hasCustomPrompt="1"/>
          </p:nvPr>
        </p:nvSpPr>
        <p:spPr>
          <a:xfrm>
            <a:off x="7739063" y="7795790"/>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8" name="Content Placeholder 2"/>
          <p:cNvSpPr>
            <a:spLocks noGrp="1"/>
          </p:cNvSpPr>
          <p:nvPr>
            <p:ph idx="37" hasCustomPrompt="1"/>
          </p:nvPr>
        </p:nvSpPr>
        <p:spPr>
          <a:xfrm>
            <a:off x="7739063" y="7477944"/>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29" name="Content Placeholder 2"/>
          <p:cNvSpPr>
            <a:spLocks noGrp="1"/>
          </p:cNvSpPr>
          <p:nvPr>
            <p:ph idx="38" hasCustomPrompt="1"/>
          </p:nvPr>
        </p:nvSpPr>
        <p:spPr>
          <a:xfrm>
            <a:off x="7739063" y="3670209"/>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30" name="Content Placeholder 2"/>
          <p:cNvSpPr>
            <a:spLocks noGrp="1"/>
          </p:cNvSpPr>
          <p:nvPr>
            <p:ph idx="39" hasCustomPrompt="1"/>
          </p:nvPr>
        </p:nvSpPr>
        <p:spPr>
          <a:xfrm>
            <a:off x="7739063" y="5627941"/>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31" name="Content Placeholder 2"/>
          <p:cNvSpPr>
            <a:spLocks noGrp="1"/>
          </p:cNvSpPr>
          <p:nvPr>
            <p:ph idx="40" hasCustomPrompt="1"/>
          </p:nvPr>
        </p:nvSpPr>
        <p:spPr>
          <a:xfrm>
            <a:off x="7739063" y="1788069"/>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32"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89">
          <p15:clr>
            <a:srgbClr val="FBAE40"/>
          </p15:clr>
        </p15:guide>
        <p15:guide id="2" orient="horz" pos="571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umbered Arrows 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40000"/>
            <a:ext cx="12744450" cy="361261"/>
          </a:xfrm>
        </p:spPr>
        <p:txBody>
          <a:bodyPr vert="horz" lIns="0" tIns="0" rIns="91440" bIns="45720" rtlCol="0" anchor="t">
            <a:noAutofit/>
          </a:bodyPr>
          <a:lstStyle>
            <a:lvl1pPr>
              <a:defRPr lang="en-US" baseline="0" dirty="0">
                <a:solidFill>
                  <a:schemeClr val="tx1"/>
                </a:solidFill>
              </a:defRPr>
            </a:lvl1pPr>
          </a:lstStyle>
          <a:p>
            <a:pPr lvl="0"/>
            <a:r>
              <a:rPr lang="en-US" dirty="0"/>
              <a:t>Insert title – numbered arrow list</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3" name="Content Placeholder 2"/>
          <p:cNvSpPr>
            <a:spLocks noGrp="1"/>
          </p:cNvSpPr>
          <p:nvPr>
            <p:ph idx="17" hasCustomPrompt="1"/>
          </p:nvPr>
        </p:nvSpPr>
        <p:spPr>
          <a:xfrm>
            <a:off x="7739063" y="2120608"/>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46" name="Parallelogram 45"/>
          <p:cNvSpPr/>
          <p:nvPr userDrawn="1"/>
        </p:nvSpPr>
        <p:spPr>
          <a:xfrm>
            <a:off x="-1892299" y="1788069"/>
            <a:ext cx="8191499" cy="900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7" name="Parallelogram 16"/>
          <p:cNvSpPr/>
          <p:nvPr userDrawn="1"/>
        </p:nvSpPr>
        <p:spPr>
          <a:xfrm>
            <a:off x="-1892300" y="3670209"/>
            <a:ext cx="8191500" cy="900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9" name="Parallelogram 18"/>
          <p:cNvSpPr/>
          <p:nvPr userDrawn="1"/>
        </p:nvSpPr>
        <p:spPr>
          <a:xfrm>
            <a:off x="-1892300" y="5627941"/>
            <a:ext cx="8191500" cy="900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0" name="Parallelogram 19"/>
          <p:cNvSpPr/>
          <p:nvPr userDrawn="1"/>
        </p:nvSpPr>
        <p:spPr>
          <a:xfrm>
            <a:off x="-1892301" y="7477944"/>
            <a:ext cx="8191501" cy="900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5" name="Content Placeholder 2"/>
          <p:cNvSpPr>
            <a:spLocks noGrp="1"/>
          </p:cNvSpPr>
          <p:nvPr>
            <p:ph idx="21" hasCustomPrompt="1"/>
          </p:nvPr>
        </p:nvSpPr>
        <p:spPr>
          <a:xfrm>
            <a:off x="1798638" y="1788069"/>
            <a:ext cx="3623573"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1" name="Content Placeholder 2"/>
          <p:cNvSpPr>
            <a:spLocks noGrp="1"/>
          </p:cNvSpPr>
          <p:nvPr>
            <p:ph idx="22" hasCustomPrompt="1"/>
          </p:nvPr>
        </p:nvSpPr>
        <p:spPr>
          <a:xfrm>
            <a:off x="1798638" y="3670209"/>
            <a:ext cx="3623571"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2" name="Content Placeholder 2"/>
          <p:cNvSpPr>
            <a:spLocks noGrp="1"/>
          </p:cNvSpPr>
          <p:nvPr>
            <p:ph idx="23" hasCustomPrompt="1"/>
          </p:nvPr>
        </p:nvSpPr>
        <p:spPr>
          <a:xfrm>
            <a:off x="1798638" y="5627941"/>
            <a:ext cx="3623571"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3" name="Content Placeholder 2"/>
          <p:cNvSpPr>
            <a:spLocks noGrp="1"/>
          </p:cNvSpPr>
          <p:nvPr>
            <p:ph idx="24" hasCustomPrompt="1"/>
          </p:nvPr>
        </p:nvSpPr>
        <p:spPr>
          <a:xfrm>
            <a:off x="1798638" y="7477944"/>
            <a:ext cx="3623573"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4" name="Content Placeholder 2"/>
          <p:cNvSpPr>
            <a:spLocks noGrp="1"/>
          </p:cNvSpPr>
          <p:nvPr>
            <p:ph idx="25" hasCustomPrompt="1"/>
          </p:nvPr>
        </p:nvSpPr>
        <p:spPr>
          <a:xfrm>
            <a:off x="7739063" y="4002423"/>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6" name="Content Placeholder 2"/>
          <p:cNvSpPr>
            <a:spLocks noGrp="1"/>
          </p:cNvSpPr>
          <p:nvPr>
            <p:ph idx="26" hasCustomPrompt="1"/>
          </p:nvPr>
        </p:nvSpPr>
        <p:spPr>
          <a:xfrm>
            <a:off x="7739063" y="5951942"/>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7" name="Content Placeholder 2"/>
          <p:cNvSpPr>
            <a:spLocks noGrp="1"/>
          </p:cNvSpPr>
          <p:nvPr>
            <p:ph idx="27" hasCustomPrompt="1"/>
          </p:nvPr>
        </p:nvSpPr>
        <p:spPr>
          <a:xfrm>
            <a:off x="7739063" y="7795790"/>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8" name="Content Placeholder 2"/>
          <p:cNvSpPr>
            <a:spLocks noGrp="1"/>
          </p:cNvSpPr>
          <p:nvPr>
            <p:ph idx="37" hasCustomPrompt="1"/>
          </p:nvPr>
        </p:nvSpPr>
        <p:spPr>
          <a:xfrm>
            <a:off x="7739063" y="7477944"/>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29" name="Content Placeholder 2"/>
          <p:cNvSpPr>
            <a:spLocks noGrp="1"/>
          </p:cNvSpPr>
          <p:nvPr>
            <p:ph idx="38" hasCustomPrompt="1"/>
          </p:nvPr>
        </p:nvSpPr>
        <p:spPr>
          <a:xfrm>
            <a:off x="7739063" y="3670209"/>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30" name="Content Placeholder 2"/>
          <p:cNvSpPr>
            <a:spLocks noGrp="1"/>
          </p:cNvSpPr>
          <p:nvPr>
            <p:ph idx="39" hasCustomPrompt="1"/>
          </p:nvPr>
        </p:nvSpPr>
        <p:spPr>
          <a:xfrm>
            <a:off x="7739063" y="5627941"/>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31" name="Content Placeholder 2"/>
          <p:cNvSpPr>
            <a:spLocks noGrp="1"/>
          </p:cNvSpPr>
          <p:nvPr>
            <p:ph idx="40" hasCustomPrompt="1"/>
          </p:nvPr>
        </p:nvSpPr>
        <p:spPr>
          <a:xfrm>
            <a:off x="7739063" y="1788069"/>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pic>
        <p:nvPicPr>
          <p:cNvPr id="32" name="Picture Placeholder 19"/>
          <p:cNvPicPr>
            <a:picLocks noChangeAspect="1"/>
          </p:cNvPicPr>
          <p:nvPr userDrawn="1"/>
        </p:nvPicPr>
        <p:blipFill rotWithShape="1">
          <a:blip r:embed="rId2" cstate="email">
            <a:extLst>
              <a:ext uri="{28A0092B-C50C-407E-A947-70E740481C1C}">
                <a14:useLocalDpi xmlns:a14="http://schemas.microsoft.com/office/drawing/2010/main"/>
              </a:ext>
            </a:extLst>
          </a:blip>
          <a:srcRect l="-264865" t="-1616" r="-267127" b="646"/>
          <a:stretch/>
        </p:blipFill>
        <p:spPr>
          <a:xfrm>
            <a:off x="140726" y="1797696"/>
            <a:ext cx="1182615" cy="927781"/>
          </a:xfrm>
          <a:prstGeom prst="rect">
            <a:avLst/>
          </a:prstGeom>
        </p:spPr>
      </p:pic>
      <p:pic>
        <p:nvPicPr>
          <p:cNvPr id="33" name="Picture Placeholder 20"/>
          <p:cNvPicPr>
            <a:picLocks noChangeAspect="1"/>
          </p:cNvPicPr>
          <p:nvPr userDrawn="1"/>
        </p:nvPicPr>
        <p:blipFill rotWithShape="1">
          <a:blip r:embed="rId3" cstate="email">
            <a:extLst>
              <a:ext uri="{28A0092B-C50C-407E-A947-70E740481C1C}">
                <a14:useLocalDpi xmlns:a14="http://schemas.microsoft.com/office/drawing/2010/main"/>
              </a:ext>
            </a:extLst>
          </a:blip>
          <a:srcRect l="-138933" t="-628" r="-142311" b="2756"/>
          <a:stretch/>
        </p:blipFill>
        <p:spPr>
          <a:xfrm>
            <a:off x="140726" y="3682200"/>
            <a:ext cx="1182615" cy="927781"/>
          </a:xfrm>
          <a:prstGeom prst="rect">
            <a:avLst/>
          </a:prstGeom>
        </p:spPr>
      </p:pic>
      <p:pic>
        <p:nvPicPr>
          <p:cNvPr id="34" name="Picture Placeholder 21"/>
          <p:cNvPicPr>
            <a:picLocks noChangeAspect="1"/>
          </p:cNvPicPr>
          <p:nvPr userDrawn="1"/>
        </p:nvPicPr>
        <p:blipFill rotWithShape="1">
          <a:blip r:embed="rId4" cstate="email">
            <a:extLst>
              <a:ext uri="{28A0092B-C50C-407E-A947-70E740481C1C}">
                <a14:useLocalDpi xmlns:a14="http://schemas.microsoft.com/office/drawing/2010/main"/>
              </a:ext>
            </a:extLst>
          </a:blip>
          <a:srcRect l="-140511" t="-643" r="-141796" b="643"/>
          <a:stretch/>
        </p:blipFill>
        <p:spPr>
          <a:xfrm>
            <a:off x="130313" y="5654899"/>
            <a:ext cx="1182615" cy="927781"/>
          </a:xfrm>
          <a:prstGeom prst="rect">
            <a:avLst/>
          </a:prstGeom>
        </p:spPr>
      </p:pic>
      <p:pic>
        <p:nvPicPr>
          <p:cNvPr id="35" name="Picture Placeholder 22"/>
          <p:cNvPicPr>
            <a:picLocks noChangeAspect="1"/>
          </p:cNvPicPr>
          <p:nvPr userDrawn="1"/>
        </p:nvPicPr>
        <p:blipFill rotWithShape="1">
          <a:blip r:embed="rId5" cstate="email">
            <a:extLst>
              <a:ext uri="{28A0092B-C50C-407E-A947-70E740481C1C}">
                <a14:useLocalDpi xmlns:a14="http://schemas.microsoft.com/office/drawing/2010/main"/>
              </a:ext>
            </a:extLst>
          </a:blip>
          <a:srcRect l="-148304" t="-1334" r="-148979" b="-657"/>
          <a:stretch/>
        </p:blipFill>
        <p:spPr>
          <a:xfrm>
            <a:off x="130314" y="7505074"/>
            <a:ext cx="1182615" cy="927781"/>
          </a:xfrm>
          <a:prstGeom prst="rect">
            <a:avLst/>
          </a:prstGeom>
        </p:spPr>
      </p:pic>
      <p:sp>
        <p:nvSpPr>
          <p:cNvPr id="36"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89">
          <p15:clr>
            <a:srgbClr val="FBAE40"/>
          </p15:clr>
        </p15:guide>
        <p15:guide id="2" orient="horz" pos="571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Numbered Arrows 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40000"/>
            <a:ext cx="12744450" cy="361261"/>
          </a:xfrm>
        </p:spPr>
        <p:txBody>
          <a:bodyPr vert="horz" lIns="0" tIns="0" rIns="91440" bIns="45720" rtlCol="0" anchor="t">
            <a:noAutofit/>
          </a:bodyPr>
          <a:lstStyle>
            <a:lvl1pPr>
              <a:defRPr lang="en-US" baseline="0" dirty="0">
                <a:solidFill>
                  <a:schemeClr val="tx1"/>
                </a:solidFill>
              </a:defRPr>
            </a:lvl1pPr>
          </a:lstStyle>
          <a:p>
            <a:pPr lvl="0"/>
            <a:r>
              <a:rPr lang="en-US" dirty="0"/>
              <a:t>Insert title </a:t>
            </a:r>
            <a:r>
              <a:rPr lang="en-US"/>
              <a:t>– numbered arrow </a:t>
            </a:r>
            <a:r>
              <a:rPr lang="en-US" dirty="0"/>
              <a:t>list</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3" name="Content Placeholder 2"/>
          <p:cNvSpPr>
            <a:spLocks noGrp="1"/>
          </p:cNvSpPr>
          <p:nvPr>
            <p:ph idx="17" hasCustomPrompt="1"/>
          </p:nvPr>
        </p:nvSpPr>
        <p:spPr>
          <a:xfrm>
            <a:off x="7739063" y="2120608"/>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46" name="Parallelogram 45"/>
          <p:cNvSpPr/>
          <p:nvPr userDrawn="1"/>
        </p:nvSpPr>
        <p:spPr>
          <a:xfrm>
            <a:off x="-1892299" y="1788069"/>
            <a:ext cx="8191499" cy="900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7" name="Parallelogram 16"/>
          <p:cNvSpPr/>
          <p:nvPr userDrawn="1"/>
        </p:nvSpPr>
        <p:spPr>
          <a:xfrm>
            <a:off x="-1892300" y="4633007"/>
            <a:ext cx="8191500" cy="900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0" name="Parallelogram 19"/>
          <p:cNvSpPr/>
          <p:nvPr userDrawn="1"/>
        </p:nvSpPr>
        <p:spPr>
          <a:xfrm>
            <a:off x="-1892301" y="7477944"/>
            <a:ext cx="8191501" cy="900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5" name="Content Placeholder 2"/>
          <p:cNvSpPr>
            <a:spLocks noGrp="1"/>
          </p:cNvSpPr>
          <p:nvPr>
            <p:ph idx="21" hasCustomPrompt="1"/>
          </p:nvPr>
        </p:nvSpPr>
        <p:spPr>
          <a:xfrm>
            <a:off x="1798638" y="1788069"/>
            <a:ext cx="3623573"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1" name="Content Placeholder 2"/>
          <p:cNvSpPr>
            <a:spLocks noGrp="1"/>
          </p:cNvSpPr>
          <p:nvPr>
            <p:ph idx="22" hasCustomPrompt="1"/>
          </p:nvPr>
        </p:nvSpPr>
        <p:spPr>
          <a:xfrm>
            <a:off x="1798638" y="4640577"/>
            <a:ext cx="3623571"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3" name="Content Placeholder 2"/>
          <p:cNvSpPr>
            <a:spLocks noGrp="1"/>
          </p:cNvSpPr>
          <p:nvPr>
            <p:ph idx="24" hasCustomPrompt="1"/>
          </p:nvPr>
        </p:nvSpPr>
        <p:spPr>
          <a:xfrm>
            <a:off x="1798638" y="7477944"/>
            <a:ext cx="3623573" cy="900000"/>
          </a:xfrm>
          <a:noFill/>
        </p:spPr>
        <p:txBody>
          <a:bodyPr lIns="0" anchor="ctr">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6" name="Content Placeholder 2"/>
          <p:cNvSpPr>
            <a:spLocks noGrp="1"/>
          </p:cNvSpPr>
          <p:nvPr>
            <p:ph idx="26" hasCustomPrompt="1"/>
          </p:nvPr>
        </p:nvSpPr>
        <p:spPr>
          <a:xfrm>
            <a:off x="7739063" y="4978238"/>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7" name="Content Placeholder 2"/>
          <p:cNvSpPr>
            <a:spLocks noGrp="1"/>
          </p:cNvSpPr>
          <p:nvPr>
            <p:ph idx="27" hasCustomPrompt="1"/>
          </p:nvPr>
        </p:nvSpPr>
        <p:spPr>
          <a:xfrm>
            <a:off x="7739063" y="7795790"/>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8" name="Content Placeholder 2"/>
          <p:cNvSpPr>
            <a:spLocks noGrp="1"/>
          </p:cNvSpPr>
          <p:nvPr>
            <p:ph idx="37" hasCustomPrompt="1"/>
          </p:nvPr>
        </p:nvSpPr>
        <p:spPr>
          <a:xfrm>
            <a:off x="7739063" y="7477944"/>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30" name="Content Placeholder 2"/>
          <p:cNvSpPr>
            <a:spLocks noGrp="1"/>
          </p:cNvSpPr>
          <p:nvPr>
            <p:ph idx="39" hasCustomPrompt="1"/>
          </p:nvPr>
        </p:nvSpPr>
        <p:spPr>
          <a:xfrm>
            <a:off x="7739063" y="4654237"/>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31" name="Content Placeholder 2"/>
          <p:cNvSpPr>
            <a:spLocks noGrp="1"/>
          </p:cNvSpPr>
          <p:nvPr>
            <p:ph idx="40" hasCustomPrompt="1"/>
          </p:nvPr>
        </p:nvSpPr>
        <p:spPr>
          <a:xfrm>
            <a:off x="7739063" y="1788069"/>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pic>
        <p:nvPicPr>
          <p:cNvPr id="32" name="Picture Placeholder 19"/>
          <p:cNvPicPr>
            <a:picLocks noChangeAspect="1"/>
          </p:cNvPicPr>
          <p:nvPr userDrawn="1"/>
        </p:nvPicPr>
        <p:blipFill rotWithShape="1">
          <a:blip r:embed="rId2" cstate="email">
            <a:extLst>
              <a:ext uri="{28A0092B-C50C-407E-A947-70E740481C1C}">
                <a14:useLocalDpi xmlns:a14="http://schemas.microsoft.com/office/drawing/2010/main"/>
              </a:ext>
            </a:extLst>
          </a:blip>
          <a:srcRect l="-264865" t="-1616" r="-267127" b="646"/>
          <a:stretch/>
        </p:blipFill>
        <p:spPr>
          <a:xfrm>
            <a:off x="140726" y="1797696"/>
            <a:ext cx="1182615" cy="927781"/>
          </a:xfrm>
          <a:prstGeom prst="rect">
            <a:avLst/>
          </a:prstGeom>
        </p:spPr>
      </p:pic>
      <p:pic>
        <p:nvPicPr>
          <p:cNvPr id="33" name="Picture Placeholder 20"/>
          <p:cNvPicPr>
            <a:picLocks noChangeAspect="1"/>
          </p:cNvPicPr>
          <p:nvPr userDrawn="1"/>
        </p:nvPicPr>
        <p:blipFill rotWithShape="1">
          <a:blip r:embed="rId3" cstate="email">
            <a:extLst>
              <a:ext uri="{28A0092B-C50C-407E-A947-70E740481C1C}">
                <a14:useLocalDpi xmlns:a14="http://schemas.microsoft.com/office/drawing/2010/main"/>
              </a:ext>
            </a:extLst>
          </a:blip>
          <a:srcRect l="-138933" t="-628" r="-142311" b="2756"/>
          <a:stretch/>
        </p:blipFill>
        <p:spPr>
          <a:xfrm>
            <a:off x="140726" y="4652568"/>
            <a:ext cx="1182615" cy="927781"/>
          </a:xfrm>
          <a:prstGeom prst="rect">
            <a:avLst/>
          </a:prstGeom>
        </p:spPr>
      </p:pic>
      <p:pic>
        <p:nvPicPr>
          <p:cNvPr id="34" name="Picture Placeholder 21"/>
          <p:cNvPicPr>
            <a:picLocks noChangeAspect="1"/>
          </p:cNvPicPr>
          <p:nvPr userDrawn="1"/>
        </p:nvPicPr>
        <p:blipFill rotWithShape="1">
          <a:blip r:embed="rId4" cstate="email">
            <a:extLst>
              <a:ext uri="{28A0092B-C50C-407E-A947-70E740481C1C}">
                <a14:useLocalDpi xmlns:a14="http://schemas.microsoft.com/office/drawing/2010/main"/>
              </a:ext>
            </a:extLst>
          </a:blip>
          <a:srcRect l="-140511" t="-643" r="-141796" b="643"/>
          <a:stretch/>
        </p:blipFill>
        <p:spPr>
          <a:xfrm>
            <a:off x="172096" y="7477944"/>
            <a:ext cx="1182615" cy="927781"/>
          </a:xfrm>
          <a:prstGeom prst="rect">
            <a:avLst/>
          </a:prstGeom>
        </p:spPr>
      </p:pic>
      <p:sp>
        <p:nvSpPr>
          <p:cNvPr id="22"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89">
          <p15:clr>
            <a:srgbClr val="FBAE40"/>
          </p15:clr>
        </p15:guide>
        <p15:guide id="2" orient="horz" pos="571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choose image">
    <p:spTree>
      <p:nvGrpSpPr>
        <p:cNvPr id="1" name=""/>
        <p:cNvGrpSpPr/>
        <p:nvPr/>
      </p:nvGrpSpPr>
      <p:grpSpPr>
        <a:xfrm>
          <a:off x="0" y="0"/>
          <a:ext cx="0" cy="0"/>
          <a:chOff x="0" y="0"/>
          <a:chExt cx="0" cy="0"/>
        </a:xfrm>
      </p:grpSpPr>
      <p:sp>
        <p:nvSpPr>
          <p:cNvPr id="10" name="Picture Placeholder 2"/>
          <p:cNvSpPr>
            <a:spLocks noGrp="1" noChangeAspect="1"/>
          </p:cNvSpPr>
          <p:nvPr>
            <p:ph type="pic" idx="27"/>
          </p:nvPr>
        </p:nvSpPr>
        <p:spPr>
          <a:xfrm>
            <a:off x="0" y="-1"/>
            <a:ext cx="18288000" cy="10285413"/>
          </a:xfrm>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7" name="Title 1"/>
          <p:cNvSpPr>
            <a:spLocks noGrp="1"/>
          </p:cNvSpPr>
          <p:nvPr>
            <p:ph type="title" hasCustomPrompt="1"/>
          </p:nvPr>
        </p:nvSpPr>
        <p:spPr>
          <a:xfrm>
            <a:off x="539750" y="2190750"/>
            <a:ext cx="10433050" cy="5937250"/>
          </a:xfrm>
        </p:spPr>
        <p:txBody>
          <a:bodyPr vert="horz" lIns="0" tIns="0" rIns="0" bIns="0" rtlCol="0" anchor="ctr">
            <a:noAutofit/>
          </a:bodyPr>
          <a:lstStyle>
            <a:lvl1pPr>
              <a:defRPr lang="en-US" sz="6000" b="0" baseline="0" dirty="0">
                <a:latin typeface="+mn-lt"/>
                <a:ea typeface="+mn-ea"/>
                <a:cs typeface="+mn-cs"/>
              </a:defRPr>
            </a:lvl1pPr>
          </a:lstStyle>
          <a:p>
            <a:pPr lvl="0"/>
            <a:r>
              <a:rPr lang="en-US" dirty="0"/>
              <a:t>Longer presentation title goes here</a:t>
            </a:r>
          </a:p>
        </p:txBody>
      </p:sp>
      <p:sp>
        <p:nvSpPr>
          <p:cNvPr id="8" name="Text Placeholder 2"/>
          <p:cNvSpPr>
            <a:spLocks noGrp="1"/>
          </p:cNvSpPr>
          <p:nvPr>
            <p:ph type="body" idx="1" hasCustomPrompt="1"/>
          </p:nvPr>
        </p:nvSpPr>
        <p:spPr>
          <a:xfrm>
            <a:off x="539749" y="6429693"/>
            <a:ext cx="9899651" cy="1097279"/>
          </a:xfrm>
        </p:spPr>
        <p:txBody>
          <a:bodyPr vert="horz" lIns="0" tIns="0" rIns="0" bIns="0" rtlCol="0">
            <a:normAutofit/>
          </a:bodyPr>
          <a:lstStyle>
            <a:lvl1pPr marL="0" indent="0">
              <a:spcBef>
                <a:spcPts val="0"/>
              </a:spcBef>
              <a:buNone/>
              <a:defRPr lang="en-US" sz="3200" b="1" dirty="0" smtClean="0">
                <a:solidFill>
                  <a:schemeClr val="tx1"/>
                </a:solidFill>
              </a:defRPr>
            </a:lvl1pPr>
          </a:lstStyle>
          <a:p>
            <a:pPr marL="0" lvl="0" indent="0">
              <a:buNone/>
            </a:pPr>
            <a:r>
              <a:rPr lang="en-US" dirty="0"/>
              <a:t>Use this space for a subtitle if you need one. When you’re done, move it up so it’s just under the title.</a:t>
            </a:r>
          </a:p>
        </p:txBody>
      </p:sp>
      <p:sp>
        <p:nvSpPr>
          <p:cNvPr id="2" name="Footer Placeholder 1"/>
          <p:cNvSpPr>
            <a:spLocks noGrp="1"/>
          </p:cNvSpPr>
          <p:nvPr>
            <p:ph type="ftr" sz="quarter" idx="10"/>
          </p:nvPr>
        </p:nvSpPr>
        <p:spPr>
          <a:xfrm>
            <a:off x="539749" y="9540000"/>
            <a:ext cx="11520489" cy="392921"/>
          </a:xfrm>
          <a:prstGeom prst="rect">
            <a:avLst/>
          </a:prstGeom>
        </p:spPr>
        <p:txBody>
          <a:bodyPr/>
          <a:lstStyle/>
          <a:p>
            <a:r>
              <a:rPr lang="en-GB" dirty="0"/>
              <a:t>MiQ presentation name  |  Client name or other information  |  Date 20XX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7772" y="569913"/>
            <a:ext cx="3876455" cy="129499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umbered Arrows 3">
    <p:bg>
      <p:bgPr>
        <a:solidFill>
          <a:schemeClr val="bg1"/>
        </a:solidFill>
        <a:effectLst/>
      </p:bgPr>
    </p:bg>
    <p:spTree>
      <p:nvGrpSpPr>
        <p:cNvPr id="1" name=""/>
        <p:cNvGrpSpPr/>
        <p:nvPr/>
      </p:nvGrpSpPr>
      <p:grpSpPr>
        <a:xfrm>
          <a:off x="0" y="0"/>
          <a:ext cx="0" cy="0"/>
          <a:chOff x="0" y="0"/>
          <a:chExt cx="0" cy="0"/>
        </a:xfrm>
      </p:grpSpPr>
      <p:sp>
        <p:nvSpPr>
          <p:cNvPr id="29" name="Content Placeholder 2"/>
          <p:cNvSpPr>
            <a:spLocks noGrp="1"/>
          </p:cNvSpPr>
          <p:nvPr>
            <p:ph idx="23" hasCustomPrompt="1"/>
          </p:nvPr>
        </p:nvSpPr>
        <p:spPr>
          <a:xfrm>
            <a:off x="1798638" y="7485316"/>
            <a:ext cx="3623571"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pic>
        <p:nvPicPr>
          <p:cNvPr id="37" name="Picture Placeholder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6001" y="7455124"/>
            <a:ext cx="751239" cy="927781"/>
          </a:xfrm>
          <a:prstGeom prst="rect">
            <a:avLst/>
          </a:prstGeom>
        </p:spPr>
      </p:pic>
      <p:sp>
        <p:nvSpPr>
          <p:cNvPr id="24" name="Content Placeholder 2"/>
          <p:cNvSpPr>
            <a:spLocks noGrp="1"/>
          </p:cNvSpPr>
          <p:nvPr>
            <p:ph idx="42" hasCustomPrompt="1"/>
          </p:nvPr>
        </p:nvSpPr>
        <p:spPr>
          <a:xfrm>
            <a:off x="1798638" y="4641759"/>
            <a:ext cx="3623571"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2" name="Content Placeholder 2"/>
          <p:cNvSpPr>
            <a:spLocks noGrp="1"/>
          </p:cNvSpPr>
          <p:nvPr>
            <p:ph idx="41" hasCustomPrompt="1"/>
          </p:nvPr>
        </p:nvSpPr>
        <p:spPr>
          <a:xfrm>
            <a:off x="1798638" y="1788069"/>
            <a:ext cx="3623573"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pic>
        <p:nvPicPr>
          <p:cNvPr id="36" name="Picture Placeholder 2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6414" y="4596600"/>
            <a:ext cx="751239" cy="927781"/>
          </a:xfrm>
          <a:prstGeom prst="rect">
            <a:avLst/>
          </a:prstGeom>
        </p:spPr>
      </p:pic>
      <p:pic>
        <p:nvPicPr>
          <p:cNvPr id="35" name="Picture Placeholder 19"/>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56414" y="1797696"/>
            <a:ext cx="751239" cy="927781"/>
          </a:xfrm>
          <a:prstGeom prst="rect">
            <a:avLst/>
          </a:prstGeom>
        </p:spPr>
      </p:pic>
      <p:sp>
        <p:nvSpPr>
          <p:cNvPr id="2" name="Title 1"/>
          <p:cNvSpPr>
            <a:spLocks noGrp="1"/>
          </p:cNvSpPr>
          <p:nvPr>
            <p:ph type="title" hasCustomPrompt="1"/>
          </p:nvPr>
        </p:nvSpPr>
        <p:spPr>
          <a:xfrm>
            <a:off x="539750" y="540000"/>
            <a:ext cx="12744450" cy="361261"/>
          </a:xfrm>
        </p:spPr>
        <p:txBody>
          <a:bodyPr vert="horz" lIns="0" tIns="0" rIns="91440" bIns="45720" rtlCol="0" anchor="t">
            <a:noAutofit/>
          </a:bodyPr>
          <a:lstStyle>
            <a:lvl1pPr>
              <a:defRPr lang="en-US" baseline="0" dirty="0">
                <a:solidFill>
                  <a:schemeClr val="tx1"/>
                </a:solidFill>
              </a:defRPr>
            </a:lvl1pPr>
          </a:lstStyle>
          <a:p>
            <a:pPr lvl="0"/>
            <a:r>
              <a:rPr lang="en-US" dirty="0"/>
              <a:t>Insert title </a:t>
            </a:r>
            <a:r>
              <a:rPr lang="en-US"/>
              <a:t>– numbered arrow </a:t>
            </a:r>
            <a:r>
              <a:rPr lang="en-US" dirty="0"/>
              <a:t>list</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3" name="Content Placeholder 2"/>
          <p:cNvSpPr>
            <a:spLocks noGrp="1"/>
          </p:cNvSpPr>
          <p:nvPr>
            <p:ph idx="17" hasCustomPrompt="1"/>
          </p:nvPr>
        </p:nvSpPr>
        <p:spPr>
          <a:xfrm>
            <a:off x="7739063" y="2120608"/>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6" name="Content Placeholder 2"/>
          <p:cNvSpPr>
            <a:spLocks noGrp="1"/>
          </p:cNvSpPr>
          <p:nvPr>
            <p:ph idx="26" hasCustomPrompt="1"/>
          </p:nvPr>
        </p:nvSpPr>
        <p:spPr>
          <a:xfrm>
            <a:off x="7739063" y="4978238"/>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7" name="Content Placeholder 2"/>
          <p:cNvSpPr>
            <a:spLocks noGrp="1"/>
          </p:cNvSpPr>
          <p:nvPr>
            <p:ph idx="27" hasCustomPrompt="1"/>
          </p:nvPr>
        </p:nvSpPr>
        <p:spPr>
          <a:xfrm>
            <a:off x="7739063" y="7795790"/>
            <a:ext cx="5581650" cy="1476000"/>
          </a:xfrm>
        </p:spPr>
        <p:txBody>
          <a:bodyPr vert="horz" lIns="0" tIns="45720" rIns="288000" bIns="45720" numCol="1" spcCol="288000" rtlCol="0" anchor="t">
            <a:noAutofit/>
          </a:bodyPr>
          <a:lstStyle>
            <a:lvl1pPr marL="342854" indent="-342854">
              <a:spcBef>
                <a:spcPts val="1500"/>
              </a:spcBef>
              <a:buNone/>
              <a:defRPr lang="en-US" sz="18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8" name="Content Placeholder 2"/>
          <p:cNvSpPr>
            <a:spLocks noGrp="1"/>
          </p:cNvSpPr>
          <p:nvPr>
            <p:ph idx="37" hasCustomPrompt="1"/>
          </p:nvPr>
        </p:nvSpPr>
        <p:spPr>
          <a:xfrm>
            <a:off x="7739063" y="7477944"/>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30" name="Content Placeholder 2"/>
          <p:cNvSpPr>
            <a:spLocks noGrp="1"/>
          </p:cNvSpPr>
          <p:nvPr>
            <p:ph idx="39" hasCustomPrompt="1"/>
          </p:nvPr>
        </p:nvSpPr>
        <p:spPr>
          <a:xfrm>
            <a:off x="7739063" y="4654237"/>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31" name="Content Placeholder 2"/>
          <p:cNvSpPr>
            <a:spLocks noGrp="1"/>
          </p:cNvSpPr>
          <p:nvPr>
            <p:ph idx="40" hasCustomPrompt="1"/>
          </p:nvPr>
        </p:nvSpPr>
        <p:spPr>
          <a:xfrm>
            <a:off x="7739063" y="1788069"/>
            <a:ext cx="1944000" cy="324000"/>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grpSp>
        <p:nvGrpSpPr>
          <p:cNvPr id="38" name="Group 37"/>
          <p:cNvGrpSpPr/>
          <p:nvPr userDrawn="1"/>
        </p:nvGrpSpPr>
        <p:grpSpPr>
          <a:xfrm>
            <a:off x="1798638" y="2413347"/>
            <a:ext cx="5940425" cy="262668"/>
            <a:chOff x="4597592" y="2167023"/>
            <a:chExt cx="5940425" cy="262668"/>
          </a:xfrm>
        </p:grpSpPr>
        <p:cxnSp>
          <p:nvCxnSpPr>
            <p:cNvPr id="39" name="Straight Connector 38"/>
            <p:cNvCxnSpPr/>
            <p:nvPr/>
          </p:nvCxnSpPr>
          <p:spPr>
            <a:xfrm>
              <a:off x="4597592" y="2429691"/>
              <a:ext cx="530582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2700000">
              <a:off x="9772142" y="2167023"/>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userDrawn="1"/>
        </p:nvGrpSpPr>
        <p:grpSpPr>
          <a:xfrm>
            <a:off x="1798638" y="5252276"/>
            <a:ext cx="5940425" cy="262668"/>
            <a:chOff x="4597592" y="2167023"/>
            <a:chExt cx="5940425" cy="262668"/>
          </a:xfrm>
        </p:grpSpPr>
        <p:cxnSp>
          <p:nvCxnSpPr>
            <p:cNvPr id="42" name="Straight Connector 41"/>
            <p:cNvCxnSpPr/>
            <p:nvPr/>
          </p:nvCxnSpPr>
          <p:spPr>
            <a:xfrm>
              <a:off x="4597592" y="2429691"/>
              <a:ext cx="530582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2700000">
              <a:off x="9772142" y="2167023"/>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userDrawn="1"/>
        </p:nvGrpSpPr>
        <p:grpSpPr>
          <a:xfrm>
            <a:off x="1798638" y="8073770"/>
            <a:ext cx="5940425" cy="262668"/>
            <a:chOff x="4597592" y="2167023"/>
            <a:chExt cx="5940425" cy="262668"/>
          </a:xfrm>
        </p:grpSpPr>
        <p:cxnSp>
          <p:nvCxnSpPr>
            <p:cNvPr id="45" name="Straight Connector 44"/>
            <p:cNvCxnSpPr/>
            <p:nvPr/>
          </p:nvCxnSpPr>
          <p:spPr>
            <a:xfrm>
              <a:off x="4597592" y="2429691"/>
              <a:ext cx="530582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2700000">
              <a:off x="9772142" y="2167023"/>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89">
          <p15:clr>
            <a:srgbClr val="FBAE40"/>
          </p15:clr>
        </p15:guide>
        <p15:guide id="2" orient="horz" pos="571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Numbered Arrows 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40000"/>
            <a:ext cx="12744450" cy="361261"/>
          </a:xfrm>
        </p:spPr>
        <p:txBody>
          <a:bodyPr vert="horz" lIns="0" tIns="0" rIns="91440" bIns="45720" rtlCol="0" anchor="t">
            <a:noAutofit/>
          </a:bodyPr>
          <a:lstStyle>
            <a:lvl1pPr>
              <a:defRPr lang="en-US" baseline="0" dirty="0">
                <a:solidFill>
                  <a:schemeClr val="tx1"/>
                </a:solidFill>
              </a:defRPr>
            </a:lvl1pPr>
          </a:lstStyle>
          <a:p>
            <a:pPr lvl="0"/>
            <a:r>
              <a:rPr lang="en-US" dirty="0"/>
              <a:t>Insert title – numbered arrow list</a:t>
            </a:r>
          </a:p>
        </p:txBody>
      </p:sp>
      <p:sp>
        <p:nvSpPr>
          <p:cNvPr id="15" name="Footer Placeholder 14"/>
          <p:cNvSpPr>
            <a:spLocks noGrp="1"/>
          </p:cNvSpPr>
          <p:nvPr>
            <p:ph type="ftr" sz="quarter" idx="19"/>
          </p:nvPr>
        </p:nvSpPr>
        <p:spPr>
          <a:xfrm>
            <a:off x="539749" y="9540000"/>
            <a:ext cx="12197163" cy="471817"/>
          </a:xfrm>
          <a:prstGeom prst="rect">
            <a:avLst/>
          </a:prstGeom>
        </p:spPr>
        <p:txBody>
          <a:bodyPr/>
          <a:lstStyle>
            <a:lvl1pPr>
              <a:defRPr>
                <a:solidFill>
                  <a:schemeClr val="tx1"/>
                </a:solidFill>
              </a:defRPr>
            </a:lvl1pPr>
          </a:lstStyle>
          <a:p>
            <a:r>
              <a:rPr lang="en-GB" dirty="0"/>
              <a:t>MiQ presentation name  |  Client name or other information  |  Date 20XX</a:t>
            </a:r>
          </a:p>
        </p:txBody>
      </p:sp>
      <p:sp>
        <p:nvSpPr>
          <p:cNvPr id="16" name="Slide Number Placeholder 15"/>
          <p:cNvSpPr>
            <a:spLocks noGrp="1"/>
          </p:cNvSpPr>
          <p:nvPr>
            <p:ph type="sldNum" sz="quarter" idx="20"/>
          </p:nvPr>
        </p:nvSpPr>
        <p:spPr/>
        <p:txBody>
          <a:bodyPr/>
          <a:lstStyle>
            <a:lvl1pPr>
              <a:defRPr>
                <a:solidFill>
                  <a:schemeClr val="tx1"/>
                </a:solidFill>
              </a:defRPr>
            </a:lvl1pPr>
          </a:lstStyle>
          <a:p>
            <a:fld id="{D169FC91-59AE-C64A-9DCD-3B3C91131C87}" type="slidenum">
              <a:rPr lang="en-US" smtClean="0"/>
              <a:pPr/>
              <a:t>‹#›</a:t>
            </a:fld>
            <a:endParaRPr lang="en-US" dirty="0"/>
          </a:p>
        </p:txBody>
      </p:sp>
      <p:sp>
        <p:nvSpPr>
          <p:cNvPr id="13" name="Content Placeholder 2"/>
          <p:cNvSpPr>
            <a:spLocks noGrp="1"/>
          </p:cNvSpPr>
          <p:nvPr>
            <p:ph idx="17" hasCustomPrompt="1"/>
          </p:nvPr>
        </p:nvSpPr>
        <p:spPr>
          <a:xfrm>
            <a:off x="7739063" y="2120608"/>
            <a:ext cx="5581650"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5" name="Content Placeholder 2"/>
          <p:cNvSpPr>
            <a:spLocks noGrp="1"/>
          </p:cNvSpPr>
          <p:nvPr>
            <p:ph idx="21" hasCustomPrompt="1"/>
          </p:nvPr>
        </p:nvSpPr>
        <p:spPr>
          <a:xfrm>
            <a:off x="1798638" y="1788069"/>
            <a:ext cx="3623573"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1" name="Content Placeholder 2"/>
          <p:cNvSpPr>
            <a:spLocks noGrp="1"/>
          </p:cNvSpPr>
          <p:nvPr>
            <p:ph idx="22" hasCustomPrompt="1"/>
          </p:nvPr>
        </p:nvSpPr>
        <p:spPr>
          <a:xfrm>
            <a:off x="1798638" y="3670209"/>
            <a:ext cx="3623571"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2" name="Content Placeholder 2"/>
          <p:cNvSpPr>
            <a:spLocks noGrp="1"/>
          </p:cNvSpPr>
          <p:nvPr>
            <p:ph idx="23" hasCustomPrompt="1"/>
          </p:nvPr>
        </p:nvSpPr>
        <p:spPr>
          <a:xfrm>
            <a:off x="1798638" y="5627941"/>
            <a:ext cx="3623571"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3" name="Content Placeholder 2"/>
          <p:cNvSpPr>
            <a:spLocks noGrp="1"/>
          </p:cNvSpPr>
          <p:nvPr>
            <p:ph idx="24" hasCustomPrompt="1"/>
          </p:nvPr>
        </p:nvSpPr>
        <p:spPr>
          <a:xfrm>
            <a:off x="1798638" y="7477944"/>
            <a:ext cx="3623573" cy="900000"/>
          </a:xfrm>
          <a:noFill/>
        </p:spPr>
        <p:txBody>
          <a:bodyPr lIns="0" anchor="ctr">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4" name="Content Placeholder 2"/>
          <p:cNvSpPr>
            <a:spLocks noGrp="1"/>
          </p:cNvSpPr>
          <p:nvPr>
            <p:ph idx="25" hasCustomPrompt="1"/>
          </p:nvPr>
        </p:nvSpPr>
        <p:spPr>
          <a:xfrm>
            <a:off x="7739063" y="4002423"/>
            <a:ext cx="5581650"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6" name="Content Placeholder 2"/>
          <p:cNvSpPr>
            <a:spLocks noGrp="1"/>
          </p:cNvSpPr>
          <p:nvPr>
            <p:ph idx="26" hasCustomPrompt="1"/>
          </p:nvPr>
        </p:nvSpPr>
        <p:spPr>
          <a:xfrm>
            <a:off x="7739063" y="5951942"/>
            <a:ext cx="5581650"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7" name="Content Placeholder 2"/>
          <p:cNvSpPr>
            <a:spLocks noGrp="1"/>
          </p:cNvSpPr>
          <p:nvPr>
            <p:ph idx="27" hasCustomPrompt="1"/>
          </p:nvPr>
        </p:nvSpPr>
        <p:spPr>
          <a:xfrm>
            <a:off x="7739063" y="7795790"/>
            <a:ext cx="5581650" cy="1476000"/>
          </a:xfrm>
        </p:spPr>
        <p:txBody>
          <a:bodyPr vert="horz" lIns="0" tIns="45720" rIns="288000" bIns="45720" numCol="1" spcCol="288000" rtlCol="0" anchor="t">
            <a:noAutofit/>
          </a:bodyPr>
          <a:lstStyle>
            <a:lvl1pPr marL="342854" indent="-342854">
              <a:spcBef>
                <a:spcPts val="1500"/>
              </a:spcBef>
              <a:buNone/>
              <a:defRPr lang="en-US" sz="2000" dirty="0" smtClean="0">
                <a:solidFill>
                  <a:schemeClr val="tx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marL="0" lvl="0" indent="0">
              <a:lnSpc>
                <a:spcPct val="110000"/>
              </a:lnSpc>
              <a:spcBef>
                <a:spcPts val="900"/>
              </a:spcBef>
              <a:buSzPct val="75000"/>
            </a:pPr>
            <a:r>
              <a:rPr lang="en-US" dirty="0"/>
              <a:t>Enter text</a:t>
            </a:r>
          </a:p>
        </p:txBody>
      </p:sp>
      <p:sp>
        <p:nvSpPr>
          <p:cNvPr id="28" name="Content Placeholder 2"/>
          <p:cNvSpPr>
            <a:spLocks noGrp="1"/>
          </p:cNvSpPr>
          <p:nvPr>
            <p:ph idx="37" hasCustomPrompt="1"/>
          </p:nvPr>
        </p:nvSpPr>
        <p:spPr>
          <a:xfrm>
            <a:off x="7739062" y="7477944"/>
            <a:ext cx="4321175" cy="243111"/>
          </a:xfrm>
          <a:noFill/>
        </p:spPr>
        <p:txBody>
          <a:bodyPr lIns="0">
            <a:normAutofit/>
          </a:bodyPr>
          <a:lstStyle>
            <a:lvl1pPr marL="28575" indent="0">
              <a:buNone/>
              <a:tabLst/>
              <a:defRPr sz="20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29" name="Content Placeholder 2"/>
          <p:cNvSpPr>
            <a:spLocks noGrp="1"/>
          </p:cNvSpPr>
          <p:nvPr>
            <p:ph idx="38" hasCustomPrompt="1"/>
          </p:nvPr>
        </p:nvSpPr>
        <p:spPr>
          <a:xfrm>
            <a:off x="7739062" y="3670209"/>
            <a:ext cx="4321175" cy="243111"/>
          </a:xfrm>
          <a:noFill/>
        </p:spPr>
        <p:txBody>
          <a:bodyPr lIns="0">
            <a:normAutofit/>
          </a:bodyPr>
          <a:lstStyle>
            <a:lvl1pPr marL="28575" indent="0">
              <a:buNone/>
              <a:tabLst/>
              <a:defRPr sz="20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30" name="Content Placeholder 2"/>
          <p:cNvSpPr>
            <a:spLocks noGrp="1"/>
          </p:cNvSpPr>
          <p:nvPr>
            <p:ph idx="39" hasCustomPrompt="1"/>
          </p:nvPr>
        </p:nvSpPr>
        <p:spPr>
          <a:xfrm>
            <a:off x="7739062" y="5627941"/>
            <a:ext cx="4321175" cy="243111"/>
          </a:xfrm>
          <a:noFill/>
        </p:spPr>
        <p:txBody>
          <a:bodyPr lIns="0">
            <a:normAutofit/>
          </a:bodyPr>
          <a:lstStyle>
            <a:lvl1pPr marL="28575" indent="0">
              <a:buNone/>
              <a:tabLst/>
              <a:defRPr sz="20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sp>
        <p:nvSpPr>
          <p:cNvPr id="31" name="Content Placeholder 2"/>
          <p:cNvSpPr>
            <a:spLocks noGrp="1"/>
          </p:cNvSpPr>
          <p:nvPr>
            <p:ph idx="40" hasCustomPrompt="1"/>
          </p:nvPr>
        </p:nvSpPr>
        <p:spPr>
          <a:xfrm>
            <a:off x="7739062" y="1788069"/>
            <a:ext cx="4321175" cy="243111"/>
          </a:xfrm>
          <a:noFill/>
        </p:spPr>
        <p:txBody>
          <a:bodyPr lIns="0">
            <a:normAutofit/>
          </a:bodyPr>
          <a:lstStyle>
            <a:lvl1pPr marL="28575" indent="0">
              <a:buNone/>
              <a:tabLst/>
              <a:defRPr sz="2000" b="1">
                <a:solidFill>
                  <a:schemeClr val="accent3"/>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Section header</a:t>
            </a:r>
          </a:p>
        </p:txBody>
      </p:sp>
      <p:pic>
        <p:nvPicPr>
          <p:cNvPr id="32" name="Picture Placeholder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6414" y="1797696"/>
            <a:ext cx="751239" cy="927781"/>
          </a:xfrm>
          <a:prstGeom prst="rect">
            <a:avLst/>
          </a:prstGeom>
        </p:spPr>
      </p:pic>
      <p:pic>
        <p:nvPicPr>
          <p:cNvPr id="33" name="Picture Placeholder 2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6414" y="3682200"/>
            <a:ext cx="751239" cy="927781"/>
          </a:xfrm>
          <a:prstGeom prst="rect">
            <a:avLst/>
          </a:prstGeom>
        </p:spPr>
      </p:pic>
      <p:pic>
        <p:nvPicPr>
          <p:cNvPr id="34" name="Picture Placeholder 2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46001" y="5654899"/>
            <a:ext cx="751239" cy="927781"/>
          </a:xfrm>
          <a:prstGeom prst="rect">
            <a:avLst/>
          </a:prstGeom>
        </p:spPr>
      </p:pic>
      <p:pic>
        <p:nvPicPr>
          <p:cNvPr id="35" name="Picture Placeholder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46002" y="7505074"/>
            <a:ext cx="751239" cy="927781"/>
          </a:xfrm>
          <a:prstGeom prst="rect">
            <a:avLst/>
          </a:prstGeom>
        </p:spPr>
      </p:pic>
      <p:grpSp>
        <p:nvGrpSpPr>
          <p:cNvPr id="36" name="Group 35"/>
          <p:cNvGrpSpPr/>
          <p:nvPr userDrawn="1"/>
        </p:nvGrpSpPr>
        <p:grpSpPr>
          <a:xfrm>
            <a:off x="1798638" y="2413347"/>
            <a:ext cx="5940425" cy="262668"/>
            <a:chOff x="4597592" y="2167023"/>
            <a:chExt cx="5940425" cy="262668"/>
          </a:xfrm>
        </p:grpSpPr>
        <p:cxnSp>
          <p:nvCxnSpPr>
            <p:cNvPr id="37" name="Straight Connector 36"/>
            <p:cNvCxnSpPr/>
            <p:nvPr/>
          </p:nvCxnSpPr>
          <p:spPr>
            <a:xfrm>
              <a:off x="4597592" y="2429691"/>
              <a:ext cx="530582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2700000">
              <a:off x="9772142" y="2167023"/>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userDrawn="1"/>
        </p:nvGrpSpPr>
        <p:grpSpPr>
          <a:xfrm>
            <a:off x="1798638" y="4337876"/>
            <a:ext cx="5940425" cy="262668"/>
            <a:chOff x="4597592" y="2167023"/>
            <a:chExt cx="5940425" cy="262668"/>
          </a:xfrm>
        </p:grpSpPr>
        <p:cxnSp>
          <p:nvCxnSpPr>
            <p:cNvPr id="40" name="Straight Connector 39"/>
            <p:cNvCxnSpPr/>
            <p:nvPr/>
          </p:nvCxnSpPr>
          <p:spPr>
            <a:xfrm>
              <a:off x="4597592" y="2429691"/>
              <a:ext cx="530582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2700000">
              <a:off x="9772142" y="2167023"/>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userDrawn="1"/>
        </p:nvGrpSpPr>
        <p:grpSpPr>
          <a:xfrm>
            <a:off x="1798638" y="6273545"/>
            <a:ext cx="5940425" cy="262668"/>
            <a:chOff x="4597592" y="2167023"/>
            <a:chExt cx="5940425" cy="262668"/>
          </a:xfrm>
        </p:grpSpPr>
        <p:cxnSp>
          <p:nvCxnSpPr>
            <p:cNvPr id="43" name="Straight Connector 42"/>
            <p:cNvCxnSpPr/>
            <p:nvPr/>
          </p:nvCxnSpPr>
          <p:spPr>
            <a:xfrm>
              <a:off x="4597592" y="2429691"/>
              <a:ext cx="530582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2700000">
              <a:off x="9772142" y="2167023"/>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userDrawn="1"/>
        </p:nvGrpSpPr>
        <p:grpSpPr>
          <a:xfrm>
            <a:off x="1798638" y="8107004"/>
            <a:ext cx="5940425" cy="262668"/>
            <a:chOff x="4597592" y="2167023"/>
            <a:chExt cx="5940425" cy="262668"/>
          </a:xfrm>
        </p:grpSpPr>
        <p:cxnSp>
          <p:nvCxnSpPr>
            <p:cNvPr id="47" name="Straight Connector 46"/>
            <p:cNvCxnSpPr/>
            <p:nvPr/>
          </p:nvCxnSpPr>
          <p:spPr>
            <a:xfrm>
              <a:off x="4597592" y="2429691"/>
              <a:ext cx="530582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2700000">
              <a:off x="9772142" y="2167023"/>
              <a:ext cx="76587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46"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89">
          <p15:clr>
            <a:srgbClr val="FBAE40"/>
          </p15:clr>
        </p15:guide>
        <p15:guide id="2" orient="horz" pos="5712">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con Comparison 3">
    <p:bg>
      <p:bgPr>
        <a:solidFill>
          <a:schemeClr val="tx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email">
            <a:extLst>
              <a:ext uri="{28A0092B-C50C-407E-A947-70E740481C1C}">
                <a14:useLocalDpi xmlns:a14="http://schemas.microsoft.com/office/drawing/2010/main"/>
              </a:ext>
            </a:extLst>
          </a:blip>
          <a:srcRect t="-1362" r="3185"/>
          <a:stretch/>
        </p:blipFill>
        <p:spPr>
          <a:xfrm>
            <a:off x="9828457" y="-442451"/>
            <a:ext cx="8532812" cy="10816356"/>
          </a:xfrm>
          <a:prstGeom prst="rect">
            <a:avLst/>
          </a:prstGeom>
        </p:spPr>
      </p:pic>
      <p:sp>
        <p:nvSpPr>
          <p:cNvPr id="2" name="Title 1"/>
          <p:cNvSpPr>
            <a:spLocks noGrp="1"/>
          </p:cNvSpPr>
          <p:nvPr>
            <p:ph type="title" hasCustomPrompt="1"/>
          </p:nvPr>
        </p:nvSpPr>
        <p:spPr>
          <a:xfrm>
            <a:off x="539750" y="540000"/>
            <a:ext cx="11520488" cy="360000"/>
          </a:xfrm>
        </p:spPr>
        <p:txBody>
          <a:bodyPr vert="horz" lIns="0" tIns="0" rIns="91440" bIns="45720" rtlCol="0" anchor="t">
            <a:noAutofit/>
          </a:bodyPr>
          <a:lstStyle>
            <a:lvl1pPr>
              <a:defRPr lang="en-US" baseline="0" dirty="0">
                <a:solidFill>
                  <a:schemeClr val="bg1"/>
                </a:solidFill>
              </a:defRPr>
            </a:lvl1pPr>
          </a:lstStyle>
          <a:p>
            <a:pPr lvl="0"/>
            <a:r>
              <a:rPr lang="en-US" dirty="0"/>
              <a:t>Insert title – 3 icons or logos with short explanation. Change background in master</a:t>
            </a:r>
          </a:p>
        </p:txBody>
      </p:sp>
      <p:sp>
        <p:nvSpPr>
          <p:cNvPr id="19" name="Picture Placeholder 18"/>
          <p:cNvSpPr>
            <a:spLocks noGrp="1" noChangeAspect="1"/>
          </p:cNvSpPr>
          <p:nvPr>
            <p:ph type="pic" sz="quarter" idx="16" hasCustomPrompt="1"/>
          </p:nvPr>
        </p:nvSpPr>
        <p:spPr>
          <a:xfrm>
            <a:off x="1007613" y="2243036"/>
            <a:ext cx="1944000" cy="1874601"/>
          </a:xfrm>
        </p:spPr>
        <p:txBody>
          <a:bodyPr>
            <a:normAutofit/>
          </a:bodyPr>
          <a:lstStyle>
            <a:lvl1pPr marL="0" indent="0">
              <a:buNone/>
              <a:defRPr sz="1400" baseline="0">
                <a:solidFill>
                  <a:schemeClr val="bg1"/>
                </a:solidFill>
              </a:defRPr>
            </a:lvl1pPr>
          </a:lstStyle>
          <a:p>
            <a:r>
              <a:rPr lang="en-GB" dirty="0"/>
              <a:t>Insert icon, line up middle of the image with the text to the right</a:t>
            </a:r>
          </a:p>
        </p:txBody>
      </p:sp>
      <p:sp>
        <p:nvSpPr>
          <p:cNvPr id="20" name="Picture Placeholder 18"/>
          <p:cNvSpPr>
            <a:spLocks noGrp="1" noChangeAspect="1"/>
          </p:cNvSpPr>
          <p:nvPr>
            <p:ph type="pic" sz="quarter" idx="17" hasCustomPrompt="1"/>
          </p:nvPr>
        </p:nvSpPr>
        <p:spPr>
          <a:xfrm>
            <a:off x="1007613" y="4498600"/>
            <a:ext cx="1944000" cy="1901470"/>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solidFill>
                  <a:schemeClr val="bg1"/>
                </a:solidFill>
              </a:defRPr>
            </a:lvl1pPr>
          </a:lstStyle>
          <a:p>
            <a:r>
              <a:rPr lang="en-GB" dirty="0"/>
              <a:t>Insert icon, line up middle of the image with the text to the right</a:t>
            </a:r>
          </a:p>
          <a:p>
            <a:endParaRPr lang="en-GB" dirty="0"/>
          </a:p>
        </p:txBody>
      </p:sp>
      <p:sp>
        <p:nvSpPr>
          <p:cNvPr id="21" name="Picture Placeholder 18"/>
          <p:cNvSpPr>
            <a:spLocks noGrp="1" noChangeAspect="1"/>
          </p:cNvSpPr>
          <p:nvPr>
            <p:ph type="pic" sz="quarter" idx="18" hasCustomPrompt="1"/>
          </p:nvPr>
        </p:nvSpPr>
        <p:spPr>
          <a:xfrm>
            <a:off x="1007613" y="6781033"/>
            <a:ext cx="1944000" cy="1928594"/>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solidFill>
                  <a:schemeClr val="bg1"/>
                </a:solidFill>
              </a:defRPr>
            </a:lvl1pPr>
          </a:lstStyle>
          <a:p>
            <a:r>
              <a:rPr lang="en-GB" dirty="0"/>
              <a:t>Insert icon, line up middle of the image with the text to the right</a:t>
            </a:r>
          </a:p>
          <a:p>
            <a:endParaRPr lang="en-GB" dirty="0"/>
          </a:p>
        </p:txBody>
      </p:sp>
      <p:sp>
        <p:nvSpPr>
          <p:cNvPr id="27" name="Content Placeholder 2"/>
          <p:cNvSpPr>
            <a:spLocks noGrp="1"/>
          </p:cNvSpPr>
          <p:nvPr>
            <p:ph idx="1" hasCustomPrompt="1"/>
          </p:nvPr>
        </p:nvSpPr>
        <p:spPr>
          <a:xfrm>
            <a:off x="3419474" y="2216168"/>
            <a:ext cx="5263475" cy="418608"/>
          </a:xfrm>
          <a:noFill/>
        </p:spPr>
        <p:txBody>
          <a:bodyPr>
            <a:normAutofit/>
          </a:bodyPr>
          <a:lstStyle>
            <a:lvl1pPr marL="28575" indent="0">
              <a:buNone/>
              <a:tabLst/>
              <a:defRPr sz="18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8" name="Text Placeholder 6"/>
          <p:cNvSpPr>
            <a:spLocks noGrp="1"/>
          </p:cNvSpPr>
          <p:nvPr>
            <p:ph type="body" sz="quarter" idx="32" hasCustomPrompt="1"/>
          </p:nvPr>
        </p:nvSpPr>
        <p:spPr>
          <a:xfrm>
            <a:off x="3419475" y="2592246"/>
            <a:ext cx="5265338" cy="1525392"/>
          </a:xfrm>
        </p:spPr>
        <p:txBody>
          <a:bodyPr>
            <a:noAutofit/>
          </a:bodyPr>
          <a:lstStyle>
            <a:lvl1pPr marL="0" indent="0">
              <a:buNone/>
              <a:defRPr sz="18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Inert text</a:t>
            </a:r>
          </a:p>
        </p:txBody>
      </p:sp>
      <p:sp>
        <p:nvSpPr>
          <p:cNvPr id="29" name="Content Placeholder 2"/>
          <p:cNvSpPr>
            <a:spLocks noGrp="1"/>
          </p:cNvSpPr>
          <p:nvPr>
            <p:ph idx="33" hasCustomPrompt="1"/>
          </p:nvPr>
        </p:nvSpPr>
        <p:spPr>
          <a:xfrm>
            <a:off x="3419475" y="4498600"/>
            <a:ext cx="5263475" cy="418608"/>
          </a:xfrm>
          <a:noFill/>
        </p:spPr>
        <p:txBody>
          <a:bodyPr>
            <a:normAutofit/>
          </a:bodyPr>
          <a:lstStyle>
            <a:lvl1pPr marL="28575" indent="0">
              <a:buNone/>
              <a:tabLst/>
              <a:defRPr sz="18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0" name="Text Placeholder 6"/>
          <p:cNvSpPr>
            <a:spLocks noGrp="1"/>
          </p:cNvSpPr>
          <p:nvPr>
            <p:ph type="body" sz="quarter" idx="34" hasCustomPrompt="1"/>
          </p:nvPr>
        </p:nvSpPr>
        <p:spPr>
          <a:xfrm>
            <a:off x="3419476" y="4874678"/>
            <a:ext cx="5265338" cy="1525392"/>
          </a:xfrm>
        </p:spPr>
        <p:txBody>
          <a:bodyPr>
            <a:noAutofit/>
          </a:bodyPr>
          <a:lstStyle>
            <a:lvl1pPr marL="0" indent="0">
              <a:buNone/>
              <a:defRPr sz="18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31" name="Content Placeholder 2"/>
          <p:cNvSpPr>
            <a:spLocks noGrp="1"/>
          </p:cNvSpPr>
          <p:nvPr>
            <p:ph idx="35" hasCustomPrompt="1"/>
          </p:nvPr>
        </p:nvSpPr>
        <p:spPr>
          <a:xfrm>
            <a:off x="3417610" y="6808157"/>
            <a:ext cx="5263475" cy="418608"/>
          </a:xfrm>
          <a:noFill/>
        </p:spPr>
        <p:txBody>
          <a:bodyPr>
            <a:normAutofit/>
          </a:bodyPr>
          <a:lstStyle>
            <a:lvl1pPr marL="28575" indent="0">
              <a:buNone/>
              <a:tabLst/>
              <a:defRPr sz="18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2" name="Text Placeholder 6"/>
          <p:cNvSpPr>
            <a:spLocks noGrp="1"/>
          </p:cNvSpPr>
          <p:nvPr>
            <p:ph type="body" sz="quarter" idx="36" hasCustomPrompt="1"/>
          </p:nvPr>
        </p:nvSpPr>
        <p:spPr>
          <a:xfrm>
            <a:off x="3417611" y="7184235"/>
            <a:ext cx="5265338" cy="1525392"/>
          </a:xfrm>
        </p:spPr>
        <p:txBody>
          <a:bodyPr>
            <a:noAutofit/>
          </a:bodyPr>
          <a:lstStyle>
            <a:lvl1pPr marL="0" indent="0">
              <a:buNone/>
              <a:defRPr sz="18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3" name="Footer Placeholder 2"/>
          <p:cNvSpPr>
            <a:spLocks noGrp="1"/>
          </p:cNvSpPr>
          <p:nvPr>
            <p:ph type="ftr" sz="quarter" idx="37"/>
          </p:nvPr>
        </p:nvSpPr>
        <p:spPr>
          <a:xfrm>
            <a:off x="539750" y="9540000"/>
            <a:ext cx="6775450" cy="350392"/>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16" name="Text Placeholder 7"/>
          <p:cNvSpPr>
            <a:spLocks noGrp="1"/>
          </p:cNvSpPr>
          <p:nvPr>
            <p:ph type="body" sz="quarter" idx="13" hasCustomPrompt="1"/>
          </p:nvPr>
        </p:nvSpPr>
        <p:spPr>
          <a:xfrm>
            <a:off x="536400" y="1576800"/>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pos="5760"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cons short explanation 6">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69913"/>
            <a:ext cx="12744450" cy="330088"/>
          </a:xfrm>
        </p:spPr>
        <p:txBody>
          <a:bodyPr vert="horz" lIns="0" tIns="0" rIns="91440" bIns="45720" rtlCol="0" anchor="t">
            <a:noAutofit/>
          </a:bodyPr>
          <a:lstStyle>
            <a:lvl1pPr>
              <a:defRPr lang="en-US" dirty="0"/>
            </a:lvl1pPr>
          </a:lstStyle>
          <a:p>
            <a:pPr lvl="0"/>
            <a:r>
              <a:rPr lang="en-US" dirty="0"/>
              <a:t>Insert title – 6 icons or logos with short explanation</a:t>
            </a:r>
          </a:p>
        </p:txBody>
      </p:sp>
      <p:sp>
        <p:nvSpPr>
          <p:cNvPr id="3" name="Content Placeholder 2"/>
          <p:cNvSpPr>
            <a:spLocks noGrp="1"/>
          </p:cNvSpPr>
          <p:nvPr>
            <p:ph idx="1" hasCustomPrompt="1"/>
          </p:nvPr>
        </p:nvSpPr>
        <p:spPr>
          <a:xfrm>
            <a:off x="539750" y="5338594"/>
            <a:ext cx="1944000" cy="333548"/>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9" name="Picture Placeholder 18"/>
          <p:cNvSpPr>
            <a:spLocks noGrp="1" noChangeAspect="1"/>
          </p:cNvSpPr>
          <p:nvPr>
            <p:ph type="pic" sz="quarter" idx="16" hasCustomPrompt="1"/>
          </p:nvPr>
        </p:nvSpPr>
        <p:spPr>
          <a:xfrm>
            <a:off x="539747" y="3012326"/>
            <a:ext cx="1944000" cy="1944000"/>
          </a:xfrm>
        </p:spPr>
        <p:txBody>
          <a:bodyPr>
            <a:normAutofit/>
          </a:bodyPr>
          <a:lstStyle>
            <a:lvl1pPr marL="0" indent="0">
              <a:buNone/>
              <a:defRPr sz="1400">
                <a:solidFill>
                  <a:schemeClr val="tx1"/>
                </a:solidFill>
              </a:defRPr>
            </a:lvl1pPr>
          </a:lstStyle>
          <a:p>
            <a:r>
              <a:rPr lang="en-GB" dirty="0"/>
              <a:t>Insert icon or logo</a:t>
            </a:r>
          </a:p>
        </p:txBody>
      </p:sp>
      <p:sp>
        <p:nvSpPr>
          <p:cNvPr id="20" name="Picture Placeholder 18"/>
          <p:cNvSpPr>
            <a:spLocks noGrp="1" noChangeAspect="1"/>
          </p:cNvSpPr>
          <p:nvPr>
            <p:ph type="pic" sz="quarter" idx="17" hasCustomPrompt="1"/>
          </p:nvPr>
        </p:nvSpPr>
        <p:spPr>
          <a:xfrm>
            <a:off x="3585662" y="3012326"/>
            <a:ext cx="1944000" cy="1944000"/>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solidFill>
                  <a:schemeClr val="tx1"/>
                </a:solidFill>
              </a:defRPr>
            </a:lvl1pPr>
          </a:lstStyle>
          <a:p>
            <a:r>
              <a:rPr lang="en-GB" dirty="0"/>
              <a:t>Insert icon or logo</a:t>
            </a:r>
          </a:p>
          <a:p>
            <a:endParaRPr lang="en-GB" dirty="0"/>
          </a:p>
        </p:txBody>
      </p:sp>
      <p:sp>
        <p:nvSpPr>
          <p:cNvPr id="21" name="Picture Placeholder 18"/>
          <p:cNvSpPr>
            <a:spLocks noGrp="1" noChangeAspect="1"/>
          </p:cNvSpPr>
          <p:nvPr>
            <p:ph type="pic" sz="quarter" idx="18" hasCustomPrompt="1"/>
          </p:nvPr>
        </p:nvSpPr>
        <p:spPr>
          <a:xfrm>
            <a:off x="6631577" y="3012326"/>
            <a:ext cx="1944000" cy="1944000"/>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solidFill>
                  <a:schemeClr val="tx1"/>
                </a:solidFill>
              </a:defRPr>
            </a:lvl1pPr>
          </a:lstStyle>
          <a:p>
            <a:r>
              <a:rPr lang="en-GB" dirty="0"/>
              <a:t>Insert icon or logo</a:t>
            </a:r>
          </a:p>
          <a:p>
            <a:endParaRPr lang="en-GB" dirty="0"/>
          </a:p>
        </p:txBody>
      </p:sp>
      <p:sp>
        <p:nvSpPr>
          <p:cNvPr id="23" name="Content Placeholder 2"/>
          <p:cNvSpPr>
            <a:spLocks noGrp="1"/>
          </p:cNvSpPr>
          <p:nvPr>
            <p:ph idx="20" hasCustomPrompt="1"/>
          </p:nvPr>
        </p:nvSpPr>
        <p:spPr>
          <a:xfrm>
            <a:off x="3585662" y="5338594"/>
            <a:ext cx="1944000" cy="376078"/>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5" name="Content Placeholder 2"/>
          <p:cNvSpPr>
            <a:spLocks noGrp="1"/>
          </p:cNvSpPr>
          <p:nvPr>
            <p:ph idx="22" hasCustomPrompt="1"/>
          </p:nvPr>
        </p:nvSpPr>
        <p:spPr>
          <a:xfrm>
            <a:off x="6631574" y="5338594"/>
            <a:ext cx="1944000" cy="376078"/>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6" name="Picture Placeholder 18"/>
          <p:cNvSpPr>
            <a:spLocks noGrp="1" noChangeAspect="1"/>
          </p:cNvSpPr>
          <p:nvPr>
            <p:ph type="pic" sz="quarter" idx="24" hasCustomPrompt="1"/>
          </p:nvPr>
        </p:nvSpPr>
        <p:spPr>
          <a:xfrm>
            <a:off x="9677492" y="3012326"/>
            <a:ext cx="1944000" cy="1944000"/>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solidFill>
                  <a:schemeClr val="tx1"/>
                </a:solidFill>
              </a:defRPr>
            </a:lvl1pPr>
          </a:lstStyle>
          <a:p>
            <a:r>
              <a:rPr lang="en-GB" dirty="0"/>
              <a:t>Insert icon or logo</a:t>
            </a:r>
          </a:p>
          <a:p>
            <a:endParaRPr lang="en-GB" dirty="0"/>
          </a:p>
        </p:txBody>
      </p:sp>
      <p:sp>
        <p:nvSpPr>
          <p:cNvPr id="17" name="Picture Placeholder 18"/>
          <p:cNvSpPr>
            <a:spLocks noGrp="1" noChangeAspect="1"/>
          </p:cNvSpPr>
          <p:nvPr>
            <p:ph type="pic" sz="quarter" idx="25" hasCustomPrompt="1"/>
          </p:nvPr>
        </p:nvSpPr>
        <p:spPr>
          <a:xfrm>
            <a:off x="12723407" y="3012326"/>
            <a:ext cx="1944000" cy="1944000"/>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solidFill>
                  <a:schemeClr val="tx1"/>
                </a:solidFill>
              </a:defRPr>
            </a:lvl1pPr>
          </a:lstStyle>
          <a:p>
            <a:r>
              <a:rPr lang="en-GB" dirty="0"/>
              <a:t>Insert icon or logo</a:t>
            </a:r>
          </a:p>
          <a:p>
            <a:endParaRPr lang="en-GB" dirty="0"/>
          </a:p>
        </p:txBody>
      </p:sp>
      <p:sp>
        <p:nvSpPr>
          <p:cNvPr id="18" name="Picture Placeholder 18"/>
          <p:cNvSpPr>
            <a:spLocks noGrp="1" noChangeAspect="1"/>
          </p:cNvSpPr>
          <p:nvPr>
            <p:ph type="pic" sz="quarter" idx="26" hasCustomPrompt="1"/>
          </p:nvPr>
        </p:nvSpPr>
        <p:spPr>
          <a:xfrm>
            <a:off x="15769324" y="3012326"/>
            <a:ext cx="1944000" cy="1944000"/>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solidFill>
                  <a:schemeClr val="tx1"/>
                </a:solidFill>
              </a:defRPr>
            </a:lvl1pPr>
          </a:lstStyle>
          <a:p>
            <a:r>
              <a:rPr lang="en-GB" dirty="0"/>
              <a:t>Insert icon or logo</a:t>
            </a:r>
          </a:p>
          <a:p>
            <a:endParaRPr lang="en-GB" dirty="0"/>
          </a:p>
        </p:txBody>
      </p:sp>
      <p:sp>
        <p:nvSpPr>
          <p:cNvPr id="27" name="Content Placeholder 2"/>
          <p:cNvSpPr>
            <a:spLocks noGrp="1"/>
          </p:cNvSpPr>
          <p:nvPr>
            <p:ph idx="27" hasCustomPrompt="1"/>
          </p:nvPr>
        </p:nvSpPr>
        <p:spPr>
          <a:xfrm>
            <a:off x="9677486" y="5338594"/>
            <a:ext cx="1944000" cy="376078"/>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9" name="Content Placeholder 2"/>
          <p:cNvSpPr>
            <a:spLocks noGrp="1"/>
          </p:cNvSpPr>
          <p:nvPr>
            <p:ph idx="29" hasCustomPrompt="1"/>
          </p:nvPr>
        </p:nvSpPr>
        <p:spPr>
          <a:xfrm>
            <a:off x="12723398" y="5338594"/>
            <a:ext cx="1944000" cy="376078"/>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1" name="Content Placeholder 2"/>
          <p:cNvSpPr>
            <a:spLocks noGrp="1"/>
          </p:cNvSpPr>
          <p:nvPr>
            <p:ph idx="31" hasCustomPrompt="1"/>
          </p:nvPr>
        </p:nvSpPr>
        <p:spPr>
          <a:xfrm>
            <a:off x="15769310" y="5296064"/>
            <a:ext cx="1944000" cy="376078"/>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7" name="Text Placeholder 6"/>
          <p:cNvSpPr>
            <a:spLocks noGrp="1"/>
          </p:cNvSpPr>
          <p:nvPr>
            <p:ph type="body" sz="quarter" idx="32" hasCustomPrompt="1"/>
          </p:nvPr>
        </p:nvSpPr>
        <p:spPr>
          <a:xfrm>
            <a:off x="539750" y="5672142"/>
            <a:ext cx="1944688" cy="1206500"/>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33" name="Text Placeholder 6"/>
          <p:cNvSpPr>
            <a:spLocks noGrp="1"/>
          </p:cNvSpPr>
          <p:nvPr>
            <p:ph type="body" sz="quarter" idx="33" hasCustomPrompt="1"/>
          </p:nvPr>
        </p:nvSpPr>
        <p:spPr>
          <a:xfrm>
            <a:off x="3585662" y="5714672"/>
            <a:ext cx="1944688" cy="1206500"/>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34" name="Text Placeholder 6"/>
          <p:cNvSpPr>
            <a:spLocks noGrp="1"/>
          </p:cNvSpPr>
          <p:nvPr>
            <p:ph type="body" sz="quarter" idx="34" hasCustomPrompt="1"/>
          </p:nvPr>
        </p:nvSpPr>
        <p:spPr>
          <a:xfrm>
            <a:off x="6631230" y="5714672"/>
            <a:ext cx="1944688" cy="1206500"/>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35" name="Text Placeholder 6"/>
          <p:cNvSpPr>
            <a:spLocks noGrp="1"/>
          </p:cNvSpPr>
          <p:nvPr>
            <p:ph type="body" sz="quarter" idx="35" hasCustomPrompt="1"/>
          </p:nvPr>
        </p:nvSpPr>
        <p:spPr>
          <a:xfrm>
            <a:off x="9677142" y="5714672"/>
            <a:ext cx="1944688" cy="1206500"/>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36" name="Text Placeholder 6"/>
          <p:cNvSpPr>
            <a:spLocks noGrp="1"/>
          </p:cNvSpPr>
          <p:nvPr>
            <p:ph type="body" sz="quarter" idx="36" hasCustomPrompt="1"/>
          </p:nvPr>
        </p:nvSpPr>
        <p:spPr>
          <a:xfrm>
            <a:off x="12722710" y="5714672"/>
            <a:ext cx="1944688" cy="1206500"/>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37" name="Text Placeholder 6"/>
          <p:cNvSpPr>
            <a:spLocks noGrp="1"/>
          </p:cNvSpPr>
          <p:nvPr>
            <p:ph type="body" sz="quarter" idx="37" hasCustomPrompt="1"/>
          </p:nvPr>
        </p:nvSpPr>
        <p:spPr>
          <a:xfrm>
            <a:off x="15768622" y="5672142"/>
            <a:ext cx="1944688" cy="1206500"/>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4" name="Footer Placeholder 3"/>
          <p:cNvSpPr>
            <a:spLocks noGrp="1"/>
          </p:cNvSpPr>
          <p:nvPr>
            <p:ph type="ftr" sz="quarter" idx="38"/>
          </p:nvPr>
        </p:nvSpPr>
        <p:spPr>
          <a:xfrm>
            <a:off x="539749" y="9540000"/>
            <a:ext cx="12376149" cy="561134"/>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39"/>
          </p:nvPr>
        </p:nvSpPr>
        <p:spPr/>
        <p:txBody>
          <a:bodyPr/>
          <a:lstStyle/>
          <a:p>
            <a:fld id="{D169FC91-59AE-C64A-9DCD-3B3C91131C87}" type="slidenum">
              <a:rPr lang="en-US" smtClean="0"/>
              <a:pPr/>
              <a:t>‹#›</a:t>
            </a:fld>
            <a:endParaRPr lang="en-US" dirty="0"/>
          </a:p>
        </p:txBody>
      </p:sp>
      <p:sp>
        <p:nvSpPr>
          <p:cNvPr id="24"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pos="57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cons short explanation 6 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dirty="0">
                <a:solidFill>
                  <a:schemeClr val="bg1"/>
                </a:solidFill>
              </a:defRPr>
            </a:lvl1pPr>
          </a:lstStyle>
          <a:p>
            <a:pPr lvl="0"/>
            <a:r>
              <a:rPr lang="en-US" dirty="0"/>
              <a:t>Insert title – 6 icons or logos with short explanation</a:t>
            </a:r>
          </a:p>
        </p:txBody>
      </p:sp>
      <p:sp>
        <p:nvSpPr>
          <p:cNvPr id="3" name="Content Placeholder 2"/>
          <p:cNvSpPr>
            <a:spLocks noGrp="1"/>
          </p:cNvSpPr>
          <p:nvPr>
            <p:ph idx="1" hasCustomPrompt="1"/>
          </p:nvPr>
        </p:nvSpPr>
        <p:spPr>
          <a:xfrm>
            <a:off x="539750" y="5338594"/>
            <a:ext cx="1944000" cy="333548"/>
          </a:xfrm>
          <a:noFill/>
        </p:spPr>
        <p:txBody>
          <a:bodyPr lIns="0">
            <a:normAutofit/>
          </a:bodyPr>
          <a:lstStyle>
            <a:lvl1pPr marL="28575" indent="0">
              <a:buNone/>
              <a:tabLst/>
              <a:defRPr sz="18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9" name="Picture Placeholder 18"/>
          <p:cNvSpPr>
            <a:spLocks noGrp="1" noChangeAspect="1"/>
          </p:cNvSpPr>
          <p:nvPr>
            <p:ph type="pic" sz="quarter" idx="16" hasCustomPrompt="1"/>
          </p:nvPr>
        </p:nvSpPr>
        <p:spPr>
          <a:xfrm>
            <a:off x="539747" y="3012326"/>
            <a:ext cx="1944000" cy="1944000"/>
          </a:xfrm>
        </p:spPr>
        <p:txBody>
          <a:bodyPr>
            <a:normAutofit/>
          </a:bodyPr>
          <a:lstStyle>
            <a:lvl1pPr marL="0" indent="0">
              <a:buNone/>
              <a:defRPr sz="1400">
                <a:solidFill>
                  <a:schemeClr val="bg1"/>
                </a:solidFill>
              </a:defRPr>
            </a:lvl1pPr>
          </a:lstStyle>
          <a:p>
            <a:r>
              <a:rPr lang="en-GB" dirty="0"/>
              <a:t>Insert icon or logo</a:t>
            </a:r>
          </a:p>
          <a:p>
            <a:endParaRPr lang="en-GB" dirty="0"/>
          </a:p>
        </p:txBody>
      </p:sp>
      <p:sp>
        <p:nvSpPr>
          <p:cNvPr id="20" name="Picture Placeholder 18"/>
          <p:cNvSpPr>
            <a:spLocks noGrp="1" noChangeAspect="1"/>
          </p:cNvSpPr>
          <p:nvPr>
            <p:ph type="pic" sz="quarter" idx="17" hasCustomPrompt="1"/>
          </p:nvPr>
        </p:nvSpPr>
        <p:spPr>
          <a:xfrm>
            <a:off x="3585662" y="3012326"/>
            <a:ext cx="1944000" cy="1944000"/>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solidFill>
                  <a:schemeClr val="bg1"/>
                </a:solidFill>
              </a:defRPr>
            </a:lvl1pPr>
          </a:lstStyle>
          <a:p>
            <a:r>
              <a:rPr lang="en-GB" dirty="0"/>
              <a:t>Insert icon or logo</a:t>
            </a:r>
          </a:p>
          <a:p>
            <a:endParaRPr lang="en-GB" dirty="0"/>
          </a:p>
        </p:txBody>
      </p:sp>
      <p:sp>
        <p:nvSpPr>
          <p:cNvPr id="21" name="Picture Placeholder 18"/>
          <p:cNvSpPr>
            <a:spLocks noGrp="1" noChangeAspect="1"/>
          </p:cNvSpPr>
          <p:nvPr>
            <p:ph type="pic" sz="quarter" idx="18" hasCustomPrompt="1"/>
          </p:nvPr>
        </p:nvSpPr>
        <p:spPr>
          <a:xfrm>
            <a:off x="6631577" y="3012326"/>
            <a:ext cx="1944000" cy="1944000"/>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solidFill>
                  <a:schemeClr val="bg1"/>
                </a:solidFill>
              </a:defRPr>
            </a:lvl1pPr>
          </a:lstStyle>
          <a:p>
            <a:r>
              <a:rPr lang="en-GB" dirty="0"/>
              <a:t>Insert icon or logo</a:t>
            </a:r>
          </a:p>
          <a:p>
            <a:endParaRPr lang="en-GB" dirty="0"/>
          </a:p>
        </p:txBody>
      </p:sp>
      <p:sp>
        <p:nvSpPr>
          <p:cNvPr id="23" name="Content Placeholder 2"/>
          <p:cNvSpPr>
            <a:spLocks noGrp="1"/>
          </p:cNvSpPr>
          <p:nvPr>
            <p:ph idx="20" hasCustomPrompt="1"/>
          </p:nvPr>
        </p:nvSpPr>
        <p:spPr>
          <a:xfrm>
            <a:off x="3585662" y="5338594"/>
            <a:ext cx="1944000" cy="376078"/>
          </a:xfrm>
          <a:noFill/>
        </p:spPr>
        <p:txBody>
          <a:bodyPr lIns="0">
            <a:normAutofit/>
          </a:bodyPr>
          <a:lstStyle>
            <a:lvl1pPr marL="28575" indent="0">
              <a:buNone/>
              <a:tabLst/>
              <a:defRPr sz="18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5" name="Content Placeholder 2"/>
          <p:cNvSpPr>
            <a:spLocks noGrp="1"/>
          </p:cNvSpPr>
          <p:nvPr>
            <p:ph idx="22" hasCustomPrompt="1"/>
          </p:nvPr>
        </p:nvSpPr>
        <p:spPr>
          <a:xfrm>
            <a:off x="6631574" y="5338594"/>
            <a:ext cx="1944000" cy="376078"/>
          </a:xfrm>
          <a:noFill/>
        </p:spPr>
        <p:txBody>
          <a:bodyPr lIns="0">
            <a:normAutofit/>
          </a:bodyPr>
          <a:lstStyle>
            <a:lvl1pPr marL="28575" indent="0">
              <a:buNone/>
              <a:tabLst/>
              <a:defRPr sz="18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6" name="Picture Placeholder 18"/>
          <p:cNvSpPr>
            <a:spLocks noGrp="1" noChangeAspect="1"/>
          </p:cNvSpPr>
          <p:nvPr>
            <p:ph type="pic" sz="quarter" idx="24" hasCustomPrompt="1"/>
          </p:nvPr>
        </p:nvSpPr>
        <p:spPr>
          <a:xfrm>
            <a:off x="9677492" y="3012326"/>
            <a:ext cx="1944000" cy="1944000"/>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solidFill>
                  <a:schemeClr val="bg1"/>
                </a:solidFill>
              </a:defRPr>
            </a:lvl1pPr>
          </a:lstStyle>
          <a:p>
            <a:r>
              <a:rPr lang="en-GB" dirty="0"/>
              <a:t>Insert icon or logo</a:t>
            </a:r>
          </a:p>
          <a:p>
            <a:endParaRPr lang="en-GB" dirty="0"/>
          </a:p>
        </p:txBody>
      </p:sp>
      <p:sp>
        <p:nvSpPr>
          <p:cNvPr id="17" name="Picture Placeholder 18"/>
          <p:cNvSpPr>
            <a:spLocks noGrp="1" noChangeAspect="1"/>
          </p:cNvSpPr>
          <p:nvPr>
            <p:ph type="pic" sz="quarter" idx="25" hasCustomPrompt="1"/>
          </p:nvPr>
        </p:nvSpPr>
        <p:spPr>
          <a:xfrm>
            <a:off x="12723407" y="3012326"/>
            <a:ext cx="1944000" cy="1944000"/>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solidFill>
                  <a:schemeClr val="bg1"/>
                </a:solidFill>
              </a:defRPr>
            </a:lvl1pPr>
          </a:lstStyle>
          <a:p>
            <a:r>
              <a:rPr lang="en-GB" dirty="0"/>
              <a:t>Insert icon or logo</a:t>
            </a:r>
          </a:p>
          <a:p>
            <a:endParaRPr lang="en-GB" dirty="0"/>
          </a:p>
        </p:txBody>
      </p:sp>
      <p:sp>
        <p:nvSpPr>
          <p:cNvPr id="18" name="Picture Placeholder 18"/>
          <p:cNvSpPr>
            <a:spLocks noGrp="1" noChangeAspect="1"/>
          </p:cNvSpPr>
          <p:nvPr>
            <p:ph type="pic" sz="quarter" idx="26" hasCustomPrompt="1"/>
          </p:nvPr>
        </p:nvSpPr>
        <p:spPr>
          <a:xfrm>
            <a:off x="15769324" y="3012326"/>
            <a:ext cx="1944000" cy="1944000"/>
          </a:xfrm>
        </p:spPr>
        <p:txBody>
          <a:bodyPr>
            <a:norm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400">
                <a:solidFill>
                  <a:schemeClr val="bg1"/>
                </a:solidFill>
              </a:defRPr>
            </a:lvl1pPr>
          </a:lstStyle>
          <a:p>
            <a:r>
              <a:rPr lang="en-GB" dirty="0"/>
              <a:t>Insert icon or logo</a:t>
            </a:r>
          </a:p>
          <a:p>
            <a:endParaRPr lang="en-GB" dirty="0"/>
          </a:p>
        </p:txBody>
      </p:sp>
      <p:sp>
        <p:nvSpPr>
          <p:cNvPr id="27" name="Content Placeholder 2"/>
          <p:cNvSpPr>
            <a:spLocks noGrp="1"/>
          </p:cNvSpPr>
          <p:nvPr>
            <p:ph idx="27" hasCustomPrompt="1"/>
          </p:nvPr>
        </p:nvSpPr>
        <p:spPr>
          <a:xfrm>
            <a:off x="9677486" y="5338594"/>
            <a:ext cx="1944000" cy="376078"/>
          </a:xfrm>
          <a:noFill/>
        </p:spPr>
        <p:txBody>
          <a:bodyPr lIns="0">
            <a:normAutofit/>
          </a:bodyPr>
          <a:lstStyle>
            <a:lvl1pPr marL="28575" indent="0">
              <a:buNone/>
              <a:tabLst/>
              <a:defRPr sz="18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9" name="Content Placeholder 2"/>
          <p:cNvSpPr>
            <a:spLocks noGrp="1"/>
          </p:cNvSpPr>
          <p:nvPr>
            <p:ph idx="29" hasCustomPrompt="1"/>
          </p:nvPr>
        </p:nvSpPr>
        <p:spPr>
          <a:xfrm>
            <a:off x="12723398" y="5338594"/>
            <a:ext cx="1944000" cy="376078"/>
          </a:xfrm>
          <a:noFill/>
        </p:spPr>
        <p:txBody>
          <a:bodyPr lIns="0">
            <a:normAutofit/>
          </a:bodyPr>
          <a:lstStyle>
            <a:lvl1pPr marL="28575" indent="0">
              <a:buNone/>
              <a:tabLst/>
              <a:defRPr sz="18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1" name="Content Placeholder 2"/>
          <p:cNvSpPr>
            <a:spLocks noGrp="1"/>
          </p:cNvSpPr>
          <p:nvPr>
            <p:ph idx="31" hasCustomPrompt="1"/>
          </p:nvPr>
        </p:nvSpPr>
        <p:spPr>
          <a:xfrm>
            <a:off x="15769310" y="5296064"/>
            <a:ext cx="1944000" cy="376078"/>
          </a:xfrm>
          <a:noFill/>
        </p:spPr>
        <p:txBody>
          <a:bodyPr lIns="0">
            <a:normAutofit/>
          </a:bodyPr>
          <a:lstStyle>
            <a:lvl1pPr marL="28575" indent="0">
              <a:buNone/>
              <a:tabLst/>
              <a:defRPr sz="18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7" name="Text Placeholder 6"/>
          <p:cNvSpPr>
            <a:spLocks noGrp="1"/>
          </p:cNvSpPr>
          <p:nvPr>
            <p:ph type="body" sz="quarter" idx="32" hasCustomPrompt="1"/>
          </p:nvPr>
        </p:nvSpPr>
        <p:spPr>
          <a:xfrm>
            <a:off x="539750" y="5672142"/>
            <a:ext cx="1944688" cy="1206500"/>
          </a:xfrm>
        </p:spPr>
        <p:txBody>
          <a:bodyPr lIns="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18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Insert text</a:t>
            </a:r>
          </a:p>
          <a:p>
            <a:pPr lvl="0"/>
            <a:endParaRPr lang="en-US" dirty="0"/>
          </a:p>
        </p:txBody>
      </p:sp>
      <p:sp>
        <p:nvSpPr>
          <p:cNvPr id="33" name="Text Placeholder 6"/>
          <p:cNvSpPr>
            <a:spLocks noGrp="1"/>
          </p:cNvSpPr>
          <p:nvPr>
            <p:ph type="body" sz="quarter" idx="33" hasCustomPrompt="1"/>
          </p:nvPr>
        </p:nvSpPr>
        <p:spPr>
          <a:xfrm>
            <a:off x="3585662" y="5714672"/>
            <a:ext cx="1944688" cy="1206500"/>
          </a:xfrm>
        </p:spPr>
        <p:txBody>
          <a:bodyPr lIns="0">
            <a:noAutofit/>
          </a:bodyPr>
          <a:lstStyle>
            <a:lvl1pPr marL="0" indent="0">
              <a:buNone/>
              <a:defRPr sz="18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34" name="Text Placeholder 6"/>
          <p:cNvSpPr>
            <a:spLocks noGrp="1"/>
          </p:cNvSpPr>
          <p:nvPr>
            <p:ph type="body" sz="quarter" idx="34" hasCustomPrompt="1"/>
          </p:nvPr>
        </p:nvSpPr>
        <p:spPr>
          <a:xfrm>
            <a:off x="6631230" y="5714672"/>
            <a:ext cx="1944688" cy="1206500"/>
          </a:xfrm>
        </p:spPr>
        <p:txBody>
          <a:bodyPr lIns="0">
            <a:noAutofit/>
          </a:bodyPr>
          <a:lstStyle>
            <a:lvl1pPr marL="0" indent="0">
              <a:buNone/>
              <a:defRPr sz="18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35" name="Text Placeholder 6"/>
          <p:cNvSpPr>
            <a:spLocks noGrp="1"/>
          </p:cNvSpPr>
          <p:nvPr>
            <p:ph type="body" sz="quarter" idx="35" hasCustomPrompt="1"/>
          </p:nvPr>
        </p:nvSpPr>
        <p:spPr>
          <a:xfrm>
            <a:off x="9677142" y="5714672"/>
            <a:ext cx="1944688" cy="1206500"/>
          </a:xfrm>
        </p:spPr>
        <p:txBody>
          <a:bodyPr lIns="0">
            <a:noAutofit/>
          </a:bodyPr>
          <a:lstStyle>
            <a:lvl1pPr marL="0" indent="0">
              <a:buNone/>
              <a:defRPr sz="18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36" name="Text Placeholder 6"/>
          <p:cNvSpPr>
            <a:spLocks noGrp="1"/>
          </p:cNvSpPr>
          <p:nvPr>
            <p:ph type="body" sz="quarter" idx="36" hasCustomPrompt="1"/>
          </p:nvPr>
        </p:nvSpPr>
        <p:spPr>
          <a:xfrm>
            <a:off x="12722710" y="5714672"/>
            <a:ext cx="1944688" cy="1206500"/>
          </a:xfrm>
        </p:spPr>
        <p:txBody>
          <a:bodyPr lIns="0">
            <a:noAutofit/>
          </a:bodyPr>
          <a:lstStyle>
            <a:lvl1pPr marL="0" indent="0">
              <a:buNone/>
              <a:defRPr sz="18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37" name="Text Placeholder 6"/>
          <p:cNvSpPr>
            <a:spLocks noGrp="1"/>
          </p:cNvSpPr>
          <p:nvPr>
            <p:ph type="body" sz="quarter" idx="37" hasCustomPrompt="1"/>
          </p:nvPr>
        </p:nvSpPr>
        <p:spPr>
          <a:xfrm>
            <a:off x="15768622" y="5672142"/>
            <a:ext cx="1944688" cy="1206500"/>
          </a:xfrm>
        </p:spPr>
        <p:txBody>
          <a:bodyPr lIns="0">
            <a:noAutofit/>
          </a:bodyPr>
          <a:lstStyle>
            <a:lvl1pPr marL="0" indent="0">
              <a:buNone/>
              <a:defRPr sz="18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4" name="Footer Placeholder 3"/>
          <p:cNvSpPr>
            <a:spLocks noGrp="1"/>
          </p:cNvSpPr>
          <p:nvPr>
            <p:ph type="ftr" sz="quarter" idx="38"/>
          </p:nvPr>
        </p:nvSpPr>
        <p:spPr>
          <a:xfrm>
            <a:off x="539749" y="9540000"/>
            <a:ext cx="12376149" cy="561134"/>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9" name="Slide Number Placeholder 8"/>
          <p:cNvSpPr>
            <a:spLocks noGrp="1"/>
          </p:cNvSpPr>
          <p:nvPr>
            <p:ph type="sldNum" sz="quarter" idx="39"/>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24"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pos="57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umbers or icons 1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40000"/>
            <a:ext cx="12744450" cy="346417"/>
          </a:xfrm>
        </p:spPr>
        <p:txBody>
          <a:bodyPr vert="horz" lIns="0" tIns="0" rIns="91440" bIns="45720" rtlCol="0" anchor="t">
            <a:noAutofit/>
          </a:bodyPr>
          <a:lstStyle>
            <a:lvl1pPr>
              <a:defRPr lang="en-US" baseline="0" dirty="0"/>
            </a:lvl1pPr>
          </a:lstStyle>
          <a:p>
            <a:pPr lvl="0"/>
            <a:r>
              <a:rPr lang="en-US" dirty="0"/>
              <a:t>Insert title – number list or lots of icons with short description</a:t>
            </a:r>
          </a:p>
        </p:txBody>
      </p:sp>
      <p:sp>
        <p:nvSpPr>
          <p:cNvPr id="3" name="Content Placeholder 2"/>
          <p:cNvSpPr>
            <a:spLocks noGrp="1"/>
          </p:cNvSpPr>
          <p:nvPr>
            <p:ph idx="1" hasCustomPrompt="1"/>
          </p:nvPr>
        </p:nvSpPr>
        <p:spPr>
          <a:xfrm>
            <a:off x="2077576" y="2196620"/>
            <a:ext cx="1944000" cy="376078"/>
          </a:xfrm>
          <a:noFill/>
        </p:spPr>
        <p:txBody>
          <a:bodyPr>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9" name="Picture Placeholder 18"/>
          <p:cNvSpPr>
            <a:spLocks noGrp="1" noChangeAspect="1"/>
          </p:cNvSpPr>
          <p:nvPr>
            <p:ph type="pic" sz="quarter" idx="16"/>
          </p:nvPr>
        </p:nvSpPr>
        <p:spPr>
          <a:xfrm>
            <a:off x="539745" y="2201581"/>
            <a:ext cx="1442001" cy="1442001"/>
          </a:xfrm>
        </p:spPr>
        <p:txBody>
          <a:bodyPr>
            <a:normAutofit/>
          </a:bodyPr>
          <a:lstStyle>
            <a:lvl1pPr marL="0" indent="0">
              <a:buNone/>
              <a:defRPr sz="1400">
                <a:solidFill>
                  <a:schemeClr val="tx1"/>
                </a:solidFill>
              </a:defRPr>
            </a:lvl1pPr>
          </a:lstStyle>
          <a:p>
            <a:endParaRPr lang="en-GB" dirty="0"/>
          </a:p>
        </p:txBody>
      </p:sp>
      <p:sp>
        <p:nvSpPr>
          <p:cNvPr id="20" name="Picture Placeholder 18"/>
          <p:cNvSpPr>
            <a:spLocks noGrp="1" noChangeAspect="1"/>
          </p:cNvSpPr>
          <p:nvPr>
            <p:ph type="pic" sz="quarter" idx="17"/>
          </p:nvPr>
        </p:nvSpPr>
        <p:spPr>
          <a:xfrm>
            <a:off x="544456" y="4356421"/>
            <a:ext cx="1435157" cy="1435157"/>
          </a:xfrm>
        </p:spPr>
        <p:txBody>
          <a:bodyPr>
            <a:normAutofit/>
          </a:bodyPr>
          <a:lstStyle>
            <a:lvl1pPr marL="0" indent="0">
              <a:buNone/>
              <a:defRPr sz="1400">
                <a:solidFill>
                  <a:schemeClr val="tx1"/>
                </a:solidFill>
              </a:defRPr>
            </a:lvl1pPr>
          </a:lstStyle>
          <a:p>
            <a:endParaRPr lang="en-GB" dirty="0"/>
          </a:p>
        </p:txBody>
      </p:sp>
      <p:sp>
        <p:nvSpPr>
          <p:cNvPr id="23" name="Content Placeholder 2"/>
          <p:cNvSpPr>
            <a:spLocks noGrp="1"/>
          </p:cNvSpPr>
          <p:nvPr>
            <p:ph idx="20" hasCustomPrompt="1"/>
          </p:nvPr>
        </p:nvSpPr>
        <p:spPr>
          <a:xfrm>
            <a:off x="2076888" y="4343479"/>
            <a:ext cx="1944000" cy="376078"/>
          </a:xfrm>
          <a:noFill/>
        </p:spPr>
        <p:txBody>
          <a:bodyPr>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7" name="Text Placeholder 6"/>
          <p:cNvSpPr>
            <a:spLocks noGrp="1"/>
          </p:cNvSpPr>
          <p:nvPr>
            <p:ph type="body" sz="quarter" idx="32" hasCustomPrompt="1"/>
          </p:nvPr>
        </p:nvSpPr>
        <p:spPr>
          <a:xfrm>
            <a:off x="2077576" y="2572698"/>
            <a:ext cx="1944688" cy="1080806"/>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33" name="Text Placeholder 6"/>
          <p:cNvSpPr>
            <a:spLocks noGrp="1"/>
          </p:cNvSpPr>
          <p:nvPr>
            <p:ph type="body" sz="quarter" idx="33" hasCustomPrompt="1"/>
          </p:nvPr>
        </p:nvSpPr>
        <p:spPr>
          <a:xfrm>
            <a:off x="2076888" y="4719557"/>
            <a:ext cx="1944688" cy="1081943"/>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19" name="Picture Placeholder 18"/>
          <p:cNvSpPr>
            <a:spLocks noGrp="1" noChangeAspect="1"/>
          </p:cNvSpPr>
          <p:nvPr>
            <p:ph type="pic" sz="quarter" idx="34"/>
          </p:nvPr>
        </p:nvSpPr>
        <p:spPr>
          <a:xfrm>
            <a:off x="539745" y="6326271"/>
            <a:ext cx="1435157" cy="1435157"/>
          </a:xfrm>
        </p:spPr>
        <p:txBody>
          <a:bodyPr>
            <a:normAutofit/>
          </a:bodyPr>
          <a:lstStyle>
            <a:lvl1pPr marL="0" indent="0">
              <a:buNone/>
              <a:defRPr sz="1400">
                <a:solidFill>
                  <a:schemeClr val="tx1"/>
                </a:solidFill>
              </a:defRPr>
            </a:lvl1pPr>
          </a:lstStyle>
          <a:p>
            <a:endParaRPr lang="en-GB" dirty="0"/>
          </a:p>
        </p:txBody>
      </p:sp>
      <p:sp>
        <p:nvSpPr>
          <p:cNvPr id="120" name="Content Placeholder 2"/>
          <p:cNvSpPr>
            <a:spLocks noGrp="1"/>
          </p:cNvSpPr>
          <p:nvPr>
            <p:ph idx="35" hasCustomPrompt="1"/>
          </p:nvPr>
        </p:nvSpPr>
        <p:spPr>
          <a:xfrm>
            <a:off x="2072177" y="6313329"/>
            <a:ext cx="1944000" cy="372417"/>
          </a:xfrm>
          <a:noFill/>
        </p:spPr>
        <p:txBody>
          <a:bodyPr>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21" name="Text Placeholder 6"/>
          <p:cNvSpPr>
            <a:spLocks noGrp="1"/>
          </p:cNvSpPr>
          <p:nvPr>
            <p:ph type="body" sz="quarter" idx="36" hasCustomPrompt="1"/>
          </p:nvPr>
        </p:nvSpPr>
        <p:spPr>
          <a:xfrm>
            <a:off x="2072177" y="6689407"/>
            <a:ext cx="1944688" cy="1099940"/>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22" name="Content Placeholder 2"/>
          <p:cNvSpPr>
            <a:spLocks noGrp="1"/>
          </p:cNvSpPr>
          <p:nvPr>
            <p:ph idx="37" hasCustomPrompt="1"/>
          </p:nvPr>
        </p:nvSpPr>
        <p:spPr>
          <a:xfrm>
            <a:off x="6415242" y="2201581"/>
            <a:ext cx="1944000" cy="371117"/>
          </a:xfrm>
          <a:noFill/>
        </p:spPr>
        <p:txBody>
          <a:bodyPr>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23" name="Picture Placeholder 18"/>
          <p:cNvSpPr>
            <a:spLocks noGrp="1" noChangeAspect="1"/>
          </p:cNvSpPr>
          <p:nvPr>
            <p:ph type="pic" sz="quarter" idx="38"/>
          </p:nvPr>
        </p:nvSpPr>
        <p:spPr>
          <a:xfrm>
            <a:off x="4877411" y="2206542"/>
            <a:ext cx="1442001" cy="1442001"/>
          </a:xfrm>
        </p:spPr>
        <p:txBody>
          <a:bodyPr>
            <a:normAutofit/>
          </a:bodyPr>
          <a:lstStyle>
            <a:lvl1pPr marL="0" indent="0">
              <a:buNone/>
              <a:defRPr sz="1400">
                <a:solidFill>
                  <a:schemeClr val="tx1"/>
                </a:solidFill>
              </a:defRPr>
            </a:lvl1pPr>
          </a:lstStyle>
          <a:p>
            <a:endParaRPr lang="en-GB" dirty="0"/>
          </a:p>
        </p:txBody>
      </p:sp>
      <p:sp>
        <p:nvSpPr>
          <p:cNvPr id="124" name="Picture Placeholder 18"/>
          <p:cNvSpPr>
            <a:spLocks noGrp="1" noChangeAspect="1"/>
          </p:cNvSpPr>
          <p:nvPr>
            <p:ph type="pic" sz="quarter" idx="39"/>
          </p:nvPr>
        </p:nvSpPr>
        <p:spPr>
          <a:xfrm>
            <a:off x="4882122" y="4361382"/>
            <a:ext cx="1435157" cy="1435157"/>
          </a:xfrm>
        </p:spPr>
        <p:txBody>
          <a:bodyPr>
            <a:normAutofit/>
          </a:bodyPr>
          <a:lstStyle>
            <a:lvl1pPr marL="0" indent="0">
              <a:buNone/>
              <a:defRPr sz="1400">
                <a:solidFill>
                  <a:schemeClr val="tx1"/>
                </a:solidFill>
              </a:defRPr>
            </a:lvl1pPr>
          </a:lstStyle>
          <a:p>
            <a:endParaRPr lang="en-GB" dirty="0"/>
          </a:p>
        </p:txBody>
      </p:sp>
      <p:sp>
        <p:nvSpPr>
          <p:cNvPr id="125" name="Content Placeholder 2"/>
          <p:cNvSpPr>
            <a:spLocks noGrp="1"/>
          </p:cNvSpPr>
          <p:nvPr>
            <p:ph idx="40" hasCustomPrompt="1"/>
          </p:nvPr>
        </p:nvSpPr>
        <p:spPr>
          <a:xfrm>
            <a:off x="6414554" y="4348440"/>
            <a:ext cx="1944000" cy="371117"/>
          </a:xfrm>
          <a:noFill/>
        </p:spPr>
        <p:txBody>
          <a:bodyPr>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26" name="Text Placeholder 6"/>
          <p:cNvSpPr>
            <a:spLocks noGrp="1"/>
          </p:cNvSpPr>
          <p:nvPr>
            <p:ph type="body" sz="quarter" idx="41" hasCustomPrompt="1"/>
          </p:nvPr>
        </p:nvSpPr>
        <p:spPr>
          <a:xfrm>
            <a:off x="6415242" y="2577659"/>
            <a:ext cx="1944688" cy="1075845"/>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27" name="Text Placeholder 6"/>
          <p:cNvSpPr>
            <a:spLocks noGrp="1"/>
          </p:cNvSpPr>
          <p:nvPr>
            <p:ph type="body" sz="quarter" idx="42" hasCustomPrompt="1"/>
          </p:nvPr>
        </p:nvSpPr>
        <p:spPr>
          <a:xfrm>
            <a:off x="6414554" y="4724518"/>
            <a:ext cx="1944688" cy="1076982"/>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28" name="Picture Placeholder 18"/>
          <p:cNvSpPr>
            <a:spLocks noGrp="1" noChangeAspect="1"/>
          </p:cNvSpPr>
          <p:nvPr>
            <p:ph type="pic" sz="quarter" idx="43"/>
          </p:nvPr>
        </p:nvSpPr>
        <p:spPr>
          <a:xfrm>
            <a:off x="4877411" y="6331232"/>
            <a:ext cx="1435157" cy="1435157"/>
          </a:xfrm>
        </p:spPr>
        <p:txBody>
          <a:bodyPr>
            <a:normAutofit/>
          </a:bodyPr>
          <a:lstStyle>
            <a:lvl1pPr marL="0" indent="0">
              <a:buNone/>
              <a:defRPr sz="1400">
                <a:solidFill>
                  <a:schemeClr val="tx1"/>
                </a:solidFill>
              </a:defRPr>
            </a:lvl1pPr>
          </a:lstStyle>
          <a:p>
            <a:endParaRPr lang="en-GB" dirty="0"/>
          </a:p>
        </p:txBody>
      </p:sp>
      <p:sp>
        <p:nvSpPr>
          <p:cNvPr id="129" name="Content Placeholder 2"/>
          <p:cNvSpPr>
            <a:spLocks noGrp="1"/>
          </p:cNvSpPr>
          <p:nvPr>
            <p:ph idx="44" hasCustomPrompt="1"/>
          </p:nvPr>
        </p:nvSpPr>
        <p:spPr>
          <a:xfrm>
            <a:off x="6409843" y="6318290"/>
            <a:ext cx="1944000" cy="367456"/>
          </a:xfrm>
          <a:noFill/>
        </p:spPr>
        <p:txBody>
          <a:bodyPr>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0" name="Text Placeholder 6"/>
          <p:cNvSpPr>
            <a:spLocks noGrp="1"/>
          </p:cNvSpPr>
          <p:nvPr>
            <p:ph type="body" sz="quarter" idx="45" hasCustomPrompt="1"/>
          </p:nvPr>
        </p:nvSpPr>
        <p:spPr>
          <a:xfrm>
            <a:off x="6409843" y="6694368"/>
            <a:ext cx="1944688" cy="1067060"/>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31" name="Content Placeholder 2"/>
          <p:cNvSpPr>
            <a:spLocks noGrp="1"/>
          </p:cNvSpPr>
          <p:nvPr>
            <p:ph idx="46" hasCustomPrompt="1"/>
          </p:nvPr>
        </p:nvSpPr>
        <p:spPr>
          <a:xfrm>
            <a:off x="10729436" y="2201581"/>
            <a:ext cx="1944000" cy="371117"/>
          </a:xfrm>
          <a:noFill/>
        </p:spPr>
        <p:txBody>
          <a:bodyPr>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2" name="Picture Placeholder 18"/>
          <p:cNvSpPr>
            <a:spLocks noGrp="1" noChangeAspect="1"/>
          </p:cNvSpPr>
          <p:nvPr>
            <p:ph type="pic" sz="quarter" idx="47"/>
          </p:nvPr>
        </p:nvSpPr>
        <p:spPr>
          <a:xfrm>
            <a:off x="9191605" y="2206542"/>
            <a:ext cx="1442001" cy="1442001"/>
          </a:xfrm>
        </p:spPr>
        <p:txBody>
          <a:bodyPr>
            <a:normAutofit/>
          </a:bodyPr>
          <a:lstStyle>
            <a:lvl1pPr marL="0" indent="0">
              <a:buNone/>
              <a:defRPr sz="1400">
                <a:solidFill>
                  <a:schemeClr val="tx1"/>
                </a:solidFill>
              </a:defRPr>
            </a:lvl1pPr>
          </a:lstStyle>
          <a:p>
            <a:endParaRPr lang="en-GB" dirty="0"/>
          </a:p>
        </p:txBody>
      </p:sp>
      <p:sp>
        <p:nvSpPr>
          <p:cNvPr id="133" name="Picture Placeholder 18"/>
          <p:cNvSpPr>
            <a:spLocks noGrp="1" noChangeAspect="1"/>
          </p:cNvSpPr>
          <p:nvPr>
            <p:ph type="pic" sz="quarter" idx="48"/>
          </p:nvPr>
        </p:nvSpPr>
        <p:spPr>
          <a:xfrm>
            <a:off x="9196316" y="4361382"/>
            <a:ext cx="1435157" cy="1435157"/>
          </a:xfrm>
        </p:spPr>
        <p:txBody>
          <a:bodyPr>
            <a:normAutofit/>
          </a:bodyPr>
          <a:lstStyle>
            <a:lvl1pPr marL="0" indent="0">
              <a:buNone/>
              <a:defRPr sz="1400">
                <a:solidFill>
                  <a:schemeClr val="tx1"/>
                </a:solidFill>
              </a:defRPr>
            </a:lvl1pPr>
          </a:lstStyle>
          <a:p>
            <a:endParaRPr lang="en-GB" dirty="0"/>
          </a:p>
        </p:txBody>
      </p:sp>
      <p:sp>
        <p:nvSpPr>
          <p:cNvPr id="134" name="Content Placeholder 2"/>
          <p:cNvSpPr>
            <a:spLocks noGrp="1"/>
          </p:cNvSpPr>
          <p:nvPr>
            <p:ph idx="49" hasCustomPrompt="1"/>
          </p:nvPr>
        </p:nvSpPr>
        <p:spPr>
          <a:xfrm>
            <a:off x="10728748" y="4348440"/>
            <a:ext cx="1944000" cy="381039"/>
          </a:xfrm>
          <a:noFill/>
        </p:spPr>
        <p:txBody>
          <a:bodyPr>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5" name="Text Placeholder 6"/>
          <p:cNvSpPr>
            <a:spLocks noGrp="1"/>
          </p:cNvSpPr>
          <p:nvPr>
            <p:ph type="body" sz="quarter" idx="50" hasCustomPrompt="1"/>
          </p:nvPr>
        </p:nvSpPr>
        <p:spPr>
          <a:xfrm>
            <a:off x="10729436" y="2577659"/>
            <a:ext cx="1944688" cy="1075845"/>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36" name="Text Placeholder 6"/>
          <p:cNvSpPr>
            <a:spLocks noGrp="1"/>
          </p:cNvSpPr>
          <p:nvPr>
            <p:ph type="body" sz="quarter" idx="51" hasCustomPrompt="1"/>
          </p:nvPr>
        </p:nvSpPr>
        <p:spPr>
          <a:xfrm>
            <a:off x="10728748" y="4724518"/>
            <a:ext cx="1944688" cy="1076982"/>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37" name="Picture Placeholder 18"/>
          <p:cNvSpPr>
            <a:spLocks noGrp="1" noChangeAspect="1"/>
          </p:cNvSpPr>
          <p:nvPr>
            <p:ph type="pic" sz="quarter" idx="52"/>
          </p:nvPr>
        </p:nvSpPr>
        <p:spPr>
          <a:xfrm>
            <a:off x="9191605" y="6331232"/>
            <a:ext cx="1435157" cy="1435157"/>
          </a:xfrm>
        </p:spPr>
        <p:txBody>
          <a:bodyPr>
            <a:normAutofit/>
          </a:bodyPr>
          <a:lstStyle>
            <a:lvl1pPr marL="0" indent="0">
              <a:buNone/>
              <a:defRPr sz="1400">
                <a:solidFill>
                  <a:schemeClr val="tx1"/>
                </a:solidFill>
              </a:defRPr>
            </a:lvl1pPr>
          </a:lstStyle>
          <a:p>
            <a:endParaRPr lang="en-GB" dirty="0"/>
          </a:p>
        </p:txBody>
      </p:sp>
      <p:sp>
        <p:nvSpPr>
          <p:cNvPr id="138" name="Content Placeholder 2"/>
          <p:cNvSpPr>
            <a:spLocks noGrp="1"/>
          </p:cNvSpPr>
          <p:nvPr>
            <p:ph idx="53" hasCustomPrompt="1"/>
          </p:nvPr>
        </p:nvSpPr>
        <p:spPr>
          <a:xfrm>
            <a:off x="10724037" y="6318290"/>
            <a:ext cx="1944000" cy="367456"/>
          </a:xfrm>
          <a:noFill/>
        </p:spPr>
        <p:txBody>
          <a:bodyPr>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9" name="Text Placeholder 6"/>
          <p:cNvSpPr>
            <a:spLocks noGrp="1"/>
          </p:cNvSpPr>
          <p:nvPr>
            <p:ph type="body" sz="quarter" idx="54" hasCustomPrompt="1"/>
          </p:nvPr>
        </p:nvSpPr>
        <p:spPr>
          <a:xfrm>
            <a:off x="10724037" y="6694368"/>
            <a:ext cx="1944688" cy="1067060"/>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40" name="Content Placeholder 2"/>
          <p:cNvSpPr>
            <a:spLocks noGrp="1"/>
          </p:cNvSpPr>
          <p:nvPr>
            <p:ph idx="55" hasCustomPrompt="1"/>
          </p:nvPr>
        </p:nvSpPr>
        <p:spPr>
          <a:xfrm>
            <a:off x="15048341" y="2206542"/>
            <a:ext cx="1944000" cy="362495"/>
          </a:xfrm>
          <a:noFill/>
        </p:spPr>
        <p:txBody>
          <a:bodyPr>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41" name="Picture Placeholder 18"/>
          <p:cNvSpPr>
            <a:spLocks noGrp="1" noChangeAspect="1"/>
          </p:cNvSpPr>
          <p:nvPr>
            <p:ph type="pic" sz="quarter" idx="56"/>
          </p:nvPr>
        </p:nvSpPr>
        <p:spPr>
          <a:xfrm>
            <a:off x="13510510" y="2211503"/>
            <a:ext cx="1442001" cy="1442001"/>
          </a:xfrm>
        </p:spPr>
        <p:txBody>
          <a:bodyPr>
            <a:normAutofit/>
          </a:bodyPr>
          <a:lstStyle>
            <a:lvl1pPr marL="0" indent="0">
              <a:buNone/>
              <a:defRPr sz="1400">
                <a:solidFill>
                  <a:schemeClr val="tx1"/>
                </a:solidFill>
              </a:defRPr>
            </a:lvl1pPr>
          </a:lstStyle>
          <a:p>
            <a:endParaRPr lang="en-GB" dirty="0"/>
          </a:p>
        </p:txBody>
      </p:sp>
      <p:sp>
        <p:nvSpPr>
          <p:cNvPr id="142" name="Picture Placeholder 18"/>
          <p:cNvSpPr>
            <a:spLocks noGrp="1" noChangeAspect="1"/>
          </p:cNvSpPr>
          <p:nvPr>
            <p:ph type="pic" sz="quarter" idx="57"/>
          </p:nvPr>
        </p:nvSpPr>
        <p:spPr>
          <a:xfrm>
            <a:off x="13515221" y="4366343"/>
            <a:ext cx="1435157" cy="1435157"/>
          </a:xfrm>
        </p:spPr>
        <p:txBody>
          <a:bodyPr>
            <a:normAutofit/>
          </a:bodyPr>
          <a:lstStyle>
            <a:lvl1pPr marL="0" indent="0">
              <a:buNone/>
              <a:defRPr sz="1400">
                <a:solidFill>
                  <a:schemeClr val="tx1"/>
                </a:solidFill>
              </a:defRPr>
            </a:lvl1pPr>
          </a:lstStyle>
          <a:p>
            <a:endParaRPr lang="en-GB" dirty="0"/>
          </a:p>
        </p:txBody>
      </p:sp>
      <p:sp>
        <p:nvSpPr>
          <p:cNvPr id="143" name="Content Placeholder 2"/>
          <p:cNvSpPr>
            <a:spLocks noGrp="1"/>
          </p:cNvSpPr>
          <p:nvPr>
            <p:ph idx="58" hasCustomPrompt="1"/>
          </p:nvPr>
        </p:nvSpPr>
        <p:spPr>
          <a:xfrm>
            <a:off x="15047653" y="4353401"/>
            <a:ext cx="1944000" cy="371117"/>
          </a:xfrm>
          <a:noFill/>
        </p:spPr>
        <p:txBody>
          <a:bodyPr>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44" name="Text Placeholder 6"/>
          <p:cNvSpPr>
            <a:spLocks noGrp="1"/>
          </p:cNvSpPr>
          <p:nvPr>
            <p:ph type="body" sz="quarter" idx="59" hasCustomPrompt="1"/>
          </p:nvPr>
        </p:nvSpPr>
        <p:spPr>
          <a:xfrm>
            <a:off x="15048341" y="2582620"/>
            <a:ext cx="1944688" cy="1070884"/>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45" name="Text Placeholder 6"/>
          <p:cNvSpPr>
            <a:spLocks noGrp="1"/>
          </p:cNvSpPr>
          <p:nvPr>
            <p:ph type="body" sz="quarter" idx="60" hasCustomPrompt="1"/>
          </p:nvPr>
        </p:nvSpPr>
        <p:spPr>
          <a:xfrm>
            <a:off x="15047653" y="4729479"/>
            <a:ext cx="1944688" cy="1072021"/>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46" name="Picture Placeholder 18"/>
          <p:cNvSpPr>
            <a:spLocks noGrp="1" noChangeAspect="1"/>
          </p:cNvSpPr>
          <p:nvPr>
            <p:ph type="pic" sz="quarter" idx="61"/>
          </p:nvPr>
        </p:nvSpPr>
        <p:spPr>
          <a:xfrm>
            <a:off x="13510510" y="6336193"/>
            <a:ext cx="1435157" cy="1435157"/>
          </a:xfrm>
        </p:spPr>
        <p:txBody>
          <a:bodyPr>
            <a:normAutofit/>
          </a:bodyPr>
          <a:lstStyle>
            <a:lvl1pPr marL="0" indent="0">
              <a:buNone/>
              <a:defRPr sz="1400">
                <a:solidFill>
                  <a:schemeClr val="tx1"/>
                </a:solidFill>
              </a:defRPr>
            </a:lvl1pPr>
          </a:lstStyle>
          <a:p>
            <a:endParaRPr lang="en-GB" dirty="0"/>
          </a:p>
        </p:txBody>
      </p:sp>
      <p:sp>
        <p:nvSpPr>
          <p:cNvPr id="147" name="Content Placeholder 2"/>
          <p:cNvSpPr>
            <a:spLocks noGrp="1"/>
          </p:cNvSpPr>
          <p:nvPr>
            <p:ph idx="62" hasCustomPrompt="1"/>
          </p:nvPr>
        </p:nvSpPr>
        <p:spPr>
          <a:xfrm>
            <a:off x="15042942" y="6323251"/>
            <a:ext cx="1944000" cy="362495"/>
          </a:xfrm>
          <a:noFill/>
        </p:spPr>
        <p:txBody>
          <a:bodyPr>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48" name="Text Placeholder 6"/>
          <p:cNvSpPr>
            <a:spLocks noGrp="1"/>
          </p:cNvSpPr>
          <p:nvPr>
            <p:ph type="body" sz="quarter" idx="63" hasCustomPrompt="1"/>
          </p:nvPr>
        </p:nvSpPr>
        <p:spPr>
          <a:xfrm>
            <a:off x="15042942" y="6699329"/>
            <a:ext cx="1944688" cy="1062099"/>
          </a:xfrm>
        </p:spPr>
        <p:txBody>
          <a:bodyPr>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4" name="Footer Placeholder 3"/>
          <p:cNvSpPr>
            <a:spLocks noGrp="1"/>
          </p:cNvSpPr>
          <p:nvPr>
            <p:ph type="ftr" sz="quarter" idx="64"/>
          </p:nvPr>
        </p:nvSpPr>
        <p:spPr>
          <a:xfrm>
            <a:off x="539749" y="9540000"/>
            <a:ext cx="12376149" cy="398127"/>
          </a:xfrm>
          <a:prstGeom prst="rect">
            <a:avLst/>
          </a:prstGeom>
        </p:spPr>
        <p:txBody>
          <a:bodyPr/>
          <a:lstStyle/>
          <a:p>
            <a:r>
              <a:rPr lang="en-GB" dirty="0"/>
              <a:t>MiQ presentation name  |  Client name or other information  |  Date 20XX</a:t>
            </a:r>
          </a:p>
        </p:txBody>
      </p:sp>
      <p:sp>
        <p:nvSpPr>
          <p:cNvPr id="9" name="Slide Number Placeholder 8"/>
          <p:cNvSpPr>
            <a:spLocks noGrp="1"/>
          </p:cNvSpPr>
          <p:nvPr>
            <p:ph type="sldNum" sz="quarter" idx="65"/>
          </p:nvPr>
        </p:nvSpPr>
        <p:spPr/>
        <p:txBody>
          <a:bodyPr/>
          <a:lstStyle/>
          <a:p>
            <a:fld id="{D169FC91-59AE-C64A-9DCD-3B3C91131C87}" type="slidenum">
              <a:rPr lang="en-US" smtClean="0"/>
              <a:pPr/>
              <a:t>‹#›</a:t>
            </a:fld>
            <a:endParaRPr lang="en-US" dirty="0"/>
          </a:p>
        </p:txBody>
      </p:sp>
      <p:sp>
        <p:nvSpPr>
          <p:cNvPr id="42"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pos="57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og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69913"/>
            <a:ext cx="14192459" cy="330087"/>
          </a:xfrm>
        </p:spPr>
        <p:txBody>
          <a:bodyPr/>
          <a:lstStyle>
            <a:lvl1pPr>
              <a:defRPr baseline="0"/>
            </a:lvl1pPr>
          </a:lstStyle>
          <a:p>
            <a:r>
              <a:rPr lang="en-US" dirty="0"/>
              <a:t>Insert title – client or partner logo slide</a:t>
            </a:r>
            <a:endParaRPr lang="en-GB" dirty="0"/>
          </a:p>
        </p:txBody>
      </p:sp>
      <p:sp>
        <p:nvSpPr>
          <p:cNvPr id="3" name="Slide Number Placeholder 2"/>
          <p:cNvSpPr>
            <a:spLocks noGrp="1"/>
          </p:cNvSpPr>
          <p:nvPr>
            <p:ph type="sldNum" sz="quarter" idx="10"/>
          </p:nvPr>
        </p:nvSpPr>
        <p:spPr/>
        <p:txBody>
          <a:bodyPr/>
          <a:lstStyle/>
          <a:p>
            <a:fld id="{D169FC91-59AE-C64A-9DCD-3B3C91131C87}" type="slidenum">
              <a:rPr lang="en-US" smtClean="0"/>
              <a:pPr/>
              <a:t>‹#›</a:t>
            </a:fld>
            <a:endParaRPr lang="en-US" dirty="0"/>
          </a:p>
        </p:txBody>
      </p:sp>
      <p:sp>
        <p:nvSpPr>
          <p:cNvPr id="4" name="Footer Placeholder 3"/>
          <p:cNvSpPr>
            <a:spLocks noGrp="1"/>
          </p:cNvSpPr>
          <p:nvPr>
            <p:ph type="ftr" sz="quarter" idx="11"/>
          </p:nvPr>
        </p:nvSpPr>
        <p:spPr/>
        <p:txBody>
          <a:bodyPr/>
          <a:lstStyle/>
          <a:p>
            <a:r>
              <a:rPr lang="en-GB" dirty="0"/>
              <a:t>MiQ presentation name  |  Client name or other information  |  Date 20XX</a:t>
            </a:r>
          </a:p>
        </p:txBody>
      </p:sp>
      <p:sp>
        <p:nvSpPr>
          <p:cNvPr id="5" name="Picture Placeholder 18"/>
          <p:cNvSpPr>
            <a:spLocks noGrp="1"/>
          </p:cNvSpPr>
          <p:nvPr>
            <p:ph type="pic" sz="quarter" idx="16" hasCustomPrompt="1"/>
          </p:nvPr>
        </p:nvSpPr>
        <p:spPr>
          <a:xfrm>
            <a:off x="539745" y="3006299"/>
            <a:ext cx="2268000" cy="1080000"/>
          </a:xfrm>
        </p:spPr>
        <p:txBody>
          <a:bodyPr>
            <a:normAutofit/>
          </a:bodyPr>
          <a:lstStyle>
            <a:lvl1pPr marL="0" indent="0">
              <a:buNone/>
              <a:defRPr sz="1400">
                <a:solidFill>
                  <a:schemeClr val="tx1"/>
                </a:solidFill>
              </a:defRPr>
            </a:lvl1pPr>
          </a:lstStyle>
          <a:p>
            <a:r>
              <a:rPr lang="en-GB" dirty="0"/>
              <a:t>Logo</a:t>
            </a:r>
          </a:p>
        </p:txBody>
      </p:sp>
      <p:sp>
        <p:nvSpPr>
          <p:cNvPr id="6" name="Picture Placeholder 18"/>
          <p:cNvSpPr>
            <a:spLocks noGrp="1"/>
          </p:cNvSpPr>
          <p:nvPr>
            <p:ph type="pic" sz="quarter" idx="17" hasCustomPrompt="1"/>
          </p:nvPr>
        </p:nvSpPr>
        <p:spPr>
          <a:xfrm>
            <a:off x="3520861" y="3006299"/>
            <a:ext cx="2268000" cy="1080000"/>
          </a:xfrm>
        </p:spPr>
        <p:txBody>
          <a:bodyPr>
            <a:normAutofit/>
          </a:bodyPr>
          <a:lstStyle>
            <a:lvl1pPr marL="0" indent="0">
              <a:buNone/>
              <a:defRPr sz="1400">
                <a:solidFill>
                  <a:schemeClr val="tx1"/>
                </a:solidFill>
              </a:defRPr>
            </a:lvl1pPr>
          </a:lstStyle>
          <a:p>
            <a:r>
              <a:rPr lang="en-GB" dirty="0"/>
              <a:t>Logo</a:t>
            </a:r>
          </a:p>
        </p:txBody>
      </p:sp>
      <p:sp>
        <p:nvSpPr>
          <p:cNvPr id="7" name="Picture Placeholder 18"/>
          <p:cNvSpPr>
            <a:spLocks noGrp="1"/>
          </p:cNvSpPr>
          <p:nvPr>
            <p:ph type="pic" sz="quarter" idx="18" hasCustomPrompt="1"/>
          </p:nvPr>
        </p:nvSpPr>
        <p:spPr>
          <a:xfrm>
            <a:off x="6501977" y="3006299"/>
            <a:ext cx="2268000" cy="1080000"/>
          </a:xfrm>
        </p:spPr>
        <p:txBody>
          <a:bodyPr>
            <a:normAutofit/>
          </a:bodyPr>
          <a:lstStyle>
            <a:lvl1pPr marL="0" indent="0">
              <a:buNone/>
              <a:defRPr sz="1400">
                <a:solidFill>
                  <a:schemeClr val="tx1"/>
                </a:solidFill>
              </a:defRPr>
            </a:lvl1pPr>
          </a:lstStyle>
          <a:p>
            <a:r>
              <a:rPr lang="en-GB" dirty="0"/>
              <a:t>Logo</a:t>
            </a:r>
          </a:p>
        </p:txBody>
      </p:sp>
      <p:sp>
        <p:nvSpPr>
          <p:cNvPr id="8" name="Picture Placeholder 18"/>
          <p:cNvSpPr>
            <a:spLocks noGrp="1"/>
          </p:cNvSpPr>
          <p:nvPr>
            <p:ph type="pic" sz="quarter" idx="24" hasCustomPrompt="1"/>
          </p:nvPr>
        </p:nvSpPr>
        <p:spPr>
          <a:xfrm>
            <a:off x="9483093" y="3006299"/>
            <a:ext cx="2268000" cy="1080000"/>
          </a:xfrm>
        </p:spPr>
        <p:txBody>
          <a:bodyPr>
            <a:normAutofit/>
          </a:bodyPr>
          <a:lstStyle>
            <a:lvl1pPr marL="0" indent="0">
              <a:buNone/>
              <a:defRPr sz="1400">
                <a:solidFill>
                  <a:schemeClr val="tx1"/>
                </a:solidFill>
              </a:defRPr>
            </a:lvl1pPr>
          </a:lstStyle>
          <a:p>
            <a:r>
              <a:rPr lang="en-GB" dirty="0"/>
              <a:t>Logo</a:t>
            </a:r>
          </a:p>
        </p:txBody>
      </p:sp>
      <p:sp>
        <p:nvSpPr>
          <p:cNvPr id="9" name="Picture Placeholder 18"/>
          <p:cNvSpPr>
            <a:spLocks noGrp="1"/>
          </p:cNvSpPr>
          <p:nvPr>
            <p:ph type="pic" sz="quarter" idx="25" hasCustomPrompt="1"/>
          </p:nvPr>
        </p:nvSpPr>
        <p:spPr>
          <a:xfrm>
            <a:off x="12464209" y="3006299"/>
            <a:ext cx="2268000" cy="1080000"/>
          </a:xfrm>
        </p:spPr>
        <p:txBody>
          <a:bodyPr>
            <a:normAutofit/>
          </a:bodyPr>
          <a:lstStyle>
            <a:lvl1pPr marL="0" indent="0">
              <a:buNone/>
              <a:defRPr sz="1400">
                <a:solidFill>
                  <a:schemeClr val="tx1"/>
                </a:solidFill>
              </a:defRPr>
            </a:lvl1pPr>
          </a:lstStyle>
          <a:p>
            <a:r>
              <a:rPr lang="en-GB" dirty="0"/>
              <a:t>Logo</a:t>
            </a:r>
          </a:p>
        </p:txBody>
      </p:sp>
      <p:sp>
        <p:nvSpPr>
          <p:cNvPr id="10" name="Picture Placeholder 18"/>
          <p:cNvSpPr>
            <a:spLocks noGrp="1"/>
          </p:cNvSpPr>
          <p:nvPr>
            <p:ph type="pic" sz="quarter" idx="26" hasCustomPrompt="1"/>
          </p:nvPr>
        </p:nvSpPr>
        <p:spPr>
          <a:xfrm>
            <a:off x="15445324" y="3006299"/>
            <a:ext cx="2268000" cy="1080000"/>
          </a:xfrm>
        </p:spPr>
        <p:txBody>
          <a:bodyPr>
            <a:normAutofit/>
          </a:bodyPr>
          <a:lstStyle>
            <a:lvl1pPr marL="0" indent="0">
              <a:buNone/>
              <a:defRPr sz="1400">
                <a:solidFill>
                  <a:schemeClr val="tx1"/>
                </a:solidFill>
              </a:defRPr>
            </a:lvl1pPr>
          </a:lstStyle>
          <a:p>
            <a:r>
              <a:rPr lang="en-GB" dirty="0"/>
              <a:t>Logo</a:t>
            </a:r>
          </a:p>
        </p:txBody>
      </p:sp>
      <p:sp>
        <p:nvSpPr>
          <p:cNvPr id="11" name="Picture Placeholder 18"/>
          <p:cNvSpPr>
            <a:spLocks noGrp="1"/>
          </p:cNvSpPr>
          <p:nvPr>
            <p:ph type="pic" sz="quarter" idx="40" hasCustomPrompt="1"/>
          </p:nvPr>
        </p:nvSpPr>
        <p:spPr>
          <a:xfrm>
            <a:off x="539745" y="4374777"/>
            <a:ext cx="2268000" cy="1080000"/>
          </a:xfrm>
        </p:spPr>
        <p:txBody>
          <a:bodyPr>
            <a:normAutofit/>
          </a:bodyPr>
          <a:lstStyle>
            <a:lvl1pPr marL="0" indent="0">
              <a:buNone/>
              <a:defRPr sz="1400">
                <a:solidFill>
                  <a:schemeClr val="tx1"/>
                </a:solidFill>
              </a:defRPr>
            </a:lvl1pPr>
          </a:lstStyle>
          <a:p>
            <a:r>
              <a:rPr lang="en-GB" dirty="0"/>
              <a:t>Logo</a:t>
            </a:r>
          </a:p>
        </p:txBody>
      </p:sp>
      <p:sp>
        <p:nvSpPr>
          <p:cNvPr id="12" name="Picture Placeholder 18"/>
          <p:cNvSpPr>
            <a:spLocks noGrp="1"/>
          </p:cNvSpPr>
          <p:nvPr>
            <p:ph type="pic" sz="quarter" idx="41" hasCustomPrompt="1"/>
          </p:nvPr>
        </p:nvSpPr>
        <p:spPr>
          <a:xfrm>
            <a:off x="3520861" y="4374777"/>
            <a:ext cx="2268000" cy="1080000"/>
          </a:xfrm>
        </p:spPr>
        <p:txBody>
          <a:bodyPr>
            <a:normAutofit/>
          </a:bodyPr>
          <a:lstStyle>
            <a:lvl1pPr marL="0" indent="0">
              <a:buNone/>
              <a:defRPr sz="1400">
                <a:solidFill>
                  <a:schemeClr val="tx1"/>
                </a:solidFill>
              </a:defRPr>
            </a:lvl1pPr>
          </a:lstStyle>
          <a:p>
            <a:r>
              <a:rPr lang="en-GB" dirty="0"/>
              <a:t>Logo</a:t>
            </a:r>
          </a:p>
        </p:txBody>
      </p:sp>
      <p:sp>
        <p:nvSpPr>
          <p:cNvPr id="13" name="Picture Placeholder 18"/>
          <p:cNvSpPr>
            <a:spLocks noGrp="1"/>
          </p:cNvSpPr>
          <p:nvPr>
            <p:ph type="pic" sz="quarter" idx="42" hasCustomPrompt="1"/>
          </p:nvPr>
        </p:nvSpPr>
        <p:spPr>
          <a:xfrm>
            <a:off x="6501977" y="4374777"/>
            <a:ext cx="2268000" cy="1080000"/>
          </a:xfrm>
        </p:spPr>
        <p:txBody>
          <a:bodyPr>
            <a:normAutofit/>
          </a:bodyPr>
          <a:lstStyle>
            <a:lvl1pPr marL="0" indent="0">
              <a:buNone/>
              <a:defRPr sz="1400">
                <a:solidFill>
                  <a:schemeClr val="tx1"/>
                </a:solidFill>
              </a:defRPr>
            </a:lvl1pPr>
          </a:lstStyle>
          <a:p>
            <a:r>
              <a:rPr lang="en-GB" dirty="0"/>
              <a:t>Logo</a:t>
            </a:r>
          </a:p>
        </p:txBody>
      </p:sp>
      <p:sp>
        <p:nvSpPr>
          <p:cNvPr id="14" name="Picture Placeholder 18"/>
          <p:cNvSpPr>
            <a:spLocks noGrp="1"/>
          </p:cNvSpPr>
          <p:nvPr>
            <p:ph type="pic" sz="quarter" idx="43" hasCustomPrompt="1"/>
          </p:nvPr>
        </p:nvSpPr>
        <p:spPr>
          <a:xfrm>
            <a:off x="9483093" y="4374777"/>
            <a:ext cx="2268000" cy="1080000"/>
          </a:xfrm>
        </p:spPr>
        <p:txBody>
          <a:bodyPr>
            <a:normAutofit/>
          </a:bodyPr>
          <a:lstStyle>
            <a:lvl1pPr marL="0" indent="0">
              <a:buNone/>
              <a:defRPr sz="1400">
                <a:solidFill>
                  <a:schemeClr val="tx1"/>
                </a:solidFill>
              </a:defRPr>
            </a:lvl1pPr>
          </a:lstStyle>
          <a:p>
            <a:r>
              <a:rPr lang="en-GB" dirty="0"/>
              <a:t>Logo</a:t>
            </a:r>
          </a:p>
        </p:txBody>
      </p:sp>
      <p:sp>
        <p:nvSpPr>
          <p:cNvPr id="15" name="Picture Placeholder 18"/>
          <p:cNvSpPr>
            <a:spLocks noGrp="1"/>
          </p:cNvSpPr>
          <p:nvPr>
            <p:ph type="pic" sz="quarter" idx="44" hasCustomPrompt="1"/>
          </p:nvPr>
        </p:nvSpPr>
        <p:spPr>
          <a:xfrm>
            <a:off x="12464209" y="4374777"/>
            <a:ext cx="2268000" cy="1080000"/>
          </a:xfrm>
        </p:spPr>
        <p:txBody>
          <a:bodyPr>
            <a:normAutofit/>
          </a:bodyPr>
          <a:lstStyle>
            <a:lvl1pPr marL="0" indent="0">
              <a:buNone/>
              <a:defRPr sz="1400">
                <a:solidFill>
                  <a:schemeClr val="tx1"/>
                </a:solidFill>
              </a:defRPr>
            </a:lvl1pPr>
          </a:lstStyle>
          <a:p>
            <a:r>
              <a:rPr lang="en-GB" dirty="0"/>
              <a:t>Logo</a:t>
            </a:r>
          </a:p>
        </p:txBody>
      </p:sp>
      <p:sp>
        <p:nvSpPr>
          <p:cNvPr id="16" name="Picture Placeholder 18"/>
          <p:cNvSpPr>
            <a:spLocks noGrp="1"/>
          </p:cNvSpPr>
          <p:nvPr>
            <p:ph type="pic" sz="quarter" idx="45"/>
          </p:nvPr>
        </p:nvSpPr>
        <p:spPr>
          <a:xfrm>
            <a:off x="15445324" y="4374777"/>
            <a:ext cx="2268000" cy="1080000"/>
          </a:xfrm>
        </p:spPr>
        <p:txBody>
          <a:bodyPr>
            <a:normAutofit/>
          </a:bodyPr>
          <a:lstStyle>
            <a:lvl1pPr marL="0" indent="0">
              <a:buNone/>
              <a:defRPr sz="1400">
                <a:solidFill>
                  <a:schemeClr val="tx1"/>
                </a:solidFill>
              </a:defRPr>
            </a:lvl1pPr>
          </a:lstStyle>
          <a:p>
            <a:endParaRPr lang="en-GB" dirty="0"/>
          </a:p>
        </p:txBody>
      </p:sp>
      <p:sp>
        <p:nvSpPr>
          <p:cNvPr id="17" name="Picture Placeholder 18"/>
          <p:cNvSpPr>
            <a:spLocks noGrp="1"/>
          </p:cNvSpPr>
          <p:nvPr>
            <p:ph type="pic" sz="quarter" idx="46" hasCustomPrompt="1"/>
          </p:nvPr>
        </p:nvSpPr>
        <p:spPr>
          <a:xfrm>
            <a:off x="539745" y="5754326"/>
            <a:ext cx="2268000" cy="1080000"/>
          </a:xfrm>
        </p:spPr>
        <p:txBody>
          <a:bodyPr>
            <a:normAutofit/>
          </a:bodyPr>
          <a:lstStyle>
            <a:lvl1pPr marL="0" indent="0">
              <a:buNone/>
              <a:defRPr sz="1400">
                <a:solidFill>
                  <a:schemeClr val="tx1"/>
                </a:solidFill>
              </a:defRPr>
            </a:lvl1pPr>
          </a:lstStyle>
          <a:p>
            <a:r>
              <a:rPr lang="en-GB" dirty="0"/>
              <a:t>Logo</a:t>
            </a:r>
          </a:p>
        </p:txBody>
      </p:sp>
      <p:sp>
        <p:nvSpPr>
          <p:cNvPr id="18" name="Picture Placeholder 18"/>
          <p:cNvSpPr>
            <a:spLocks noGrp="1"/>
          </p:cNvSpPr>
          <p:nvPr>
            <p:ph type="pic" sz="quarter" idx="47" hasCustomPrompt="1"/>
          </p:nvPr>
        </p:nvSpPr>
        <p:spPr>
          <a:xfrm>
            <a:off x="3520861" y="5754326"/>
            <a:ext cx="2268000" cy="1080000"/>
          </a:xfrm>
        </p:spPr>
        <p:txBody>
          <a:bodyPr>
            <a:normAutofit/>
          </a:bodyPr>
          <a:lstStyle>
            <a:lvl1pPr marL="0" indent="0">
              <a:buNone/>
              <a:defRPr sz="1400">
                <a:solidFill>
                  <a:schemeClr val="tx1"/>
                </a:solidFill>
              </a:defRPr>
            </a:lvl1pPr>
          </a:lstStyle>
          <a:p>
            <a:r>
              <a:rPr lang="en-GB" dirty="0"/>
              <a:t>Logo</a:t>
            </a:r>
          </a:p>
        </p:txBody>
      </p:sp>
      <p:sp>
        <p:nvSpPr>
          <p:cNvPr id="19" name="Picture Placeholder 18"/>
          <p:cNvSpPr>
            <a:spLocks noGrp="1"/>
          </p:cNvSpPr>
          <p:nvPr>
            <p:ph type="pic" sz="quarter" idx="48" hasCustomPrompt="1"/>
          </p:nvPr>
        </p:nvSpPr>
        <p:spPr>
          <a:xfrm>
            <a:off x="6501977" y="5754326"/>
            <a:ext cx="2268000" cy="1080000"/>
          </a:xfrm>
        </p:spPr>
        <p:txBody>
          <a:bodyPr>
            <a:normAutofit/>
          </a:bodyPr>
          <a:lstStyle>
            <a:lvl1pPr marL="0" indent="0">
              <a:buNone/>
              <a:defRPr sz="1400">
                <a:solidFill>
                  <a:schemeClr val="tx1"/>
                </a:solidFill>
              </a:defRPr>
            </a:lvl1pPr>
          </a:lstStyle>
          <a:p>
            <a:r>
              <a:rPr lang="en-GB" dirty="0"/>
              <a:t>Logo</a:t>
            </a:r>
          </a:p>
        </p:txBody>
      </p:sp>
      <p:sp>
        <p:nvSpPr>
          <p:cNvPr id="20" name="Picture Placeholder 18"/>
          <p:cNvSpPr>
            <a:spLocks noGrp="1"/>
          </p:cNvSpPr>
          <p:nvPr>
            <p:ph type="pic" sz="quarter" idx="49" hasCustomPrompt="1"/>
          </p:nvPr>
        </p:nvSpPr>
        <p:spPr>
          <a:xfrm>
            <a:off x="9483093" y="5754326"/>
            <a:ext cx="2268000" cy="1080000"/>
          </a:xfrm>
        </p:spPr>
        <p:txBody>
          <a:bodyPr>
            <a:normAutofit/>
          </a:bodyPr>
          <a:lstStyle>
            <a:lvl1pPr marL="0" indent="0">
              <a:buNone/>
              <a:defRPr sz="1400">
                <a:solidFill>
                  <a:schemeClr val="tx1"/>
                </a:solidFill>
              </a:defRPr>
            </a:lvl1pPr>
          </a:lstStyle>
          <a:p>
            <a:r>
              <a:rPr lang="en-GB" dirty="0"/>
              <a:t>Logo</a:t>
            </a:r>
          </a:p>
        </p:txBody>
      </p:sp>
      <p:sp>
        <p:nvSpPr>
          <p:cNvPr id="21" name="Picture Placeholder 18"/>
          <p:cNvSpPr>
            <a:spLocks noGrp="1"/>
          </p:cNvSpPr>
          <p:nvPr>
            <p:ph type="pic" sz="quarter" idx="50" hasCustomPrompt="1"/>
          </p:nvPr>
        </p:nvSpPr>
        <p:spPr>
          <a:xfrm>
            <a:off x="12464209" y="5754326"/>
            <a:ext cx="2268000" cy="1080000"/>
          </a:xfrm>
        </p:spPr>
        <p:txBody>
          <a:bodyPr>
            <a:normAutofit/>
          </a:bodyPr>
          <a:lstStyle>
            <a:lvl1pPr marL="0" indent="0">
              <a:buNone/>
              <a:defRPr sz="1400">
                <a:solidFill>
                  <a:schemeClr val="tx1"/>
                </a:solidFill>
              </a:defRPr>
            </a:lvl1pPr>
          </a:lstStyle>
          <a:p>
            <a:r>
              <a:rPr lang="en-GB" dirty="0"/>
              <a:t>Logo</a:t>
            </a:r>
          </a:p>
        </p:txBody>
      </p:sp>
      <p:sp>
        <p:nvSpPr>
          <p:cNvPr id="22" name="Picture Placeholder 18"/>
          <p:cNvSpPr>
            <a:spLocks noGrp="1"/>
          </p:cNvSpPr>
          <p:nvPr>
            <p:ph type="pic" sz="quarter" idx="51"/>
          </p:nvPr>
        </p:nvSpPr>
        <p:spPr>
          <a:xfrm>
            <a:off x="15445324" y="5754326"/>
            <a:ext cx="2268000" cy="1080000"/>
          </a:xfrm>
        </p:spPr>
        <p:txBody>
          <a:bodyPr>
            <a:normAutofit/>
          </a:bodyPr>
          <a:lstStyle>
            <a:lvl1pPr marL="0" indent="0">
              <a:buNone/>
              <a:defRPr sz="1400">
                <a:solidFill>
                  <a:schemeClr val="tx1"/>
                </a:solidFill>
              </a:defRPr>
            </a:lvl1pPr>
          </a:lstStyle>
          <a:p>
            <a:endParaRPr lang="en-GB" dirty="0"/>
          </a:p>
        </p:txBody>
      </p:sp>
      <p:sp>
        <p:nvSpPr>
          <p:cNvPr id="23" name="Picture Placeholder 18"/>
          <p:cNvSpPr>
            <a:spLocks noGrp="1"/>
          </p:cNvSpPr>
          <p:nvPr>
            <p:ph type="pic" sz="quarter" idx="52" hasCustomPrompt="1"/>
          </p:nvPr>
        </p:nvSpPr>
        <p:spPr>
          <a:xfrm>
            <a:off x="539745" y="7122804"/>
            <a:ext cx="2268000" cy="1080000"/>
          </a:xfrm>
        </p:spPr>
        <p:txBody>
          <a:bodyPr>
            <a:normAutofit/>
          </a:bodyPr>
          <a:lstStyle>
            <a:lvl1pPr marL="0" indent="0">
              <a:buNone/>
              <a:defRPr sz="1400">
                <a:solidFill>
                  <a:schemeClr val="tx1"/>
                </a:solidFill>
              </a:defRPr>
            </a:lvl1pPr>
          </a:lstStyle>
          <a:p>
            <a:r>
              <a:rPr lang="en-GB" dirty="0"/>
              <a:t>Logo</a:t>
            </a:r>
          </a:p>
        </p:txBody>
      </p:sp>
      <p:sp>
        <p:nvSpPr>
          <p:cNvPr id="24" name="Picture Placeholder 18"/>
          <p:cNvSpPr>
            <a:spLocks noGrp="1"/>
          </p:cNvSpPr>
          <p:nvPr>
            <p:ph type="pic" sz="quarter" idx="53" hasCustomPrompt="1"/>
          </p:nvPr>
        </p:nvSpPr>
        <p:spPr>
          <a:xfrm>
            <a:off x="3520861" y="7122804"/>
            <a:ext cx="2268000" cy="1080000"/>
          </a:xfrm>
        </p:spPr>
        <p:txBody>
          <a:bodyPr>
            <a:normAutofit/>
          </a:bodyPr>
          <a:lstStyle>
            <a:lvl1pPr marL="0" indent="0">
              <a:buNone/>
              <a:defRPr sz="1400">
                <a:solidFill>
                  <a:schemeClr val="tx1"/>
                </a:solidFill>
              </a:defRPr>
            </a:lvl1pPr>
          </a:lstStyle>
          <a:p>
            <a:r>
              <a:rPr lang="en-GB" dirty="0"/>
              <a:t>Logo</a:t>
            </a:r>
          </a:p>
        </p:txBody>
      </p:sp>
      <p:sp>
        <p:nvSpPr>
          <p:cNvPr id="25" name="Picture Placeholder 18"/>
          <p:cNvSpPr>
            <a:spLocks noGrp="1"/>
          </p:cNvSpPr>
          <p:nvPr>
            <p:ph type="pic" sz="quarter" idx="54" hasCustomPrompt="1"/>
          </p:nvPr>
        </p:nvSpPr>
        <p:spPr>
          <a:xfrm>
            <a:off x="6501977" y="7122804"/>
            <a:ext cx="2268000" cy="1080000"/>
          </a:xfrm>
        </p:spPr>
        <p:txBody>
          <a:bodyPr>
            <a:normAutofit/>
          </a:bodyPr>
          <a:lstStyle>
            <a:lvl1pPr marL="0" indent="0">
              <a:buNone/>
              <a:defRPr sz="1400">
                <a:solidFill>
                  <a:schemeClr val="tx1"/>
                </a:solidFill>
              </a:defRPr>
            </a:lvl1pPr>
          </a:lstStyle>
          <a:p>
            <a:r>
              <a:rPr lang="en-GB" dirty="0"/>
              <a:t>Logo</a:t>
            </a:r>
          </a:p>
        </p:txBody>
      </p:sp>
      <p:sp>
        <p:nvSpPr>
          <p:cNvPr id="26" name="Picture Placeholder 18"/>
          <p:cNvSpPr>
            <a:spLocks noGrp="1"/>
          </p:cNvSpPr>
          <p:nvPr>
            <p:ph type="pic" sz="quarter" idx="55" hasCustomPrompt="1"/>
          </p:nvPr>
        </p:nvSpPr>
        <p:spPr>
          <a:xfrm>
            <a:off x="9483093" y="7122804"/>
            <a:ext cx="2268000" cy="1080000"/>
          </a:xfrm>
        </p:spPr>
        <p:txBody>
          <a:bodyPr>
            <a:normAutofit/>
          </a:bodyPr>
          <a:lstStyle>
            <a:lvl1pPr marL="0" indent="0">
              <a:buNone/>
              <a:defRPr sz="1400">
                <a:solidFill>
                  <a:schemeClr val="tx1"/>
                </a:solidFill>
              </a:defRPr>
            </a:lvl1pPr>
          </a:lstStyle>
          <a:p>
            <a:r>
              <a:rPr lang="en-GB" dirty="0"/>
              <a:t>Logo</a:t>
            </a:r>
          </a:p>
        </p:txBody>
      </p:sp>
      <p:sp>
        <p:nvSpPr>
          <p:cNvPr id="27" name="Picture Placeholder 18"/>
          <p:cNvSpPr>
            <a:spLocks noGrp="1"/>
          </p:cNvSpPr>
          <p:nvPr>
            <p:ph type="pic" sz="quarter" idx="56" hasCustomPrompt="1"/>
          </p:nvPr>
        </p:nvSpPr>
        <p:spPr>
          <a:xfrm>
            <a:off x="12464209" y="7122804"/>
            <a:ext cx="2268000" cy="1080000"/>
          </a:xfrm>
        </p:spPr>
        <p:txBody>
          <a:bodyPr>
            <a:normAutofit/>
          </a:bodyPr>
          <a:lstStyle>
            <a:lvl1pPr marL="0" indent="0">
              <a:buNone/>
              <a:defRPr sz="1400">
                <a:solidFill>
                  <a:schemeClr val="tx1"/>
                </a:solidFill>
              </a:defRPr>
            </a:lvl1pPr>
          </a:lstStyle>
          <a:p>
            <a:r>
              <a:rPr lang="en-GB" dirty="0"/>
              <a:t>Logo</a:t>
            </a:r>
          </a:p>
        </p:txBody>
      </p:sp>
      <p:sp>
        <p:nvSpPr>
          <p:cNvPr id="28" name="Picture Placeholder 18"/>
          <p:cNvSpPr>
            <a:spLocks noGrp="1"/>
          </p:cNvSpPr>
          <p:nvPr>
            <p:ph type="pic" sz="quarter" idx="57"/>
          </p:nvPr>
        </p:nvSpPr>
        <p:spPr>
          <a:xfrm>
            <a:off x="15445324" y="7122804"/>
            <a:ext cx="2268000" cy="1080000"/>
          </a:xfrm>
        </p:spPr>
        <p:txBody>
          <a:bodyPr>
            <a:normAutofit/>
          </a:bodyPr>
          <a:lstStyle>
            <a:lvl1pPr marL="0" indent="0">
              <a:buNone/>
              <a:defRPr sz="1400">
                <a:solidFill>
                  <a:schemeClr val="tx1"/>
                </a:solidFill>
              </a:defRPr>
            </a:lvl1pPr>
          </a:lstStyle>
          <a:p>
            <a:endParaRPr lang="en-GB" dirty="0"/>
          </a:p>
        </p:txBody>
      </p:sp>
      <p:sp>
        <p:nvSpPr>
          <p:cNvPr id="29" name="Text Placeholder 6"/>
          <p:cNvSpPr>
            <a:spLocks noGrp="1"/>
          </p:cNvSpPr>
          <p:nvPr>
            <p:ph type="body" sz="quarter" idx="36" hasCustomPrompt="1"/>
          </p:nvPr>
        </p:nvSpPr>
        <p:spPr>
          <a:xfrm>
            <a:off x="556806" y="2190750"/>
            <a:ext cx="11194287" cy="565610"/>
          </a:xfrm>
        </p:spPr>
        <p:txBody>
          <a:bodyPr lIns="0">
            <a:noAutofit/>
          </a:bodyPr>
          <a:lstStyle>
            <a:lvl1pPr marL="0" indent="0">
              <a:buNone/>
              <a:defRPr sz="1800"/>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Put a line of explanation here if you need it</a:t>
            </a:r>
          </a:p>
        </p:txBody>
      </p:sp>
      <p:sp>
        <p:nvSpPr>
          <p:cNvPr id="31"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extLst>
      <p:ext uri="{BB962C8B-B14F-4D97-AF65-F5344CB8AC3E}">
        <p14:creationId xmlns:p14="http://schemas.microsoft.com/office/powerpoint/2010/main" val="1010275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ig Statement">
    <p:bg>
      <p:bgPr>
        <a:gradFill>
          <a:gsLst>
            <a:gs pos="0">
              <a:schemeClr val="accent1"/>
            </a:gs>
            <a:gs pos="94000">
              <a:schemeClr val="accent3"/>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49" y="-1"/>
            <a:ext cx="14898725" cy="10285413"/>
          </a:xfrm>
        </p:spPr>
        <p:txBody>
          <a:bodyPr lIns="0" anchor="ctr"/>
          <a:lstStyle>
            <a:lvl1pPr>
              <a:defRPr lang="en-US" sz="5000" b="0" kern="1200" dirty="0">
                <a:solidFill>
                  <a:schemeClr val="bg1"/>
                </a:solidFill>
                <a:latin typeface="+mj-lt"/>
                <a:ea typeface="+mj-ea"/>
                <a:cs typeface="+mj-cs"/>
              </a:defRPr>
            </a:lvl1pPr>
          </a:lstStyle>
          <a:p>
            <a:pPr lvl="0" algn="l" defTabSz="1371417" rtl="0" eaLnBrk="1" latinLnBrk="0" hangingPunct="1">
              <a:lnSpc>
                <a:spcPts val="5000"/>
              </a:lnSpc>
              <a:spcBef>
                <a:spcPct val="0"/>
              </a:spcBef>
              <a:buNone/>
            </a:pPr>
            <a:r>
              <a:rPr lang="en-US" dirty="0"/>
              <a:t>Put a really bold statement in here</a:t>
            </a:r>
          </a:p>
        </p:txBody>
      </p:sp>
      <p:sp>
        <p:nvSpPr>
          <p:cNvPr id="3" name="Text Placeholder 2"/>
          <p:cNvSpPr>
            <a:spLocks noGrp="1"/>
          </p:cNvSpPr>
          <p:nvPr>
            <p:ph type="body" idx="1" hasCustomPrompt="1"/>
          </p:nvPr>
        </p:nvSpPr>
        <p:spPr>
          <a:xfrm>
            <a:off x="539750" y="3855732"/>
            <a:ext cx="14898724" cy="609942"/>
          </a:xfrm>
        </p:spPr>
        <p:txBody>
          <a:bodyPr vert="horz" lIns="0" tIns="0" rIns="0" bIns="0" rtlCol="0">
            <a:normAutofit/>
          </a:bodyPr>
          <a:lstStyle>
            <a:lvl1pPr marL="0" indent="0">
              <a:buFontTx/>
              <a:buNone/>
              <a:defRPr lang="en-US" sz="3200" b="1" baseline="0" dirty="0" smtClean="0">
                <a:solidFill>
                  <a:schemeClr val="bg1"/>
                </a:solidFill>
              </a:defRPr>
            </a:lvl1pPr>
          </a:lstStyle>
          <a:p>
            <a:pPr lvl="0"/>
            <a:r>
              <a:rPr lang="en-US" dirty="0"/>
              <a:t>Use this line for a bit of extra context move so </a:t>
            </a:r>
            <a:r>
              <a:rPr lang="en-US"/>
              <a:t>it’s just above </a:t>
            </a:r>
            <a:r>
              <a:rPr lang="en-US" dirty="0"/>
              <a:t>the statement</a:t>
            </a:r>
          </a:p>
        </p:txBody>
      </p:sp>
      <p:sp>
        <p:nvSpPr>
          <p:cNvPr id="9" name="Text Placeholder 7"/>
          <p:cNvSpPr>
            <a:spLocks noGrp="1"/>
          </p:cNvSpPr>
          <p:nvPr>
            <p:ph type="body" sz="quarter" idx="14" hasCustomPrompt="1"/>
          </p:nvPr>
        </p:nvSpPr>
        <p:spPr>
          <a:xfrm>
            <a:off x="539749" y="539999"/>
            <a:ext cx="12376150" cy="569663"/>
          </a:xfrm>
        </p:spPr>
        <p:txBody>
          <a:bodyPr vert="horz" lIns="0" tIns="0" rIns="91440" bIns="45720" rtlCol="0" anchor="t">
            <a:noAutofit/>
          </a:bodyPr>
          <a:lstStyle>
            <a:lvl1pPr marL="0" indent="0">
              <a:buFontTx/>
              <a:buNone/>
              <a:defRPr lang="en-US" sz="2800" b="1" dirty="0" smtClean="0">
                <a:solidFill>
                  <a:schemeClr val="bg1"/>
                </a:solidFill>
                <a:latin typeface="+mj-lt"/>
                <a:ea typeface="+mj-ea"/>
                <a:cs typeface="+mj-cs"/>
              </a:defRPr>
            </a:lvl1pPr>
          </a:lstStyle>
          <a:p>
            <a:pPr lvl="0">
              <a:lnSpc>
                <a:spcPct val="90000"/>
              </a:lnSpc>
              <a:spcBef>
                <a:spcPct val="0"/>
              </a:spcBef>
            </a:pPr>
            <a:r>
              <a:rPr lang="en-US" dirty="0"/>
              <a:t>Slide title</a:t>
            </a:r>
          </a:p>
        </p:txBody>
      </p:sp>
      <p:sp>
        <p:nvSpPr>
          <p:cNvPr id="4" name="Footer Placeholder 3"/>
          <p:cNvSpPr>
            <a:spLocks noGrp="1"/>
          </p:cNvSpPr>
          <p:nvPr>
            <p:ph type="ftr" sz="quarter" idx="15"/>
          </p:nvPr>
        </p:nvSpPr>
        <p:spPr>
          <a:xfrm>
            <a:off x="539749" y="9540000"/>
            <a:ext cx="10985943" cy="1048112"/>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7" name="Slide Number Placeholder 6"/>
          <p:cNvSpPr>
            <a:spLocks noGrp="1"/>
          </p:cNvSpPr>
          <p:nvPr>
            <p:ph type="sldNum" sz="quarter" idx="16"/>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10"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ig quot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475" y="2260199"/>
            <a:ext cx="11341100" cy="4957423"/>
          </a:xfrm>
        </p:spPr>
        <p:txBody>
          <a:bodyPr vert="horz" lIns="0" tIns="0" rIns="0" bIns="0" rtlCol="0" anchor="ctr">
            <a:noAutofit/>
          </a:bodyPr>
          <a:lstStyle>
            <a:lvl1pPr algn="ctr">
              <a:lnSpc>
                <a:spcPct val="100000"/>
              </a:lnSpc>
              <a:defRPr lang="en-US" sz="9600" b="0" dirty="0">
                <a:solidFill>
                  <a:schemeClr val="bg1"/>
                </a:solidFill>
                <a:latin typeface="+mn-lt"/>
                <a:ea typeface="+mn-ea"/>
                <a:cs typeface="+mn-cs"/>
              </a:defRPr>
            </a:lvl1pPr>
          </a:lstStyle>
          <a:p>
            <a:pPr marL="0" lvl="0" indent="0">
              <a:lnSpc>
                <a:spcPct val="110000"/>
              </a:lnSpc>
              <a:spcBef>
                <a:spcPts val="1500"/>
              </a:spcBef>
              <a:buFont typeface="Arial" panose="020B0604020202020204" pitchFamily="34" charset="0"/>
            </a:pPr>
            <a:r>
              <a:rPr lang="en-US" dirty="0"/>
              <a:t>Put a big quotation in here</a:t>
            </a:r>
          </a:p>
        </p:txBody>
      </p:sp>
      <p:sp>
        <p:nvSpPr>
          <p:cNvPr id="9" name="Text Placeholder 7"/>
          <p:cNvSpPr>
            <a:spLocks noGrp="1"/>
          </p:cNvSpPr>
          <p:nvPr>
            <p:ph type="body" sz="quarter" idx="14" hasCustomPrompt="1"/>
          </p:nvPr>
        </p:nvSpPr>
        <p:spPr>
          <a:xfrm>
            <a:off x="539749" y="540000"/>
            <a:ext cx="12376150" cy="359999"/>
          </a:xfrm>
        </p:spPr>
        <p:txBody>
          <a:bodyPr vert="horz" lIns="0" tIns="0" rIns="91440" bIns="45720" rtlCol="0" anchor="t">
            <a:noAutofit/>
          </a:bodyPr>
          <a:lstStyle>
            <a:lvl1pPr marL="0" indent="0">
              <a:buFontTx/>
              <a:buNone/>
              <a:defRPr lang="en-US" sz="3000" b="1" dirty="0" smtClean="0">
                <a:solidFill>
                  <a:schemeClr val="bg1"/>
                </a:solidFill>
                <a:latin typeface="+mj-lt"/>
                <a:ea typeface="+mj-ea"/>
                <a:cs typeface="+mj-cs"/>
              </a:defRPr>
            </a:lvl1pPr>
          </a:lstStyle>
          <a:p>
            <a:pPr lvl="0">
              <a:lnSpc>
                <a:spcPct val="90000"/>
              </a:lnSpc>
              <a:spcBef>
                <a:spcPct val="0"/>
              </a:spcBef>
            </a:pPr>
            <a:r>
              <a:rPr lang="en-US" dirty="0"/>
              <a:t>Slide title</a:t>
            </a:r>
          </a:p>
        </p:txBody>
      </p:sp>
      <p:sp>
        <p:nvSpPr>
          <p:cNvPr id="4" name="Footer Placeholder 3"/>
          <p:cNvSpPr>
            <a:spLocks noGrp="1"/>
          </p:cNvSpPr>
          <p:nvPr>
            <p:ph type="ftr" sz="quarter" idx="15"/>
          </p:nvPr>
        </p:nvSpPr>
        <p:spPr>
          <a:xfrm>
            <a:off x="539749" y="9540000"/>
            <a:ext cx="10985943" cy="605132"/>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7" name="Slide Number Placeholder 6"/>
          <p:cNvSpPr>
            <a:spLocks noGrp="1"/>
          </p:cNvSpPr>
          <p:nvPr>
            <p:ph type="sldNum" sz="quarter" idx="16"/>
          </p:nvPr>
        </p:nvSpPr>
        <p:spPr/>
        <p:txBody>
          <a:bodyPr/>
          <a:lstStyle>
            <a:lvl1pPr>
              <a:defRPr>
                <a:solidFill>
                  <a:schemeClr val="bg1"/>
                </a:solidFill>
              </a:defRPr>
            </a:lvl1pPr>
          </a:lstStyle>
          <a:p>
            <a:fld id="{D169FC91-59AE-C64A-9DCD-3B3C91131C87}" type="slidenum">
              <a:rPr lang="en-US" smtClean="0"/>
              <a:pPr/>
              <a:t>‹#›</a:t>
            </a:fld>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852268" y="1764152"/>
            <a:ext cx="607496" cy="441815"/>
          </a:xfrm>
          <a:prstGeom prst="rect">
            <a:avLst/>
          </a:prstGeom>
        </p:spPr>
      </p:pic>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flipH="1">
            <a:off x="8836130" y="7217623"/>
            <a:ext cx="628379" cy="441815"/>
          </a:xfrm>
          <a:prstGeom prst="rect">
            <a:avLst/>
          </a:prstGeom>
        </p:spPr>
      </p:pic>
      <p:sp>
        <p:nvSpPr>
          <p:cNvPr id="11" name="Text Placeholder 2"/>
          <p:cNvSpPr>
            <a:spLocks noGrp="1"/>
          </p:cNvSpPr>
          <p:nvPr>
            <p:ph type="body" idx="1" hasCustomPrompt="1"/>
          </p:nvPr>
        </p:nvSpPr>
        <p:spPr>
          <a:xfrm>
            <a:off x="0" y="8079077"/>
            <a:ext cx="18288000" cy="1646416"/>
          </a:xfrm>
        </p:spPr>
        <p:txBody>
          <a:bodyPr vert="horz" lIns="0" tIns="0" rIns="0" bIns="0" rtlCol="0">
            <a:normAutofit/>
          </a:bodyPr>
          <a:lstStyle>
            <a:lvl1pPr marL="0" indent="0" algn="ctr">
              <a:buFontTx/>
              <a:buNone/>
              <a:defRPr lang="en-US" sz="3200" b="1" dirty="0" smtClean="0">
                <a:solidFill>
                  <a:schemeClr val="bg1"/>
                </a:solidFill>
              </a:defRPr>
            </a:lvl1pPr>
          </a:lstStyle>
          <a:p>
            <a:pPr lvl="0"/>
            <a:r>
              <a:rPr lang="en-US" dirty="0"/>
              <a:t>Quote source here</a:t>
            </a:r>
          </a:p>
        </p:txBody>
      </p:sp>
      <p:sp>
        <p:nvSpPr>
          <p:cNvPr id="12"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icture with statement DARK">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1"/>
            <a:ext cx="18288000" cy="10285413"/>
          </a:xfrm>
        </p:spPr>
        <p:txBody>
          <a:bodyPr anchor="t">
            <a:normAutofit/>
          </a:bodyPr>
          <a:lstStyle>
            <a:lvl1pPr marL="0" indent="0">
              <a:buNone/>
              <a:defRPr sz="1800">
                <a:solidFill>
                  <a:schemeClr val="bg1"/>
                </a:solidFill>
              </a:defRPr>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2" name="Footer Placeholder 1"/>
          <p:cNvSpPr>
            <a:spLocks noGrp="1"/>
          </p:cNvSpPr>
          <p:nvPr>
            <p:ph type="ftr" sz="quarter" idx="14"/>
          </p:nvPr>
        </p:nvSpPr>
        <p:spPr>
          <a:xfrm>
            <a:off x="539749" y="9540000"/>
            <a:ext cx="12376150" cy="333978"/>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4" name="Slide Number Placeholder 3"/>
          <p:cNvSpPr>
            <a:spLocks noGrp="1"/>
          </p:cNvSpPr>
          <p:nvPr>
            <p:ph type="sldNum" sz="quarter" idx="15"/>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8" name="Title 1"/>
          <p:cNvSpPr>
            <a:spLocks noGrp="1"/>
          </p:cNvSpPr>
          <p:nvPr>
            <p:ph type="title" hasCustomPrompt="1"/>
          </p:nvPr>
        </p:nvSpPr>
        <p:spPr>
          <a:xfrm>
            <a:off x="539748" y="2233357"/>
            <a:ext cx="6983416" cy="2908556"/>
          </a:xfrm>
        </p:spPr>
        <p:txBody>
          <a:bodyPr vert="horz" lIns="91440" tIns="45720" rIns="91440" bIns="45720" rtlCol="0" anchor="b">
            <a:noAutofit/>
          </a:bodyPr>
          <a:lstStyle>
            <a:lvl1pPr>
              <a:defRPr lang="en-US" sz="5000" b="0" dirty="0">
                <a:solidFill>
                  <a:schemeClr val="bg1"/>
                </a:solidFill>
              </a:defRPr>
            </a:lvl1pPr>
          </a:lstStyle>
          <a:p>
            <a:pPr lvl="0">
              <a:lnSpc>
                <a:spcPts val="5000"/>
              </a:lnSpc>
            </a:pPr>
            <a:r>
              <a:rPr lang="en-US" dirty="0"/>
              <a:t>Statement or quote goes here</a:t>
            </a:r>
          </a:p>
        </p:txBody>
      </p:sp>
      <p:sp>
        <p:nvSpPr>
          <p:cNvPr id="9" name="Text Placeholder 2"/>
          <p:cNvSpPr>
            <a:spLocks noGrp="1"/>
          </p:cNvSpPr>
          <p:nvPr>
            <p:ph type="body" idx="13" hasCustomPrompt="1"/>
          </p:nvPr>
        </p:nvSpPr>
        <p:spPr>
          <a:xfrm>
            <a:off x="539748" y="5388429"/>
            <a:ext cx="6983416" cy="1922012"/>
          </a:xfrm>
        </p:spPr>
        <p:txBody>
          <a:bodyPr lIns="0">
            <a:normAutofit/>
          </a:bodyPr>
          <a:lstStyle>
            <a:lvl1pPr marL="0" indent="0">
              <a:buNone/>
              <a:defRPr sz="2000" b="1">
                <a:solidFill>
                  <a:schemeClr val="accent1"/>
                </a:solidFill>
              </a:defRPr>
            </a:lvl1pPr>
            <a:lvl2pPr marL="685709" indent="0">
              <a:buNone/>
              <a:defRPr sz="3000">
                <a:solidFill>
                  <a:schemeClr val="tx1">
                    <a:tint val="75000"/>
                  </a:schemeClr>
                </a:solidFill>
              </a:defRPr>
            </a:lvl2pPr>
            <a:lvl3pPr marL="1371417" indent="0">
              <a:buNone/>
              <a:defRPr sz="2700">
                <a:solidFill>
                  <a:schemeClr val="tx1">
                    <a:tint val="75000"/>
                  </a:schemeClr>
                </a:solidFill>
              </a:defRPr>
            </a:lvl3pPr>
            <a:lvl4pPr marL="2057126" indent="0">
              <a:buNone/>
              <a:defRPr sz="2400">
                <a:solidFill>
                  <a:schemeClr val="tx1">
                    <a:tint val="75000"/>
                  </a:schemeClr>
                </a:solidFill>
              </a:defRPr>
            </a:lvl4pPr>
            <a:lvl5pPr marL="2742834" indent="0">
              <a:buNone/>
              <a:defRPr sz="2400">
                <a:solidFill>
                  <a:schemeClr val="tx1">
                    <a:tint val="75000"/>
                  </a:schemeClr>
                </a:solidFill>
              </a:defRPr>
            </a:lvl5pPr>
            <a:lvl6pPr marL="3428543" indent="0">
              <a:buNone/>
              <a:defRPr sz="2400">
                <a:solidFill>
                  <a:schemeClr val="tx1">
                    <a:tint val="75000"/>
                  </a:schemeClr>
                </a:solidFill>
              </a:defRPr>
            </a:lvl6pPr>
            <a:lvl7pPr marL="4114251" indent="0">
              <a:buNone/>
              <a:defRPr sz="2400">
                <a:solidFill>
                  <a:schemeClr val="tx1">
                    <a:tint val="75000"/>
                  </a:schemeClr>
                </a:solidFill>
              </a:defRPr>
            </a:lvl7pPr>
            <a:lvl8pPr marL="4799960" indent="0">
              <a:buNone/>
              <a:defRPr sz="2400">
                <a:solidFill>
                  <a:schemeClr val="tx1">
                    <a:tint val="75000"/>
                  </a:schemeClr>
                </a:solidFill>
              </a:defRPr>
            </a:lvl8pPr>
            <a:lvl9pPr marL="5485668" indent="0">
              <a:buNone/>
              <a:defRPr sz="2400">
                <a:solidFill>
                  <a:schemeClr val="tx1">
                    <a:tint val="75000"/>
                  </a:schemeClr>
                </a:solidFill>
              </a:defRPr>
            </a:lvl9pPr>
          </a:lstStyle>
          <a:p>
            <a:pPr lvl="0"/>
            <a:r>
              <a:rPr lang="en-US" dirty="0"/>
              <a:t>NAME OR CAPTION</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choose image DARK">
    <p:bg>
      <p:bgPr>
        <a:solidFill>
          <a:schemeClr val="tx1"/>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idx="27"/>
          </p:nvPr>
        </p:nvSpPr>
        <p:spPr>
          <a:xfrm>
            <a:off x="0" y="-1"/>
            <a:ext cx="18288000" cy="10285413"/>
          </a:xfrm>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2" name="Title 1"/>
          <p:cNvSpPr>
            <a:spLocks noGrp="1"/>
          </p:cNvSpPr>
          <p:nvPr>
            <p:ph type="ctrTitle" hasCustomPrompt="1"/>
          </p:nvPr>
        </p:nvSpPr>
        <p:spPr>
          <a:xfrm>
            <a:off x="539749" y="2190750"/>
            <a:ext cx="10080625" cy="6054244"/>
          </a:xfrm>
        </p:spPr>
        <p:txBody>
          <a:bodyPr anchor="ctr"/>
          <a:lstStyle>
            <a:lvl1pPr marL="0" indent="0" algn="l" defTabSz="1371417" rtl="0" eaLnBrk="1" latinLnBrk="0" hangingPunct="1">
              <a:lnSpc>
                <a:spcPct val="90000"/>
              </a:lnSpc>
              <a:spcBef>
                <a:spcPts val="1500"/>
              </a:spcBef>
              <a:buFont typeface="Arial" panose="020B0604020202020204" pitchFamily="34" charset="0"/>
              <a:buNone/>
              <a:defRPr lang="en-US" sz="6000" b="0" kern="1200" dirty="0">
                <a:solidFill>
                  <a:schemeClr val="bg1"/>
                </a:solidFill>
                <a:latin typeface="+mn-lt"/>
                <a:ea typeface="+mn-ea"/>
                <a:cs typeface="+mn-cs"/>
              </a:defRPr>
            </a:lvl1pPr>
          </a:lstStyle>
          <a:p>
            <a:pPr marL="0" lvl="0" indent="0" algn="l" defTabSz="1371417" rtl="0" eaLnBrk="1" latinLnBrk="0" hangingPunct="1">
              <a:lnSpc>
                <a:spcPct val="90000"/>
              </a:lnSpc>
              <a:spcBef>
                <a:spcPts val="1500"/>
              </a:spcBef>
              <a:buFont typeface="Arial" panose="020B0604020202020204" pitchFamily="34" charset="0"/>
              <a:buNone/>
            </a:pPr>
            <a:r>
              <a:rPr lang="en-US" dirty="0"/>
              <a:t>Longer presentation title goes here</a:t>
            </a:r>
          </a:p>
        </p:txBody>
      </p:sp>
      <p:sp>
        <p:nvSpPr>
          <p:cNvPr id="3" name="Subtitle 2"/>
          <p:cNvSpPr>
            <a:spLocks noGrp="1"/>
          </p:cNvSpPr>
          <p:nvPr>
            <p:ph type="subTitle" idx="1" hasCustomPrompt="1"/>
          </p:nvPr>
        </p:nvSpPr>
        <p:spPr>
          <a:xfrm>
            <a:off x="539749" y="6380088"/>
            <a:ext cx="10080625" cy="2483260"/>
          </a:xfrm>
        </p:spPr>
        <p:txBody>
          <a:bodyPr vert="horz" lIns="0" tIns="0" rIns="0" bIns="0" rtlCol="0">
            <a:normAutofit/>
          </a:bodyPr>
          <a:lstStyle>
            <a:lvl1pPr marL="342854" indent="-342854">
              <a:spcBef>
                <a:spcPts val="0"/>
              </a:spcBef>
              <a:buNone/>
              <a:defRPr lang="en-US" sz="3200" b="1" baseline="0" dirty="0">
                <a:solidFill>
                  <a:schemeClr val="bg1"/>
                </a:solidFill>
              </a:defRPr>
            </a:lvl1pPr>
          </a:lstStyle>
          <a:p>
            <a:pPr marL="0" lvl="0" indent="0"/>
            <a:r>
              <a:rPr lang="en-US" dirty="0"/>
              <a:t>Use this space for a subtitle if you need one. When you’re done, move it up so it’s just under the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7772" y="569913"/>
            <a:ext cx="3876455" cy="1294992"/>
          </a:xfrm>
          <a:prstGeom prst="rect">
            <a:avLst/>
          </a:prstGeom>
        </p:spPr>
      </p:pic>
      <p:sp>
        <p:nvSpPr>
          <p:cNvPr id="4" name="Footer Placeholder 3"/>
          <p:cNvSpPr>
            <a:spLocks noGrp="1"/>
          </p:cNvSpPr>
          <p:nvPr>
            <p:ph type="ftr" sz="quarter" idx="13"/>
          </p:nvPr>
        </p:nvSpPr>
        <p:spPr>
          <a:xfrm>
            <a:off x="539750" y="9540000"/>
            <a:ext cx="11520488" cy="392921"/>
          </a:xfrm>
          <a:prstGeom prst="rect">
            <a:avLst/>
          </a:prstGeom>
        </p:spPr>
        <p:txBody>
          <a:bodyPr/>
          <a:lstStyle>
            <a:lvl1pPr>
              <a:defRPr>
                <a:solidFill>
                  <a:schemeClr val="bg1"/>
                </a:solidFill>
              </a:defRPr>
            </a:lvl1pPr>
          </a:lstStyle>
          <a:p>
            <a:r>
              <a:rPr lang="en-GB" dirty="0"/>
              <a:t>MiQ presentation name  |  Client name or other information  |  Date 20XX</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guide id="2" orient="horz" pos="3625"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icture with statement LIGH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1"/>
            <a:ext cx="18288000" cy="10285413"/>
          </a:xfrm>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Drag picture to placeholder or click icon to add</a:t>
            </a:r>
          </a:p>
        </p:txBody>
      </p:sp>
      <p:sp>
        <p:nvSpPr>
          <p:cNvPr id="10" name="Title 1"/>
          <p:cNvSpPr>
            <a:spLocks noGrp="1"/>
          </p:cNvSpPr>
          <p:nvPr>
            <p:ph type="title" hasCustomPrompt="1"/>
          </p:nvPr>
        </p:nvSpPr>
        <p:spPr>
          <a:xfrm>
            <a:off x="539748" y="2233357"/>
            <a:ext cx="6983416" cy="2908556"/>
          </a:xfrm>
        </p:spPr>
        <p:txBody>
          <a:bodyPr vert="horz" lIns="91440" tIns="45720" rIns="91440" bIns="45720" rtlCol="0" anchor="b">
            <a:noAutofit/>
          </a:bodyPr>
          <a:lstStyle>
            <a:lvl1pPr>
              <a:defRPr lang="en-US" sz="5000" b="0" dirty="0">
                <a:solidFill>
                  <a:schemeClr val="tx1"/>
                </a:solidFill>
              </a:defRPr>
            </a:lvl1pPr>
          </a:lstStyle>
          <a:p>
            <a:pPr lvl="0">
              <a:lnSpc>
                <a:spcPts val="5000"/>
              </a:lnSpc>
            </a:pPr>
            <a:r>
              <a:rPr lang="en-US" dirty="0"/>
              <a:t>Statement or quote goes here</a:t>
            </a:r>
          </a:p>
        </p:txBody>
      </p:sp>
      <p:sp>
        <p:nvSpPr>
          <p:cNvPr id="12" name="Text Placeholder 2"/>
          <p:cNvSpPr>
            <a:spLocks noGrp="1"/>
          </p:cNvSpPr>
          <p:nvPr>
            <p:ph type="body" idx="13" hasCustomPrompt="1"/>
          </p:nvPr>
        </p:nvSpPr>
        <p:spPr>
          <a:xfrm>
            <a:off x="539748" y="5388429"/>
            <a:ext cx="6983416" cy="1922012"/>
          </a:xfrm>
        </p:spPr>
        <p:txBody>
          <a:bodyPr lIns="0">
            <a:normAutofit/>
          </a:bodyPr>
          <a:lstStyle>
            <a:lvl1pPr marL="0" indent="0">
              <a:buNone/>
              <a:defRPr sz="2000" b="1">
                <a:solidFill>
                  <a:schemeClr val="accent2"/>
                </a:solidFill>
              </a:defRPr>
            </a:lvl1pPr>
            <a:lvl2pPr marL="685709" indent="0">
              <a:buNone/>
              <a:defRPr sz="3000">
                <a:solidFill>
                  <a:schemeClr val="tx1">
                    <a:tint val="75000"/>
                  </a:schemeClr>
                </a:solidFill>
              </a:defRPr>
            </a:lvl2pPr>
            <a:lvl3pPr marL="1371417" indent="0">
              <a:buNone/>
              <a:defRPr sz="2700">
                <a:solidFill>
                  <a:schemeClr val="tx1">
                    <a:tint val="75000"/>
                  </a:schemeClr>
                </a:solidFill>
              </a:defRPr>
            </a:lvl3pPr>
            <a:lvl4pPr marL="2057126" indent="0">
              <a:buNone/>
              <a:defRPr sz="2400">
                <a:solidFill>
                  <a:schemeClr val="tx1">
                    <a:tint val="75000"/>
                  </a:schemeClr>
                </a:solidFill>
              </a:defRPr>
            </a:lvl4pPr>
            <a:lvl5pPr marL="2742834" indent="0">
              <a:buNone/>
              <a:defRPr sz="2400">
                <a:solidFill>
                  <a:schemeClr val="tx1">
                    <a:tint val="75000"/>
                  </a:schemeClr>
                </a:solidFill>
              </a:defRPr>
            </a:lvl5pPr>
            <a:lvl6pPr marL="3428543" indent="0">
              <a:buNone/>
              <a:defRPr sz="2400">
                <a:solidFill>
                  <a:schemeClr val="tx1">
                    <a:tint val="75000"/>
                  </a:schemeClr>
                </a:solidFill>
              </a:defRPr>
            </a:lvl6pPr>
            <a:lvl7pPr marL="4114251" indent="0">
              <a:buNone/>
              <a:defRPr sz="2400">
                <a:solidFill>
                  <a:schemeClr val="tx1">
                    <a:tint val="75000"/>
                  </a:schemeClr>
                </a:solidFill>
              </a:defRPr>
            </a:lvl7pPr>
            <a:lvl8pPr marL="4799960" indent="0">
              <a:buNone/>
              <a:defRPr sz="2400">
                <a:solidFill>
                  <a:schemeClr val="tx1">
                    <a:tint val="75000"/>
                  </a:schemeClr>
                </a:solidFill>
              </a:defRPr>
            </a:lvl8pPr>
            <a:lvl9pPr marL="5485668" indent="0">
              <a:buNone/>
              <a:defRPr sz="2400">
                <a:solidFill>
                  <a:schemeClr val="tx1">
                    <a:tint val="75000"/>
                  </a:schemeClr>
                </a:solidFill>
              </a:defRPr>
            </a:lvl9pPr>
          </a:lstStyle>
          <a:p>
            <a:pPr lvl="0"/>
            <a:r>
              <a:rPr lang="en-US" dirty="0"/>
              <a:t>NAME OR CAPTION</a:t>
            </a:r>
          </a:p>
        </p:txBody>
      </p:sp>
      <p:sp>
        <p:nvSpPr>
          <p:cNvPr id="2" name="Footer Placeholder 1"/>
          <p:cNvSpPr>
            <a:spLocks noGrp="1"/>
          </p:cNvSpPr>
          <p:nvPr>
            <p:ph type="ftr" sz="quarter" idx="14"/>
          </p:nvPr>
        </p:nvSpPr>
        <p:spPr>
          <a:xfrm>
            <a:off x="539749" y="9540000"/>
            <a:ext cx="12744451" cy="745821"/>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15"/>
          </p:nvPr>
        </p:nvSpPr>
        <p:spPr/>
        <p:txBody>
          <a:bodyPr/>
          <a:lstStyle/>
          <a:p>
            <a:fld id="{D169FC91-59AE-C64A-9DCD-3B3C91131C87}" type="slidenum">
              <a:rPr lang="en-US" smtClean="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sktop screenshot">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r="4944"/>
          <a:stretch/>
        </p:blipFill>
        <p:spPr>
          <a:xfrm>
            <a:off x="0" y="0"/>
            <a:ext cx="18288000" cy="10494140"/>
          </a:xfrm>
          <a:prstGeom prst="rect">
            <a:avLst/>
          </a:prstGeom>
        </p:spPr>
      </p:pic>
      <p:sp>
        <p:nvSpPr>
          <p:cNvPr id="8" name="Title 1"/>
          <p:cNvSpPr>
            <a:spLocks noGrp="1"/>
          </p:cNvSpPr>
          <p:nvPr>
            <p:ph type="title" hasCustomPrompt="1"/>
          </p:nvPr>
        </p:nvSpPr>
        <p:spPr>
          <a:xfrm>
            <a:off x="539750" y="547604"/>
            <a:ext cx="12744450" cy="315771"/>
          </a:xfrm>
        </p:spPr>
        <p:txBody>
          <a:bodyPr vert="horz" lIns="0" tIns="0" rIns="91440" bIns="45720" rtlCol="0" anchor="t">
            <a:noAutofit/>
          </a:bodyPr>
          <a:lstStyle>
            <a:lvl1pPr>
              <a:defRPr lang="en-US" baseline="0" dirty="0">
                <a:solidFill>
                  <a:schemeClr val="bg1"/>
                </a:solidFill>
              </a:defRPr>
            </a:lvl1pPr>
          </a:lstStyle>
          <a:p>
            <a:pPr lvl="0"/>
            <a:r>
              <a:rPr lang="en-US" dirty="0"/>
              <a:t>Insert title –slide to display screenshot</a:t>
            </a:r>
          </a:p>
        </p:txBody>
      </p:sp>
      <p:sp>
        <p:nvSpPr>
          <p:cNvPr id="4" name="Footer Placeholder 3"/>
          <p:cNvSpPr>
            <a:spLocks noGrp="1"/>
          </p:cNvSpPr>
          <p:nvPr>
            <p:ph type="ftr" sz="quarter" idx="14"/>
          </p:nvPr>
        </p:nvSpPr>
        <p:spPr>
          <a:xfrm>
            <a:off x="539749" y="9540000"/>
            <a:ext cx="8640763" cy="824370"/>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5" name="Slide Number Placeholder 4"/>
          <p:cNvSpPr>
            <a:spLocks noGrp="1"/>
          </p:cNvSpPr>
          <p:nvPr>
            <p:ph type="sldNum" sz="quarter" idx="15"/>
          </p:nvPr>
        </p:nvSpPr>
        <p:spPr/>
        <p:txBody>
          <a:bodyPr/>
          <a:lstStyle>
            <a:lvl1pPr>
              <a:defRPr>
                <a:solidFill>
                  <a:schemeClr val="bg1"/>
                </a:solidFill>
              </a:defRPr>
            </a:lvl1pPr>
          </a:lstStyle>
          <a:p>
            <a:fld id="{D169FC91-59AE-C64A-9DCD-3B3C91131C87}" type="slidenum">
              <a:rPr lang="en-US" smtClean="0"/>
              <a:pPr/>
              <a:t>‹#›</a:t>
            </a:fld>
            <a:endParaRPr lang="en-US" dirty="0"/>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787367" y="1559883"/>
            <a:ext cx="12713267" cy="10235416"/>
          </a:xfrm>
          <a:prstGeom prst="rect">
            <a:avLst/>
          </a:prstGeom>
        </p:spPr>
      </p:pic>
      <p:sp>
        <p:nvSpPr>
          <p:cNvPr id="3" name="Picture Placeholder 2"/>
          <p:cNvSpPr>
            <a:spLocks noGrp="1" noChangeAspect="1"/>
          </p:cNvSpPr>
          <p:nvPr>
            <p:ph type="pic" idx="1" hasCustomPrompt="1"/>
          </p:nvPr>
        </p:nvSpPr>
        <p:spPr>
          <a:xfrm>
            <a:off x="3104299" y="1938220"/>
            <a:ext cx="12064263" cy="6785103"/>
          </a:xfrm>
          <a:solidFill>
            <a:schemeClr val="bg2"/>
          </a:solidFill>
        </p:spPr>
        <p:txBody>
          <a:bodyPr anchor="t">
            <a:normAutofit/>
          </a:bodyPr>
          <a:lstStyle>
            <a:lvl1pPr marL="0" indent="0">
              <a:buNone/>
              <a:defRPr sz="1800">
                <a:solidFill>
                  <a:schemeClr val="tx1"/>
                </a:solidFill>
              </a:defRPr>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11"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aptop screenshot with text">
    <p:bg>
      <p:bgPr>
        <a:solidFill>
          <a:schemeClr val="bg1">
            <a:lumMod val="95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2701"/>
            <a:ext cx="18307756" cy="10298113"/>
          </a:xfrm>
          <a:prstGeom prst="rect">
            <a:avLst/>
          </a:prstGeom>
        </p:spPr>
      </p:pic>
      <p:grpSp>
        <p:nvGrpSpPr>
          <p:cNvPr id="17" name="Group 16"/>
          <p:cNvGrpSpPr/>
          <p:nvPr userDrawn="1"/>
        </p:nvGrpSpPr>
        <p:grpSpPr>
          <a:xfrm>
            <a:off x="6971591" y="1239172"/>
            <a:ext cx="13915639" cy="8249291"/>
            <a:chOff x="7139426" y="5065329"/>
            <a:chExt cx="7992148" cy="4737802"/>
          </a:xfrm>
        </p:grpSpPr>
        <p:sp>
          <p:nvSpPr>
            <p:cNvPr id="18" name="Rectangle 17"/>
            <p:cNvSpPr/>
            <p:nvPr/>
          </p:nvSpPr>
          <p:spPr>
            <a:xfrm>
              <a:off x="8217107" y="5351450"/>
              <a:ext cx="5866617" cy="4037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39426" y="5065329"/>
              <a:ext cx="7992148" cy="4737802"/>
            </a:xfrm>
            <a:prstGeom prst="rect">
              <a:avLst/>
            </a:prstGeom>
          </p:spPr>
        </p:pic>
      </p:grpSp>
      <p:sp>
        <p:nvSpPr>
          <p:cNvPr id="10" name="Content Placeholder 2"/>
          <p:cNvSpPr>
            <a:spLocks noGrp="1"/>
          </p:cNvSpPr>
          <p:nvPr>
            <p:ph idx="14" hasCustomPrompt="1"/>
          </p:nvPr>
        </p:nvSpPr>
        <p:spPr>
          <a:xfrm>
            <a:off x="539748" y="2141987"/>
            <a:ext cx="5580065" cy="477069"/>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 name="Picture Placeholder 2"/>
          <p:cNvSpPr>
            <a:spLocks noGrp="1" noChangeAspect="1"/>
          </p:cNvSpPr>
          <p:nvPr>
            <p:ph type="pic" idx="1" hasCustomPrompt="1"/>
          </p:nvPr>
        </p:nvSpPr>
        <p:spPr>
          <a:xfrm>
            <a:off x="8847438" y="1907746"/>
            <a:ext cx="10000065" cy="6623222"/>
          </a:xfr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8" name="Title 1"/>
          <p:cNvSpPr>
            <a:spLocks noGrp="1"/>
          </p:cNvSpPr>
          <p:nvPr>
            <p:ph type="title" hasCustomPrompt="1"/>
          </p:nvPr>
        </p:nvSpPr>
        <p:spPr>
          <a:xfrm>
            <a:off x="539750" y="540000"/>
            <a:ext cx="11520488" cy="360000"/>
          </a:xfrm>
        </p:spPr>
        <p:txBody>
          <a:bodyPr vert="horz" lIns="0" tIns="0" rIns="91440" bIns="45720" rtlCol="0" anchor="t">
            <a:noAutofit/>
          </a:bodyPr>
          <a:lstStyle>
            <a:lvl1pPr>
              <a:defRPr lang="en-US" baseline="0" dirty="0"/>
            </a:lvl1pPr>
          </a:lstStyle>
          <a:p>
            <a:pPr lvl="0"/>
            <a:r>
              <a:rPr lang="en-US" dirty="0"/>
              <a:t>Insert title – laptop screenshot slide with longer text explanation</a:t>
            </a:r>
          </a:p>
        </p:txBody>
      </p:sp>
      <p:sp>
        <p:nvSpPr>
          <p:cNvPr id="9" name="Text Placeholder 7"/>
          <p:cNvSpPr>
            <a:spLocks noGrp="1"/>
          </p:cNvSpPr>
          <p:nvPr>
            <p:ph type="body" sz="quarter" idx="13" hasCustomPrompt="1"/>
          </p:nvPr>
        </p:nvSpPr>
        <p:spPr>
          <a:xfrm>
            <a:off x="536400" y="1576800"/>
            <a:ext cx="11341101" cy="418608"/>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pPr>
            <a:r>
              <a:rPr lang="en-US" dirty="0"/>
              <a:t>Subtitle</a:t>
            </a:r>
          </a:p>
        </p:txBody>
      </p:sp>
      <p:sp>
        <p:nvSpPr>
          <p:cNvPr id="11" name="Text Placeholder 6"/>
          <p:cNvSpPr>
            <a:spLocks noGrp="1"/>
          </p:cNvSpPr>
          <p:nvPr>
            <p:ph type="body" sz="quarter" idx="32" hasCustomPrompt="1"/>
          </p:nvPr>
        </p:nvSpPr>
        <p:spPr>
          <a:xfrm>
            <a:off x="539748" y="2450561"/>
            <a:ext cx="5582039" cy="1374995"/>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2" name="Content Placeholder 2"/>
          <p:cNvSpPr>
            <a:spLocks noGrp="1"/>
          </p:cNvSpPr>
          <p:nvPr>
            <p:ph idx="33" hasCustomPrompt="1"/>
          </p:nvPr>
        </p:nvSpPr>
        <p:spPr>
          <a:xfrm>
            <a:off x="539748" y="4359349"/>
            <a:ext cx="5580065" cy="477069"/>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 name="Text Placeholder 6"/>
          <p:cNvSpPr>
            <a:spLocks noGrp="1"/>
          </p:cNvSpPr>
          <p:nvPr>
            <p:ph type="body" sz="quarter" idx="34" hasCustomPrompt="1"/>
          </p:nvPr>
        </p:nvSpPr>
        <p:spPr>
          <a:xfrm>
            <a:off x="539748" y="4667923"/>
            <a:ext cx="5582039" cy="1374995"/>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4" name="Content Placeholder 2"/>
          <p:cNvSpPr>
            <a:spLocks noGrp="1"/>
          </p:cNvSpPr>
          <p:nvPr>
            <p:ph idx="35" hasCustomPrompt="1"/>
          </p:nvPr>
        </p:nvSpPr>
        <p:spPr>
          <a:xfrm>
            <a:off x="539748" y="6576711"/>
            <a:ext cx="5580065" cy="477069"/>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5" name="Text Placeholder 6"/>
          <p:cNvSpPr>
            <a:spLocks noGrp="1"/>
          </p:cNvSpPr>
          <p:nvPr>
            <p:ph type="body" sz="quarter" idx="36" hasCustomPrompt="1"/>
          </p:nvPr>
        </p:nvSpPr>
        <p:spPr>
          <a:xfrm>
            <a:off x="539748" y="6885285"/>
            <a:ext cx="5582039" cy="1374995"/>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4" name="Footer Placeholder 3"/>
          <p:cNvSpPr>
            <a:spLocks noGrp="1"/>
          </p:cNvSpPr>
          <p:nvPr>
            <p:ph type="ftr" sz="quarter" idx="37"/>
          </p:nvPr>
        </p:nvSpPr>
        <p:spPr>
          <a:xfrm>
            <a:off x="539750" y="9540000"/>
            <a:ext cx="10964678" cy="516074"/>
          </a:xfrm>
          <a:prstGeom prst="rect">
            <a:avLst/>
          </a:prstGeom>
        </p:spPr>
        <p:txBody>
          <a:bodyPr/>
          <a:lstStyle/>
          <a:p>
            <a:r>
              <a:rPr lang="en-GB" dirty="0"/>
              <a:t>MiQ presentation name  |  Client name or other information  |  Date 20XX</a:t>
            </a:r>
          </a:p>
        </p:txBody>
      </p:sp>
      <p:sp>
        <p:nvSpPr>
          <p:cNvPr id="5" name="Slide Number Placeholder 4"/>
          <p:cNvSpPr>
            <a:spLocks noGrp="1"/>
          </p:cNvSpPr>
          <p:nvPr>
            <p:ph type="sldNum" sz="quarter" idx="38"/>
          </p:nvPr>
        </p:nvSpPr>
        <p:spPr/>
        <p:txBody>
          <a:bodyPr/>
          <a:lstStyle/>
          <a:p>
            <a:fld id="{D169FC91-59AE-C64A-9DCD-3B3C91131C87}" type="slidenum">
              <a:rPr lang="en-US" smtClean="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 up laptop screenshot with text">
    <p:bg>
      <p:bgPr>
        <a:solidFill>
          <a:schemeClr val="bg1">
            <a:lumMod val="95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2701"/>
            <a:ext cx="18307756" cy="10298113"/>
          </a:xfrm>
          <a:prstGeom prst="rect">
            <a:avLst/>
          </a:prstGeom>
        </p:spPr>
      </p:pic>
      <p:grpSp>
        <p:nvGrpSpPr>
          <p:cNvPr id="17" name="Group 16"/>
          <p:cNvGrpSpPr/>
          <p:nvPr userDrawn="1"/>
        </p:nvGrpSpPr>
        <p:grpSpPr>
          <a:xfrm>
            <a:off x="3893744" y="2606310"/>
            <a:ext cx="11046219" cy="6548278"/>
            <a:chOff x="7139426" y="5065329"/>
            <a:chExt cx="7992148" cy="4737802"/>
          </a:xfrm>
        </p:grpSpPr>
        <p:sp>
          <p:nvSpPr>
            <p:cNvPr id="18" name="Rectangle 17"/>
            <p:cNvSpPr/>
            <p:nvPr/>
          </p:nvSpPr>
          <p:spPr>
            <a:xfrm>
              <a:off x="8217107" y="5351450"/>
              <a:ext cx="5866617" cy="4037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39426" y="5065329"/>
              <a:ext cx="7992148" cy="4737802"/>
            </a:xfrm>
            <a:prstGeom prst="rect">
              <a:avLst/>
            </a:prstGeom>
          </p:spPr>
        </p:pic>
      </p:grpSp>
      <p:sp>
        <p:nvSpPr>
          <p:cNvPr id="10" name="Content Placeholder 2"/>
          <p:cNvSpPr>
            <a:spLocks noGrp="1"/>
          </p:cNvSpPr>
          <p:nvPr>
            <p:ph idx="14" hasCustomPrompt="1"/>
          </p:nvPr>
        </p:nvSpPr>
        <p:spPr>
          <a:xfrm>
            <a:off x="539748" y="2200448"/>
            <a:ext cx="4360841" cy="484972"/>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 name="Picture Placeholder 2"/>
          <p:cNvSpPr>
            <a:spLocks noGrp="1" noChangeAspect="1"/>
          </p:cNvSpPr>
          <p:nvPr>
            <p:ph type="pic" idx="1" hasCustomPrompt="1"/>
          </p:nvPr>
        </p:nvSpPr>
        <p:spPr>
          <a:xfrm>
            <a:off x="5401233" y="3145922"/>
            <a:ext cx="8090459" cy="5435852"/>
          </a:xfr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8" name="Title 1"/>
          <p:cNvSpPr>
            <a:spLocks noGrp="1"/>
          </p:cNvSpPr>
          <p:nvPr>
            <p:ph type="title" hasCustomPrompt="1"/>
          </p:nvPr>
        </p:nvSpPr>
        <p:spPr>
          <a:xfrm>
            <a:off x="539750" y="540000"/>
            <a:ext cx="11520488" cy="360000"/>
          </a:xfrm>
        </p:spPr>
        <p:txBody>
          <a:bodyPr vert="horz" lIns="0" tIns="0" rIns="91440" bIns="45720" rtlCol="0" anchor="t">
            <a:noAutofit/>
          </a:bodyPr>
          <a:lstStyle>
            <a:lvl1pPr>
              <a:defRPr lang="en-US" baseline="0" dirty="0"/>
            </a:lvl1pPr>
          </a:lstStyle>
          <a:p>
            <a:pPr lvl="0"/>
            <a:r>
              <a:rPr lang="en-US" dirty="0"/>
              <a:t>Insert title – laptop screenshot slide with longer text explanation</a:t>
            </a:r>
          </a:p>
        </p:txBody>
      </p:sp>
      <p:sp>
        <p:nvSpPr>
          <p:cNvPr id="9" name="Text Placeholder 7"/>
          <p:cNvSpPr>
            <a:spLocks noGrp="1"/>
          </p:cNvSpPr>
          <p:nvPr>
            <p:ph type="body" sz="quarter" idx="13" hasCustomPrompt="1"/>
          </p:nvPr>
        </p:nvSpPr>
        <p:spPr>
          <a:xfrm>
            <a:off x="536400" y="1576800"/>
            <a:ext cx="11341101" cy="418608"/>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pPr>
            <a:r>
              <a:rPr lang="en-US" dirty="0"/>
              <a:t>Subtitle</a:t>
            </a:r>
          </a:p>
        </p:txBody>
      </p:sp>
      <p:sp>
        <p:nvSpPr>
          <p:cNvPr id="11" name="Text Placeholder 6"/>
          <p:cNvSpPr>
            <a:spLocks noGrp="1"/>
          </p:cNvSpPr>
          <p:nvPr>
            <p:ph type="body" sz="quarter" idx="32" hasCustomPrompt="1"/>
          </p:nvPr>
        </p:nvSpPr>
        <p:spPr>
          <a:xfrm>
            <a:off x="539748" y="2619055"/>
            <a:ext cx="4362384" cy="1397773"/>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2" name="Content Placeholder 2"/>
          <p:cNvSpPr>
            <a:spLocks noGrp="1"/>
          </p:cNvSpPr>
          <p:nvPr>
            <p:ph idx="33" hasCustomPrompt="1"/>
          </p:nvPr>
        </p:nvSpPr>
        <p:spPr>
          <a:xfrm>
            <a:off x="539748" y="4417810"/>
            <a:ext cx="4360841" cy="484972"/>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 name="Text Placeholder 6"/>
          <p:cNvSpPr>
            <a:spLocks noGrp="1"/>
          </p:cNvSpPr>
          <p:nvPr>
            <p:ph type="body" sz="quarter" idx="34" hasCustomPrompt="1"/>
          </p:nvPr>
        </p:nvSpPr>
        <p:spPr>
          <a:xfrm>
            <a:off x="539748" y="4836417"/>
            <a:ext cx="4362384" cy="1397773"/>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4" name="Content Placeholder 2"/>
          <p:cNvSpPr>
            <a:spLocks noGrp="1"/>
          </p:cNvSpPr>
          <p:nvPr>
            <p:ph idx="35" hasCustomPrompt="1"/>
          </p:nvPr>
        </p:nvSpPr>
        <p:spPr>
          <a:xfrm>
            <a:off x="539748" y="6635172"/>
            <a:ext cx="4360841" cy="484972"/>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5" name="Text Placeholder 6"/>
          <p:cNvSpPr>
            <a:spLocks noGrp="1"/>
          </p:cNvSpPr>
          <p:nvPr>
            <p:ph type="body" sz="quarter" idx="36" hasCustomPrompt="1"/>
          </p:nvPr>
        </p:nvSpPr>
        <p:spPr>
          <a:xfrm>
            <a:off x="539748" y="7053779"/>
            <a:ext cx="4362384" cy="1397773"/>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4" name="Footer Placeholder 3"/>
          <p:cNvSpPr>
            <a:spLocks noGrp="1"/>
          </p:cNvSpPr>
          <p:nvPr>
            <p:ph type="ftr" sz="quarter" idx="37"/>
          </p:nvPr>
        </p:nvSpPr>
        <p:spPr>
          <a:xfrm>
            <a:off x="539750" y="9540000"/>
            <a:ext cx="10964678" cy="516074"/>
          </a:xfrm>
          <a:prstGeom prst="rect">
            <a:avLst/>
          </a:prstGeom>
        </p:spPr>
        <p:txBody>
          <a:bodyPr/>
          <a:lstStyle/>
          <a:p>
            <a:r>
              <a:rPr lang="en-GB" dirty="0"/>
              <a:t>MiQ presentation name  |  Client name or other information  |  Date 20XX</a:t>
            </a:r>
          </a:p>
        </p:txBody>
      </p:sp>
      <p:sp>
        <p:nvSpPr>
          <p:cNvPr id="5" name="Slide Number Placeholder 4"/>
          <p:cNvSpPr>
            <a:spLocks noGrp="1"/>
          </p:cNvSpPr>
          <p:nvPr>
            <p:ph type="sldNum" sz="quarter" idx="38"/>
          </p:nvPr>
        </p:nvSpPr>
        <p:spPr/>
        <p:txBody>
          <a:bodyPr/>
          <a:lstStyle/>
          <a:p>
            <a:fld id="{D169FC91-59AE-C64A-9DCD-3B3C91131C87}" type="slidenum">
              <a:rPr lang="en-US" smtClean="0"/>
              <a:pPr/>
              <a:t>‹#›</a:t>
            </a:fld>
            <a:endParaRPr lang="en-US" dirty="0"/>
          </a:p>
        </p:txBody>
      </p:sp>
      <p:grpSp>
        <p:nvGrpSpPr>
          <p:cNvPr id="20" name="Group 19"/>
          <p:cNvGrpSpPr/>
          <p:nvPr userDrawn="1"/>
        </p:nvGrpSpPr>
        <p:grpSpPr>
          <a:xfrm>
            <a:off x="13775635" y="3352609"/>
            <a:ext cx="4512365" cy="4545423"/>
            <a:chOff x="10428229" y="5065329"/>
            <a:chExt cx="4703346" cy="4737802"/>
          </a:xfrm>
        </p:grpSpPr>
        <p:sp>
          <p:nvSpPr>
            <p:cNvPr id="21" name="Rectangle 20"/>
            <p:cNvSpPr/>
            <p:nvPr/>
          </p:nvSpPr>
          <p:spPr>
            <a:xfrm>
              <a:off x="10428229" y="5351450"/>
              <a:ext cx="3655494" cy="4037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428229" y="5065329"/>
              <a:ext cx="4703346" cy="4737802"/>
            </a:xfrm>
            <a:prstGeom prst="rect">
              <a:avLst/>
            </a:prstGeom>
          </p:spPr>
        </p:pic>
      </p:grpSp>
      <p:sp>
        <p:nvSpPr>
          <p:cNvPr id="23" name="Picture Placeholder 2"/>
          <p:cNvSpPr>
            <a:spLocks noGrp="1" noChangeAspect="1"/>
          </p:cNvSpPr>
          <p:nvPr>
            <p:ph type="pic" idx="39" hasCustomPrompt="1"/>
          </p:nvPr>
        </p:nvSpPr>
        <p:spPr>
          <a:xfrm>
            <a:off x="13775634" y="3687428"/>
            <a:ext cx="3507062" cy="3773244"/>
          </a:xfr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up laptop screenshot with text">
    <p:bg>
      <p:bgPr>
        <a:solidFill>
          <a:schemeClr val="bg1">
            <a:lumMod val="95000"/>
          </a:schemeClr>
        </a:solidFill>
        <a:effectLst/>
      </p:bgPr>
    </p:bg>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email">
            <a:extLst>
              <a:ext uri="{28A0092B-C50C-407E-A947-70E740481C1C}">
                <a14:useLocalDpi xmlns:a14="http://schemas.microsoft.com/office/drawing/2010/main"/>
              </a:ext>
            </a:extLst>
          </a:blip>
          <a:srcRect r="4944"/>
          <a:stretch/>
        </p:blipFill>
        <p:spPr>
          <a:xfrm>
            <a:off x="0" y="0"/>
            <a:ext cx="18288000" cy="10494140"/>
          </a:xfrm>
          <a:prstGeom prst="rect">
            <a:avLst/>
          </a:prstGeom>
        </p:spPr>
      </p:pic>
      <p:grpSp>
        <p:nvGrpSpPr>
          <p:cNvPr id="17" name="Group 16"/>
          <p:cNvGrpSpPr/>
          <p:nvPr userDrawn="1"/>
        </p:nvGrpSpPr>
        <p:grpSpPr>
          <a:xfrm>
            <a:off x="4335145" y="2134659"/>
            <a:ext cx="8012184" cy="4749680"/>
            <a:chOff x="7139426" y="5065329"/>
            <a:chExt cx="7992148" cy="4737802"/>
          </a:xfrm>
        </p:grpSpPr>
        <p:sp>
          <p:nvSpPr>
            <p:cNvPr id="18" name="Rectangle 17"/>
            <p:cNvSpPr/>
            <p:nvPr/>
          </p:nvSpPr>
          <p:spPr>
            <a:xfrm>
              <a:off x="8217107" y="5351450"/>
              <a:ext cx="5866617" cy="4037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39426" y="5065329"/>
              <a:ext cx="7992148" cy="4737802"/>
            </a:xfrm>
            <a:prstGeom prst="rect">
              <a:avLst/>
            </a:prstGeom>
          </p:spPr>
        </p:pic>
      </p:grpSp>
      <p:sp>
        <p:nvSpPr>
          <p:cNvPr id="10" name="Content Placeholder 2"/>
          <p:cNvSpPr>
            <a:spLocks noGrp="1"/>
          </p:cNvSpPr>
          <p:nvPr>
            <p:ph idx="14" hasCustomPrompt="1"/>
          </p:nvPr>
        </p:nvSpPr>
        <p:spPr>
          <a:xfrm>
            <a:off x="539748" y="2200448"/>
            <a:ext cx="4360841" cy="484972"/>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 name="Picture Placeholder 2"/>
          <p:cNvSpPr>
            <a:spLocks noGrp="1" noChangeAspect="1"/>
          </p:cNvSpPr>
          <p:nvPr>
            <p:ph type="pic" idx="1" hasCustomPrompt="1"/>
          </p:nvPr>
        </p:nvSpPr>
        <p:spPr>
          <a:xfrm>
            <a:off x="5309851" y="2441021"/>
            <a:ext cx="5997549" cy="3893273"/>
          </a:xfr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8" name="Title 1"/>
          <p:cNvSpPr>
            <a:spLocks noGrp="1"/>
          </p:cNvSpPr>
          <p:nvPr>
            <p:ph type="title" hasCustomPrompt="1"/>
          </p:nvPr>
        </p:nvSpPr>
        <p:spPr>
          <a:xfrm>
            <a:off x="539750" y="540000"/>
            <a:ext cx="11520488" cy="360000"/>
          </a:xfrm>
        </p:spPr>
        <p:txBody>
          <a:bodyPr vert="horz" lIns="0" tIns="0" rIns="91440" bIns="45720" rtlCol="0" anchor="t">
            <a:noAutofit/>
          </a:bodyPr>
          <a:lstStyle>
            <a:lvl1pPr>
              <a:defRPr lang="en-US" baseline="0" dirty="0"/>
            </a:lvl1pPr>
          </a:lstStyle>
          <a:p>
            <a:pPr lvl="0"/>
            <a:r>
              <a:rPr lang="en-US" dirty="0"/>
              <a:t>Insert title – laptop screenshot slide with longer text explanation</a:t>
            </a:r>
          </a:p>
        </p:txBody>
      </p:sp>
      <p:sp>
        <p:nvSpPr>
          <p:cNvPr id="9" name="Text Placeholder 7"/>
          <p:cNvSpPr>
            <a:spLocks noGrp="1"/>
          </p:cNvSpPr>
          <p:nvPr>
            <p:ph type="body" sz="quarter" idx="13" hasCustomPrompt="1"/>
          </p:nvPr>
        </p:nvSpPr>
        <p:spPr>
          <a:xfrm>
            <a:off x="536400" y="1576800"/>
            <a:ext cx="11341101" cy="418608"/>
          </a:xfrm>
        </p:spPr>
        <p:txBody>
          <a:bodyPr vert="horz" lIns="0" tIns="0" rIns="91440" bIns="45720" rtlCol="0" anchor="t">
            <a:noAutofit/>
          </a:bodyPr>
          <a:lstStyle>
            <a:lvl1pPr marL="0" indent="0">
              <a:buFontTx/>
              <a:buNone/>
              <a:defRPr lang="en-US" b="0" dirty="0" smtClean="0">
                <a:latin typeface="+mj-lt"/>
                <a:ea typeface="+mj-ea"/>
                <a:cs typeface="+mj-cs"/>
              </a:defRPr>
            </a:lvl1pPr>
          </a:lstStyle>
          <a:p>
            <a:pPr lvl="0">
              <a:spcBef>
                <a:spcPct val="0"/>
              </a:spcBef>
            </a:pPr>
            <a:r>
              <a:rPr lang="en-US" dirty="0"/>
              <a:t>Subtitle</a:t>
            </a:r>
          </a:p>
        </p:txBody>
      </p:sp>
      <p:sp>
        <p:nvSpPr>
          <p:cNvPr id="11" name="Text Placeholder 6"/>
          <p:cNvSpPr>
            <a:spLocks noGrp="1"/>
          </p:cNvSpPr>
          <p:nvPr>
            <p:ph type="body" sz="quarter" idx="32" hasCustomPrompt="1"/>
          </p:nvPr>
        </p:nvSpPr>
        <p:spPr>
          <a:xfrm>
            <a:off x="539748" y="2619055"/>
            <a:ext cx="4362384" cy="1397773"/>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2" name="Content Placeholder 2"/>
          <p:cNvSpPr>
            <a:spLocks noGrp="1"/>
          </p:cNvSpPr>
          <p:nvPr>
            <p:ph idx="33" hasCustomPrompt="1"/>
          </p:nvPr>
        </p:nvSpPr>
        <p:spPr>
          <a:xfrm>
            <a:off x="539748" y="4417810"/>
            <a:ext cx="4360841" cy="484972"/>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 name="Text Placeholder 6"/>
          <p:cNvSpPr>
            <a:spLocks noGrp="1"/>
          </p:cNvSpPr>
          <p:nvPr>
            <p:ph type="body" sz="quarter" idx="34" hasCustomPrompt="1"/>
          </p:nvPr>
        </p:nvSpPr>
        <p:spPr>
          <a:xfrm>
            <a:off x="539748" y="4836417"/>
            <a:ext cx="4362384" cy="1397773"/>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4" name="Content Placeholder 2"/>
          <p:cNvSpPr>
            <a:spLocks noGrp="1"/>
          </p:cNvSpPr>
          <p:nvPr>
            <p:ph idx="35" hasCustomPrompt="1"/>
          </p:nvPr>
        </p:nvSpPr>
        <p:spPr>
          <a:xfrm>
            <a:off x="539748" y="6635172"/>
            <a:ext cx="4360841" cy="484972"/>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5" name="Text Placeholder 6"/>
          <p:cNvSpPr>
            <a:spLocks noGrp="1"/>
          </p:cNvSpPr>
          <p:nvPr>
            <p:ph type="body" sz="quarter" idx="36" hasCustomPrompt="1"/>
          </p:nvPr>
        </p:nvSpPr>
        <p:spPr>
          <a:xfrm>
            <a:off x="539748" y="7053779"/>
            <a:ext cx="4362384" cy="1397773"/>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4" name="Footer Placeholder 3"/>
          <p:cNvSpPr>
            <a:spLocks noGrp="1"/>
          </p:cNvSpPr>
          <p:nvPr>
            <p:ph type="ftr" sz="quarter" idx="37"/>
          </p:nvPr>
        </p:nvSpPr>
        <p:spPr>
          <a:xfrm>
            <a:off x="539750" y="9540000"/>
            <a:ext cx="10964678" cy="516074"/>
          </a:xfrm>
          <a:prstGeom prst="rect">
            <a:avLst/>
          </a:prstGeom>
        </p:spPr>
        <p:txBody>
          <a:bodyPr/>
          <a:lstStyle/>
          <a:p>
            <a:r>
              <a:rPr lang="en-GB" dirty="0"/>
              <a:t>MiQ presentation name  |  Client name or other information  |  Date 20XX</a:t>
            </a:r>
          </a:p>
        </p:txBody>
      </p:sp>
      <p:sp>
        <p:nvSpPr>
          <p:cNvPr id="5" name="Slide Number Placeholder 4"/>
          <p:cNvSpPr>
            <a:spLocks noGrp="1"/>
          </p:cNvSpPr>
          <p:nvPr>
            <p:ph type="sldNum" sz="quarter" idx="38"/>
          </p:nvPr>
        </p:nvSpPr>
        <p:spPr/>
        <p:txBody>
          <a:bodyPr/>
          <a:lstStyle/>
          <a:p>
            <a:fld id="{D169FC91-59AE-C64A-9DCD-3B3C91131C87}" type="slidenum">
              <a:rPr lang="en-US" smtClean="0"/>
              <a:pPr/>
              <a:t>‹#›</a:t>
            </a:fld>
            <a:endParaRPr lang="en-US" dirty="0"/>
          </a:p>
        </p:txBody>
      </p:sp>
      <p:grpSp>
        <p:nvGrpSpPr>
          <p:cNvPr id="25" name="Group 24"/>
          <p:cNvGrpSpPr/>
          <p:nvPr userDrawn="1"/>
        </p:nvGrpSpPr>
        <p:grpSpPr>
          <a:xfrm>
            <a:off x="10788732" y="4689079"/>
            <a:ext cx="8012184" cy="4749680"/>
            <a:chOff x="7139426" y="5065329"/>
            <a:chExt cx="7992148" cy="4737802"/>
          </a:xfrm>
        </p:grpSpPr>
        <p:sp>
          <p:nvSpPr>
            <p:cNvPr id="26" name="Rectangle 25"/>
            <p:cNvSpPr/>
            <p:nvPr/>
          </p:nvSpPr>
          <p:spPr>
            <a:xfrm>
              <a:off x="8217107" y="5351450"/>
              <a:ext cx="5866617" cy="4037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39426" y="5065329"/>
              <a:ext cx="7992148" cy="4737802"/>
            </a:xfrm>
            <a:prstGeom prst="rect">
              <a:avLst/>
            </a:prstGeom>
          </p:spPr>
        </p:pic>
      </p:grpSp>
      <p:sp>
        <p:nvSpPr>
          <p:cNvPr id="28" name="Picture Placeholder 2"/>
          <p:cNvSpPr>
            <a:spLocks noGrp="1" noChangeAspect="1"/>
          </p:cNvSpPr>
          <p:nvPr>
            <p:ph type="pic" idx="39" hasCustomPrompt="1"/>
          </p:nvPr>
        </p:nvSpPr>
        <p:spPr>
          <a:xfrm>
            <a:off x="11763438" y="4995441"/>
            <a:ext cx="5997549" cy="3893273"/>
          </a:xfr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laptop screenshot with pull out">
    <p:bg>
      <p:bgPr>
        <a:solidFill>
          <a:schemeClr val="bg1">
            <a:lumMod val="95000"/>
          </a:schemeClr>
        </a:solidFill>
        <a:effectLst/>
      </p:bgPr>
    </p:bg>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email">
            <a:extLst>
              <a:ext uri="{28A0092B-C50C-407E-A947-70E740481C1C}">
                <a14:useLocalDpi xmlns:a14="http://schemas.microsoft.com/office/drawing/2010/main"/>
              </a:ext>
            </a:extLst>
          </a:blip>
          <a:srcRect l="25472" r="4944" b="15455"/>
          <a:stretch/>
        </p:blipFill>
        <p:spPr>
          <a:xfrm>
            <a:off x="4900588" y="1413159"/>
            <a:ext cx="13387411" cy="8872254"/>
          </a:xfrm>
          <a:prstGeom prst="rect">
            <a:avLst/>
          </a:prstGeom>
        </p:spPr>
      </p:pic>
      <p:grpSp>
        <p:nvGrpSpPr>
          <p:cNvPr id="17" name="Group 16"/>
          <p:cNvGrpSpPr/>
          <p:nvPr userDrawn="1"/>
        </p:nvGrpSpPr>
        <p:grpSpPr>
          <a:xfrm>
            <a:off x="6599166" y="4061845"/>
            <a:ext cx="8012184" cy="4749680"/>
            <a:chOff x="7139426" y="5065329"/>
            <a:chExt cx="7992148" cy="4737802"/>
          </a:xfrm>
        </p:grpSpPr>
        <p:sp>
          <p:nvSpPr>
            <p:cNvPr id="18" name="Rectangle 17"/>
            <p:cNvSpPr/>
            <p:nvPr/>
          </p:nvSpPr>
          <p:spPr>
            <a:xfrm>
              <a:off x="8217107" y="5351450"/>
              <a:ext cx="5866617" cy="4037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39426" y="5065329"/>
              <a:ext cx="7992148" cy="4737802"/>
            </a:xfrm>
            <a:prstGeom prst="rect">
              <a:avLst/>
            </a:prstGeom>
          </p:spPr>
        </p:pic>
      </p:grpSp>
      <p:sp>
        <p:nvSpPr>
          <p:cNvPr id="10" name="Content Placeholder 2"/>
          <p:cNvSpPr>
            <a:spLocks noGrp="1"/>
          </p:cNvSpPr>
          <p:nvPr>
            <p:ph idx="14" hasCustomPrompt="1"/>
          </p:nvPr>
        </p:nvSpPr>
        <p:spPr>
          <a:xfrm>
            <a:off x="539748" y="2200448"/>
            <a:ext cx="4360841" cy="484972"/>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 name="Picture Placeholder 2"/>
          <p:cNvSpPr>
            <a:spLocks noGrp="1" noChangeAspect="1"/>
          </p:cNvSpPr>
          <p:nvPr>
            <p:ph type="pic" idx="1" hasCustomPrompt="1"/>
          </p:nvPr>
        </p:nvSpPr>
        <p:spPr>
          <a:xfrm>
            <a:off x="7573872" y="4368207"/>
            <a:ext cx="5997549" cy="3893273"/>
          </a:xfr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8" name="Title 1"/>
          <p:cNvSpPr>
            <a:spLocks noGrp="1"/>
          </p:cNvSpPr>
          <p:nvPr>
            <p:ph type="title" hasCustomPrompt="1"/>
          </p:nvPr>
        </p:nvSpPr>
        <p:spPr>
          <a:xfrm>
            <a:off x="539750" y="540000"/>
            <a:ext cx="11520488" cy="360000"/>
          </a:xfrm>
        </p:spPr>
        <p:txBody>
          <a:bodyPr vert="horz" lIns="0" tIns="0" rIns="91440" bIns="45720" rtlCol="0" anchor="t">
            <a:noAutofit/>
          </a:bodyPr>
          <a:lstStyle>
            <a:lvl1pPr>
              <a:defRPr lang="en-US" baseline="0" dirty="0"/>
            </a:lvl1pPr>
          </a:lstStyle>
          <a:p>
            <a:pPr lvl="0"/>
            <a:r>
              <a:rPr lang="en-US" dirty="0"/>
              <a:t>Insert title – laptop screenshot slide with longer text explanation</a:t>
            </a:r>
          </a:p>
        </p:txBody>
      </p:sp>
      <p:sp>
        <p:nvSpPr>
          <p:cNvPr id="9" name="Text Placeholder 7"/>
          <p:cNvSpPr>
            <a:spLocks noGrp="1"/>
          </p:cNvSpPr>
          <p:nvPr>
            <p:ph type="body" sz="quarter" idx="13" hasCustomPrompt="1"/>
          </p:nvPr>
        </p:nvSpPr>
        <p:spPr>
          <a:xfrm>
            <a:off x="536400" y="1576800"/>
            <a:ext cx="11341101" cy="418608"/>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pPr>
            <a:r>
              <a:rPr lang="en-US" dirty="0"/>
              <a:t>Subtitle</a:t>
            </a:r>
          </a:p>
        </p:txBody>
      </p:sp>
      <p:sp>
        <p:nvSpPr>
          <p:cNvPr id="11" name="Text Placeholder 6"/>
          <p:cNvSpPr>
            <a:spLocks noGrp="1"/>
          </p:cNvSpPr>
          <p:nvPr>
            <p:ph type="body" sz="quarter" idx="32" hasCustomPrompt="1"/>
          </p:nvPr>
        </p:nvSpPr>
        <p:spPr>
          <a:xfrm>
            <a:off x="539748" y="2619055"/>
            <a:ext cx="4362384" cy="1397773"/>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2" name="Content Placeholder 2"/>
          <p:cNvSpPr>
            <a:spLocks noGrp="1"/>
          </p:cNvSpPr>
          <p:nvPr>
            <p:ph idx="33" hasCustomPrompt="1"/>
          </p:nvPr>
        </p:nvSpPr>
        <p:spPr>
          <a:xfrm>
            <a:off x="539748" y="4417810"/>
            <a:ext cx="4360841" cy="484972"/>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 name="Text Placeholder 6"/>
          <p:cNvSpPr>
            <a:spLocks noGrp="1"/>
          </p:cNvSpPr>
          <p:nvPr>
            <p:ph type="body" sz="quarter" idx="34" hasCustomPrompt="1"/>
          </p:nvPr>
        </p:nvSpPr>
        <p:spPr>
          <a:xfrm>
            <a:off x="539748" y="4836417"/>
            <a:ext cx="4362384" cy="1397773"/>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4" name="Content Placeholder 2"/>
          <p:cNvSpPr>
            <a:spLocks noGrp="1"/>
          </p:cNvSpPr>
          <p:nvPr>
            <p:ph idx="35" hasCustomPrompt="1"/>
          </p:nvPr>
        </p:nvSpPr>
        <p:spPr>
          <a:xfrm>
            <a:off x="539748" y="6635172"/>
            <a:ext cx="4360841" cy="484972"/>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5" name="Text Placeholder 6"/>
          <p:cNvSpPr>
            <a:spLocks noGrp="1"/>
          </p:cNvSpPr>
          <p:nvPr>
            <p:ph type="body" sz="quarter" idx="36" hasCustomPrompt="1"/>
          </p:nvPr>
        </p:nvSpPr>
        <p:spPr>
          <a:xfrm>
            <a:off x="539748" y="7053779"/>
            <a:ext cx="4362384" cy="1397773"/>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4" name="Footer Placeholder 3"/>
          <p:cNvSpPr>
            <a:spLocks noGrp="1"/>
          </p:cNvSpPr>
          <p:nvPr>
            <p:ph type="ftr" sz="quarter" idx="37"/>
          </p:nvPr>
        </p:nvSpPr>
        <p:spPr>
          <a:xfrm>
            <a:off x="539750" y="9540000"/>
            <a:ext cx="10964678" cy="516074"/>
          </a:xfrm>
          <a:prstGeom prst="rect">
            <a:avLst/>
          </a:prstGeom>
        </p:spPr>
        <p:txBody>
          <a:bodyPr/>
          <a:lstStyle/>
          <a:p>
            <a:r>
              <a:rPr lang="en-GB" dirty="0"/>
              <a:t>MiQ presentation name  |  Client name or other information  |  Date 20XX</a:t>
            </a:r>
          </a:p>
        </p:txBody>
      </p:sp>
      <p:sp>
        <p:nvSpPr>
          <p:cNvPr id="5" name="Slide Number Placeholder 4"/>
          <p:cNvSpPr>
            <a:spLocks noGrp="1"/>
          </p:cNvSpPr>
          <p:nvPr>
            <p:ph type="sldNum" sz="quarter" idx="38"/>
          </p:nvPr>
        </p:nvSpPr>
        <p:spPr/>
        <p:txBody>
          <a:bodyPr/>
          <a:lstStyle/>
          <a:p>
            <a:fld id="{D169FC91-59AE-C64A-9DCD-3B3C91131C87}" type="slidenum">
              <a:rPr lang="en-US" smtClean="0"/>
              <a:pPr/>
              <a:t>‹#›</a:t>
            </a:fld>
            <a:endParaRPr lang="en-US" dirty="0"/>
          </a:p>
        </p:txBody>
      </p:sp>
      <p:sp>
        <p:nvSpPr>
          <p:cNvPr id="28" name="Picture Placeholder 2"/>
          <p:cNvSpPr>
            <a:spLocks noGrp="1" noChangeAspect="1"/>
          </p:cNvSpPr>
          <p:nvPr>
            <p:ph type="pic" idx="39" hasCustomPrompt="1"/>
          </p:nvPr>
        </p:nvSpPr>
        <p:spPr>
          <a:xfrm>
            <a:off x="12369801" y="893763"/>
            <a:ext cx="4549344" cy="2953180"/>
          </a:xfr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 up laptop and mobile">
    <p:bg>
      <p:bgPr>
        <a:solidFill>
          <a:schemeClr val="bg1">
            <a:lumMod val="95000"/>
          </a:schemeClr>
        </a:solidFill>
        <a:effectLst/>
      </p:bgPr>
    </p:bg>
    <p:spTree>
      <p:nvGrpSpPr>
        <p:cNvPr id="1" name=""/>
        <p:cNvGrpSpPr/>
        <p:nvPr/>
      </p:nvGrpSpPr>
      <p:grpSpPr>
        <a:xfrm>
          <a:off x="0" y="0"/>
          <a:ext cx="0" cy="0"/>
          <a:chOff x="0" y="0"/>
          <a:chExt cx="0" cy="0"/>
        </a:xfrm>
      </p:grpSpPr>
      <p:pic>
        <p:nvPicPr>
          <p:cNvPr id="24" name="Picture 2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78001" y="19035"/>
            <a:ext cx="14609999" cy="10324168"/>
          </a:xfrm>
          <a:prstGeom prst="rect">
            <a:avLst/>
          </a:prstGeom>
        </p:spPr>
      </p:pic>
      <p:grpSp>
        <p:nvGrpSpPr>
          <p:cNvPr id="17" name="Group 16"/>
          <p:cNvGrpSpPr/>
          <p:nvPr userDrawn="1"/>
        </p:nvGrpSpPr>
        <p:grpSpPr>
          <a:xfrm>
            <a:off x="4594707" y="3298346"/>
            <a:ext cx="10249160" cy="6075776"/>
            <a:chOff x="7139426" y="5065329"/>
            <a:chExt cx="7992148" cy="4737802"/>
          </a:xfrm>
        </p:grpSpPr>
        <p:sp>
          <p:nvSpPr>
            <p:cNvPr id="18" name="Rectangle 17"/>
            <p:cNvSpPr/>
            <p:nvPr/>
          </p:nvSpPr>
          <p:spPr>
            <a:xfrm>
              <a:off x="8217107" y="5351450"/>
              <a:ext cx="5866617" cy="4037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39426" y="5065329"/>
              <a:ext cx="7992148" cy="4737802"/>
            </a:xfrm>
            <a:prstGeom prst="rect">
              <a:avLst/>
            </a:prstGeom>
          </p:spPr>
        </p:pic>
      </p:grpSp>
      <p:sp>
        <p:nvSpPr>
          <p:cNvPr id="10" name="Content Placeholder 2"/>
          <p:cNvSpPr>
            <a:spLocks noGrp="1"/>
          </p:cNvSpPr>
          <p:nvPr>
            <p:ph idx="14" hasCustomPrompt="1"/>
          </p:nvPr>
        </p:nvSpPr>
        <p:spPr>
          <a:xfrm>
            <a:off x="539748" y="2200448"/>
            <a:ext cx="4360841" cy="484972"/>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 name="Picture Placeholder 2"/>
          <p:cNvSpPr>
            <a:spLocks noGrp="1" noChangeAspect="1"/>
          </p:cNvSpPr>
          <p:nvPr>
            <p:ph type="pic" idx="1" hasCustomPrompt="1"/>
          </p:nvPr>
        </p:nvSpPr>
        <p:spPr>
          <a:xfrm>
            <a:off x="5904074" y="3740526"/>
            <a:ext cx="7596026" cy="4906441"/>
          </a:xfr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8" name="Title 1"/>
          <p:cNvSpPr>
            <a:spLocks noGrp="1"/>
          </p:cNvSpPr>
          <p:nvPr>
            <p:ph type="title" hasCustomPrompt="1"/>
          </p:nvPr>
        </p:nvSpPr>
        <p:spPr>
          <a:xfrm>
            <a:off x="539750" y="540000"/>
            <a:ext cx="11520488" cy="360000"/>
          </a:xfrm>
        </p:spPr>
        <p:txBody>
          <a:bodyPr vert="horz" lIns="0" tIns="0" rIns="91440" bIns="45720" rtlCol="0" anchor="t">
            <a:noAutofit/>
          </a:bodyPr>
          <a:lstStyle>
            <a:lvl1pPr>
              <a:defRPr lang="en-US" baseline="0" dirty="0"/>
            </a:lvl1pPr>
          </a:lstStyle>
          <a:p>
            <a:pPr lvl="0"/>
            <a:r>
              <a:rPr lang="en-US" dirty="0"/>
              <a:t>Insert title – laptop screenshot slide with longer text explanation</a:t>
            </a:r>
          </a:p>
        </p:txBody>
      </p:sp>
      <p:sp>
        <p:nvSpPr>
          <p:cNvPr id="9" name="Text Placeholder 7"/>
          <p:cNvSpPr>
            <a:spLocks noGrp="1"/>
          </p:cNvSpPr>
          <p:nvPr>
            <p:ph type="body" sz="quarter" idx="13" hasCustomPrompt="1"/>
          </p:nvPr>
        </p:nvSpPr>
        <p:spPr>
          <a:xfrm>
            <a:off x="536400" y="1576800"/>
            <a:ext cx="11341101" cy="418608"/>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pPr>
            <a:r>
              <a:rPr lang="en-US" dirty="0"/>
              <a:t>Subtitle</a:t>
            </a:r>
          </a:p>
        </p:txBody>
      </p:sp>
      <p:sp>
        <p:nvSpPr>
          <p:cNvPr id="11" name="Text Placeholder 6"/>
          <p:cNvSpPr>
            <a:spLocks noGrp="1"/>
          </p:cNvSpPr>
          <p:nvPr>
            <p:ph type="body" sz="quarter" idx="32" hasCustomPrompt="1"/>
          </p:nvPr>
        </p:nvSpPr>
        <p:spPr>
          <a:xfrm>
            <a:off x="539748" y="2619055"/>
            <a:ext cx="4362384" cy="1397773"/>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2" name="Content Placeholder 2"/>
          <p:cNvSpPr>
            <a:spLocks noGrp="1"/>
          </p:cNvSpPr>
          <p:nvPr>
            <p:ph idx="33" hasCustomPrompt="1"/>
          </p:nvPr>
        </p:nvSpPr>
        <p:spPr>
          <a:xfrm>
            <a:off x="539748" y="4417810"/>
            <a:ext cx="4360841" cy="484972"/>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 name="Text Placeholder 6"/>
          <p:cNvSpPr>
            <a:spLocks noGrp="1"/>
          </p:cNvSpPr>
          <p:nvPr>
            <p:ph type="body" sz="quarter" idx="34" hasCustomPrompt="1"/>
          </p:nvPr>
        </p:nvSpPr>
        <p:spPr>
          <a:xfrm>
            <a:off x="539748" y="4836417"/>
            <a:ext cx="4362384" cy="1397773"/>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4" name="Content Placeholder 2"/>
          <p:cNvSpPr>
            <a:spLocks noGrp="1"/>
          </p:cNvSpPr>
          <p:nvPr>
            <p:ph idx="35" hasCustomPrompt="1"/>
          </p:nvPr>
        </p:nvSpPr>
        <p:spPr>
          <a:xfrm>
            <a:off x="539748" y="6635172"/>
            <a:ext cx="4360841" cy="484972"/>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5" name="Text Placeholder 6"/>
          <p:cNvSpPr>
            <a:spLocks noGrp="1"/>
          </p:cNvSpPr>
          <p:nvPr>
            <p:ph type="body" sz="quarter" idx="36" hasCustomPrompt="1"/>
          </p:nvPr>
        </p:nvSpPr>
        <p:spPr>
          <a:xfrm>
            <a:off x="539748" y="7053779"/>
            <a:ext cx="4362384" cy="1397773"/>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4" name="Footer Placeholder 3"/>
          <p:cNvSpPr>
            <a:spLocks noGrp="1"/>
          </p:cNvSpPr>
          <p:nvPr>
            <p:ph type="ftr" sz="quarter" idx="37"/>
          </p:nvPr>
        </p:nvSpPr>
        <p:spPr>
          <a:xfrm>
            <a:off x="539750" y="9540000"/>
            <a:ext cx="10964678" cy="516074"/>
          </a:xfrm>
          <a:prstGeom prst="rect">
            <a:avLst/>
          </a:prstGeom>
        </p:spPr>
        <p:txBody>
          <a:bodyPr/>
          <a:lstStyle/>
          <a:p>
            <a:r>
              <a:rPr lang="en-GB" dirty="0"/>
              <a:t>MiQ presentation name  |  Client name or other information  |  Date 20XX</a:t>
            </a:r>
          </a:p>
        </p:txBody>
      </p:sp>
      <p:sp>
        <p:nvSpPr>
          <p:cNvPr id="5" name="Slide Number Placeholder 4"/>
          <p:cNvSpPr>
            <a:spLocks noGrp="1"/>
          </p:cNvSpPr>
          <p:nvPr>
            <p:ph type="sldNum" sz="quarter" idx="38"/>
          </p:nvPr>
        </p:nvSpPr>
        <p:spPr/>
        <p:txBody>
          <a:bodyPr/>
          <a:lstStyle/>
          <a:p>
            <a:fld id="{D169FC91-59AE-C64A-9DCD-3B3C91131C87}" type="slidenum">
              <a:rPr lang="en-US" smtClean="0"/>
              <a:pPr/>
              <a:t>‹#›</a:t>
            </a:fld>
            <a:endParaRPr lang="en-US" dirty="0"/>
          </a:p>
        </p:txBody>
      </p:sp>
      <p:pic>
        <p:nvPicPr>
          <p:cNvPr id="25" name="Picture 24"/>
          <p:cNvPicPr>
            <a:picLocks noChangeAspect="1"/>
          </p:cNvPicPr>
          <p:nvPr userDrawn="1"/>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3806326" y="1753878"/>
            <a:ext cx="3496843" cy="5493222"/>
          </a:xfrm>
          <a:prstGeom prst="rect">
            <a:avLst/>
          </a:prstGeom>
        </p:spPr>
      </p:pic>
      <p:sp>
        <p:nvSpPr>
          <p:cNvPr id="26" name="Picture Placeholder 2"/>
          <p:cNvSpPr>
            <a:spLocks noGrp="1" noChangeAspect="1"/>
          </p:cNvSpPr>
          <p:nvPr>
            <p:ph type="pic" idx="39" hasCustomPrompt="1"/>
          </p:nvPr>
        </p:nvSpPr>
        <p:spPr>
          <a:xfrm>
            <a:off x="14431004" y="2368366"/>
            <a:ext cx="2278298" cy="4313354"/>
          </a:xfrm>
          <a:prstGeom prst="roundRect">
            <a:avLst>
              <a:gd name="adj" fmla="val 5813"/>
            </a:avLst>
          </a:prstGeo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obile screenshot with text">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t="8975" r="52366"/>
          <a:stretch/>
        </p:blipFill>
        <p:spPr>
          <a:xfrm>
            <a:off x="7975039" y="-500013"/>
            <a:ext cx="10548937" cy="10995589"/>
          </a:xfrm>
          <a:prstGeom prst="rect">
            <a:avLst/>
          </a:prstGeom>
        </p:spPr>
      </p:pic>
      <p:sp>
        <p:nvSpPr>
          <p:cNvPr id="7" name="Rounded Rectangle 6"/>
          <p:cNvSpPr/>
          <p:nvPr userDrawn="1"/>
        </p:nvSpPr>
        <p:spPr>
          <a:xfrm>
            <a:off x="7709566" y="1483901"/>
            <a:ext cx="4232522" cy="7895042"/>
          </a:xfrm>
          <a:prstGeom prst="roundRect">
            <a:avLst>
              <a:gd name="adj" fmla="val 12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678694" y="492641"/>
            <a:ext cx="6287801" cy="9877563"/>
          </a:xfrm>
          <a:prstGeom prst="rect">
            <a:avLst/>
          </a:prstGeom>
        </p:spPr>
      </p:pic>
      <p:sp>
        <p:nvSpPr>
          <p:cNvPr id="8" name="Title 1"/>
          <p:cNvSpPr>
            <a:spLocks noGrp="1"/>
          </p:cNvSpPr>
          <p:nvPr>
            <p:ph type="title" hasCustomPrompt="1"/>
          </p:nvPr>
        </p:nvSpPr>
        <p:spPr>
          <a:xfrm>
            <a:off x="539750" y="540000"/>
            <a:ext cx="11520488" cy="360000"/>
          </a:xfrm>
        </p:spPr>
        <p:txBody>
          <a:bodyPr vert="horz" lIns="0" tIns="0" rIns="91440" bIns="45720" rtlCol="0" anchor="t">
            <a:noAutofit/>
          </a:bodyPr>
          <a:lstStyle>
            <a:lvl1pPr>
              <a:defRPr lang="en-US" baseline="0" dirty="0"/>
            </a:lvl1pPr>
          </a:lstStyle>
          <a:p>
            <a:pPr lvl="0"/>
            <a:r>
              <a:rPr lang="en-US" dirty="0"/>
              <a:t>Insert title – mobile screenshot slide with longer text explanation</a:t>
            </a:r>
          </a:p>
        </p:txBody>
      </p:sp>
      <p:sp>
        <p:nvSpPr>
          <p:cNvPr id="9" name="Text Placeholder 7"/>
          <p:cNvSpPr>
            <a:spLocks noGrp="1"/>
          </p:cNvSpPr>
          <p:nvPr>
            <p:ph type="body" sz="quarter" idx="13" hasCustomPrompt="1"/>
          </p:nvPr>
        </p:nvSpPr>
        <p:spPr>
          <a:xfrm>
            <a:off x="536400" y="1576800"/>
            <a:ext cx="11341101" cy="418608"/>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pPr>
            <a:r>
              <a:rPr lang="en-US" dirty="0"/>
              <a:t>Subtitle</a:t>
            </a:r>
          </a:p>
        </p:txBody>
      </p:sp>
      <p:sp>
        <p:nvSpPr>
          <p:cNvPr id="4" name="Footer Placeholder 3"/>
          <p:cNvSpPr>
            <a:spLocks noGrp="1"/>
          </p:cNvSpPr>
          <p:nvPr>
            <p:ph type="ftr" sz="quarter" idx="37"/>
          </p:nvPr>
        </p:nvSpPr>
        <p:spPr>
          <a:xfrm>
            <a:off x="539750" y="9540000"/>
            <a:ext cx="10964678" cy="516074"/>
          </a:xfrm>
          <a:prstGeom prst="rect">
            <a:avLst/>
          </a:prstGeom>
        </p:spPr>
        <p:txBody>
          <a:bodyPr/>
          <a:lstStyle/>
          <a:p>
            <a:r>
              <a:rPr lang="en-GB" dirty="0"/>
              <a:t>MiQ presentation name  |  Client name or other information  |  Date 20XX</a:t>
            </a:r>
          </a:p>
        </p:txBody>
      </p:sp>
      <p:sp>
        <p:nvSpPr>
          <p:cNvPr id="5" name="Slide Number Placeholder 4"/>
          <p:cNvSpPr>
            <a:spLocks noGrp="1"/>
          </p:cNvSpPr>
          <p:nvPr>
            <p:ph type="sldNum" sz="quarter" idx="38"/>
          </p:nvPr>
        </p:nvSpPr>
        <p:spPr/>
        <p:txBody>
          <a:bodyPr/>
          <a:lstStyle/>
          <a:p>
            <a:fld id="{D169FC91-59AE-C64A-9DCD-3B3C91131C87}" type="slidenum">
              <a:rPr lang="en-US" smtClean="0"/>
              <a:pPr/>
              <a:t>‹#›</a:t>
            </a:fld>
            <a:endParaRPr lang="en-US" dirty="0"/>
          </a:p>
        </p:txBody>
      </p:sp>
      <p:sp>
        <p:nvSpPr>
          <p:cNvPr id="3" name="Picture Placeholder 2"/>
          <p:cNvSpPr>
            <a:spLocks noGrp="1" noChangeAspect="1"/>
          </p:cNvSpPr>
          <p:nvPr>
            <p:ph type="pic" idx="1" hasCustomPrompt="1"/>
          </p:nvPr>
        </p:nvSpPr>
        <p:spPr>
          <a:xfrm>
            <a:off x="7773611" y="1537632"/>
            <a:ext cx="4096690" cy="7755998"/>
          </a:xfrm>
          <a:prstGeom prst="roundRect">
            <a:avLst>
              <a:gd name="adj" fmla="val 5813"/>
            </a:avLst>
          </a:prstGeo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17" name="Content Placeholder 2"/>
          <p:cNvSpPr>
            <a:spLocks noGrp="1"/>
          </p:cNvSpPr>
          <p:nvPr>
            <p:ph idx="14" hasCustomPrompt="1"/>
          </p:nvPr>
        </p:nvSpPr>
        <p:spPr>
          <a:xfrm>
            <a:off x="539748" y="2200448"/>
            <a:ext cx="5578091" cy="418608"/>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8" name="Text Placeholder 6"/>
          <p:cNvSpPr>
            <a:spLocks noGrp="1"/>
          </p:cNvSpPr>
          <p:nvPr>
            <p:ph type="body" sz="quarter" idx="32" hasCustomPrompt="1"/>
          </p:nvPr>
        </p:nvSpPr>
        <p:spPr>
          <a:xfrm>
            <a:off x="539748" y="2619056"/>
            <a:ext cx="5580065"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9" name="Content Placeholder 2"/>
          <p:cNvSpPr>
            <a:spLocks noGrp="1"/>
          </p:cNvSpPr>
          <p:nvPr>
            <p:ph idx="33" hasCustomPrompt="1"/>
          </p:nvPr>
        </p:nvSpPr>
        <p:spPr>
          <a:xfrm>
            <a:off x="539748" y="4417810"/>
            <a:ext cx="5578091" cy="418608"/>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0" name="Text Placeholder 6"/>
          <p:cNvSpPr>
            <a:spLocks noGrp="1"/>
          </p:cNvSpPr>
          <p:nvPr>
            <p:ph type="body" sz="quarter" idx="34" hasCustomPrompt="1"/>
          </p:nvPr>
        </p:nvSpPr>
        <p:spPr>
          <a:xfrm>
            <a:off x="539748" y="4836418"/>
            <a:ext cx="5580065" cy="1206500"/>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21" name="Content Placeholder 2"/>
          <p:cNvSpPr>
            <a:spLocks noGrp="1"/>
          </p:cNvSpPr>
          <p:nvPr>
            <p:ph idx="35" hasCustomPrompt="1"/>
          </p:nvPr>
        </p:nvSpPr>
        <p:spPr>
          <a:xfrm>
            <a:off x="539748" y="6635172"/>
            <a:ext cx="6980944" cy="418608"/>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2" name="Text Placeholder 6"/>
          <p:cNvSpPr>
            <a:spLocks noGrp="1"/>
          </p:cNvSpPr>
          <p:nvPr>
            <p:ph type="body" sz="quarter" idx="36" hasCustomPrompt="1"/>
          </p:nvPr>
        </p:nvSpPr>
        <p:spPr>
          <a:xfrm>
            <a:off x="539748" y="7053780"/>
            <a:ext cx="6983414"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 2 up Mobile screenshot with text">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11702" t="-263" r="18" b="263"/>
          <a:stretch/>
        </p:blipFill>
        <p:spPr>
          <a:xfrm>
            <a:off x="1979613" y="-981389"/>
            <a:ext cx="16316877" cy="10324168"/>
          </a:xfrm>
          <a:prstGeom prst="rect">
            <a:avLst/>
          </a:prstGeom>
        </p:spPr>
      </p:pic>
      <p:sp>
        <p:nvSpPr>
          <p:cNvPr id="7" name="Rounded Rectangle 6"/>
          <p:cNvSpPr/>
          <p:nvPr userDrawn="1"/>
        </p:nvSpPr>
        <p:spPr>
          <a:xfrm>
            <a:off x="12481328" y="1383237"/>
            <a:ext cx="4232522" cy="7895042"/>
          </a:xfrm>
          <a:prstGeom prst="roundRect">
            <a:avLst>
              <a:gd name="adj" fmla="val 12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1501889" y="484688"/>
            <a:ext cx="6287801" cy="9877563"/>
          </a:xfrm>
          <a:prstGeom prst="rect">
            <a:avLst/>
          </a:prstGeom>
        </p:spPr>
      </p:pic>
      <p:sp>
        <p:nvSpPr>
          <p:cNvPr id="8" name="Title 1"/>
          <p:cNvSpPr>
            <a:spLocks noGrp="1"/>
          </p:cNvSpPr>
          <p:nvPr>
            <p:ph type="title" hasCustomPrompt="1"/>
          </p:nvPr>
        </p:nvSpPr>
        <p:spPr>
          <a:xfrm>
            <a:off x="539750" y="540000"/>
            <a:ext cx="11520488" cy="360000"/>
          </a:xfrm>
        </p:spPr>
        <p:txBody>
          <a:bodyPr vert="horz" lIns="0" tIns="0" rIns="91440" bIns="45720" rtlCol="0" anchor="t">
            <a:noAutofit/>
          </a:bodyPr>
          <a:lstStyle>
            <a:lvl1pPr>
              <a:defRPr lang="en-US" baseline="0" dirty="0"/>
            </a:lvl1pPr>
          </a:lstStyle>
          <a:p>
            <a:pPr lvl="0"/>
            <a:r>
              <a:rPr lang="en-US" dirty="0"/>
              <a:t>Insert title – mobile screenshot slide with longer text explanation</a:t>
            </a:r>
          </a:p>
        </p:txBody>
      </p:sp>
      <p:sp>
        <p:nvSpPr>
          <p:cNvPr id="9" name="Text Placeholder 7"/>
          <p:cNvSpPr>
            <a:spLocks noGrp="1"/>
          </p:cNvSpPr>
          <p:nvPr>
            <p:ph type="body" sz="quarter" idx="13" hasCustomPrompt="1"/>
          </p:nvPr>
        </p:nvSpPr>
        <p:spPr>
          <a:xfrm>
            <a:off x="536400" y="1576800"/>
            <a:ext cx="11341101" cy="418608"/>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pPr>
            <a:r>
              <a:rPr lang="en-US" dirty="0"/>
              <a:t>Subtitle</a:t>
            </a:r>
          </a:p>
        </p:txBody>
      </p:sp>
      <p:sp>
        <p:nvSpPr>
          <p:cNvPr id="4" name="Footer Placeholder 3"/>
          <p:cNvSpPr>
            <a:spLocks noGrp="1"/>
          </p:cNvSpPr>
          <p:nvPr>
            <p:ph type="ftr" sz="quarter" idx="37"/>
          </p:nvPr>
        </p:nvSpPr>
        <p:spPr>
          <a:xfrm>
            <a:off x="539750" y="9540000"/>
            <a:ext cx="10964678" cy="516074"/>
          </a:xfrm>
          <a:prstGeom prst="rect">
            <a:avLst/>
          </a:prstGeom>
        </p:spPr>
        <p:txBody>
          <a:bodyPr/>
          <a:lstStyle/>
          <a:p>
            <a:r>
              <a:rPr lang="en-GB" dirty="0"/>
              <a:t>MiQ presentation name  |  Client name or other information  |  Date 20XX</a:t>
            </a:r>
          </a:p>
        </p:txBody>
      </p:sp>
      <p:sp>
        <p:nvSpPr>
          <p:cNvPr id="5" name="Slide Number Placeholder 4"/>
          <p:cNvSpPr>
            <a:spLocks noGrp="1"/>
          </p:cNvSpPr>
          <p:nvPr>
            <p:ph type="sldNum" sz="quarter" idx="38"/>
          </p:nvPr>
        </p:nvSpPr>
        <p:spPr/>
        <p:txBody>
          <a:bodyPr/>
          <a:lstStyle/>
          <a:p>
            <a:fld id="{D169FC91-59AE-C64A-9DCD-3B3C91131C87}" type="slidenum">
              <a:rPr lang="en-US" smtClean="0"/>
              <a:pPr/>
              <a:t>‹#›</a:t>
            </a:fld>
            <a:endParaRPr lang="en-US" dirty="0"/>
          </a:p>
        </p:txBody>
      </p:sp>
      <p:sp>
        <p:nvSpPr>
          <p:cNvPr id="3" name="Picture Placeholder 2"/>
          <p:cNvSpPr>
            <a:spLocks noGrp="1" noChangeAspect="1"/>
          </p:cNvSpPr>
          <p:nvPr>
            <p:ph type="pic" idx="1" hasCustomPrompt="1"/>
          </p:nvPr>
        </p:nvSpPr>
        <p:spPr>
          <a:xfrm>
            <a:off x="12596806" y="1529679"/>
            <a:ext cx="4096690" cy="7755998"/>
          </a:xfrm>
          <a:prstGeom prst="roundRect">
            <a:avLst>
              <a:gd name="adj" fmla="val 5813"/>
            </a:avLst>
          </a:prstGeo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17" name="Content Placeholder 2"/>
          <p:cNvSpPr>
            <a:spLocks noGrp="1"/>
          </p:cNvSpPr>
          <p:nvPr>
            <p:ph idx="14" hasCustomPrompt="1"/>
          </p:nvPr>
        </p:nvSpPr>
        <p:spPr>
          <a:xfrm>
            <a:off x="539748" y="2200447"/>
            <a:ext cx="5730567" cy="513419"/>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8" name="Text Placeholder 6"/>
          <p:cNvSpPr>
            <a:spLocks noGrp="1"/>
          </p:cNvSpPr>
          <p:nvPr>
            <p:ph type="body" sz="quarter" idx="32" hasCustomPrompt="1"/>
          </p:nvPr>
        </p:nvSpPr>
        <p:spPr>
          <a:xfrm>
            <a:off x="539748" y="2619056"/>
            <a:ext cx="5732595" cy="1479762"/>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9" name="Content Placeholder 2"/>
          <p:cNvSpPr>
            <a:spLocks noGrp="1"/>
          </p:cNvSpPr>
          <p:nvPr>
            <p:ph idx="33" hasCustomPrompt="1"/>
          </p:nvPr>
        </p:nvSpPr>
        <p:spPr>
          <a:xfrm>
            <a:off x="539748" y="4417809"/>
            <a:ext cx="5730567" cy="513419"/>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0" name="Text Placeholder 6"/>
          <p:cNvSpPr>
            <a:spLocks noGrp="1"/>
          </p:cNvSpPr>
          <p:nvPr>
            <p:ph type="body" sz="quarter" idx="34" hasCustomPrompt="1"/>
          </p:nvPr>
        </p:nvSpPr>
        <p:spPr>
          <a:xfrm>
            <a:off x="539748" y="4836418"/>
            <a:ext cx="5732595" cy="1479762"/>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21" name="Content Placeholder 2"/>
          <p:cNvSpPr>
            <a:spLocks noGrp="1"/>
          </p:cNvSpPr>
          <p:nvPr>
            <p:ph idx="35" hasCustomPrompt="1"/>
          </p:nvPr>
        </p:nvSpPr>
        <p:spPr>
          <a:xfrm>
            <a:off x="539748" y="6635171"/>
            <a:ext cx="5730567" cy="513419"/>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2" name="Text Placeholder 6"/>
          <p:cNvSpPr>
            <a:spLocks noGrp="1"/>
          </p:cNvSpPr>
          <p:nvPr>
            <p:ph type="body" sz="quarter" idx="36" hasCustomPrompt="1"/>
          </p:nvPr>
        </p:nvSpPr>
        <p:spPr>
          <a:xfrm>
            <a:off x="539748" y="7053780"/>
            <a:ext cx="5732595" cy="1479762"/>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23" name="Rounded Rectangle 22"/>
          <p:cNvSpPr/>
          <p:nvPr userDrawn="1"/>
        </p:nvSpPr>
        <p:spPr>
          <a:xfrm>
            <a:off x="7366509" y="1447737"/>
            <a:ext cx="4232522" cy="7895042"/>
          </a:xfrm>
          <a:prstGeom prst="roundRect">
            <a:avLst>
              <a:gd name="adj" fmla="val 12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userDrawn="1"/>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501894" y="508982"/>
            <a:ext cx="6287801" cy="9877563"/>
          </a:xfrm>
          <a:prstGeom prst="rect">
            <a:avLst/>
          </a:prstGeom>
        </p:spPr>
      </p:pic>
      <p:sp>
        <p:nvSpPr>
          <p:cNvPr id="25" name="Picture Placeholder 2"/>
          <p:cNvSpPr>
            <a:spLocks noGrp="1" noChangeAspect="1"/>
          </p:cNvSpPr>
          <p:nvPr>
            <p:ph type="pic" idx="39" hasCustomPrompt="1"/>
          </p:nvPr>
        </p:nvSpPr>
        <p:spPr>
          <a:xfrm>
            <a:off x="7596811" y="1553973"/>
            <a:ext cx="4096690" cy="7755998"/>
          </a:xfrm>
          <a:prstGeom prst="roundRect">
            <a:avLst>
              <a:gd name="adj" fmla="val 5813"/>
            </a:avLst>
          </a:prstGeo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up Mobile hero">
    <p:bg>
      <p:bgPr>
        <a:solidFill>
          <a:schemeClr val="tx1"/>
        </a:solidFill>
        <a:effectLst/>
      </p:bgPr>
    </p:bg>
    <p:spTree>
      <p:nvGrpSpPr>
        <p:cNvPr id="1" name=""/>
        <p:cNvGrpSpPr/>
        <p:nvPr/>
      </p:nvGrpSpPr>
      <p:grpSpPr>
        <a:xfrm>
          <a:off x="0" y="0"/>
          <a:ext cx="0" cy="0"/>
          <a:chOff x="0" y="0"/>
          <a:chExt cx="0" cy="0"/>
        </a:xfrm>
      </p:grpSpPr>
      <p:pic>
        <p:nvPicPr>
          <p:cNvPr id="28" name="Picture 27"/>
          <p:cNvPicPr>
            <a:picLocks noChangeAspect="1"/>
          </p:cNvPicPr>
          <p:nvPr userDrawn="1"/>
        </p:nvPicPr>
        <p:blipFill rotWithShape="1">
          <a:blip r:embed="rId2" cstate="email">
            <a:extLst>
              <a:ext uri="{28A0092B-C50C-407E-A947-70E740481C1C}">
                <a14:useLocalDpi xmlns:a14="http://schemas.microsoft.com/office/drawing/2010/main"/>
              </a:ext>
            </a:extLst>
          </a:blip>
          <a:srcRect r="4944"/>
          <a:stretch/>
        </p:blipFill>
        <p:spPr>
          <a:xfrm>
            <a:off x="0" y="0"/>
            <a:ext cx="18288000" cy="10494140"/>
          </a:xfrm>
          <a:prstGeom prst="rect">
            <a:avLst/>
          </a:prstGeom>
        </p:spPr>
      </p:pic>
      <p:sp>
        <p:nvSpPr>
          <p:cNvPr id="7" name="Rounded Rectangle 6"/>
          <p:cNvSpPr/>
          <p:nvPr userDrawn="1"/>
        </p:nvSpPr>
        <p:spPr>
          <a:xfrm>
            <a:off x="13277230" y="2190749"/>
            <a:ext cx="3031965" cy="5602911"/>
          </a:xfrm>
          <a:prstGeom prst="roundRect">
            <a:avLst>
              <a:gd name="adj" fmla="val 1238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2503677" y="1538053"/>
            <a:ext cx="4494863" cy="7061020"/>
          </a:xfrm>
          <a:prstGeom prst="rect">
            <a:avLst/>
          </a:prstGeom>
        </p:spPr>
      </p:pic>
      <p:sp>
        <p:nvSpPr>
          <p:cNvPr id="8" name="Title 1"/>
          <p:cNvSpPr>
            <a:spLocks noGrp="1"/>
          </p:cNvSpPr>
          <p:nvPr>
            <p:ph type="title" hasCustomPrompt="1"/>
          </p:nvPr>
        </p:nvSpPr>
        <p:spPr>
          <a:xfrm>
            <a:off x="539749" y="540000"/>
            <a:ext cx="15392977" cy="353763"/>
          </a:xfrm>
        </p:spPr>
        <p:txBody>
          <a:bodyPr vert="horz" lIns="0" tIns="0" rIns="91440" bIns="45720" rtlCol="0" anchor="t">
            <a:noAutofit/>
          </a:bodyPr>
          <a:lstStyle>
            <a:lvl1pPr>
              <a:defRPr lang="en-US" baseline="0" dirty="0">
                <a:solidFill>
                  <a:schemeClr val="bg1"/>
                </a:solidFill>
              </a:defRPr>
            </a:lvl1pPr>
          </a:lstStyle>
          <a:p>
            <a:pPr lvl="0"/>
            <a:r>
              <a:rPr lang="en-US" dirty="0"/>
              <a:t>Insert title – mobile screenshot slide with longer text explanation</a:t>
            </a:r>
          </a:p>
        </p:txBody>
      </p:sp>
      <p:sp>
        <p:nvSpPr>
          <p:cNvPr id="4" name="Footer Placeholder 3"/>
          <p:cNvSpPr>
            <a:spLocks noGrp="1"/>
          </p:cNvSpPr>
          <p:nvPr>
            <p:ph type="ftr" sz="quarter" idx="37"/>
          </p:nvPr>
        </p:nvSpPr>
        <p:spPr>
          <a:xfrm>
            <a:off x="539750" y="9540000"/>
            <a:ext cx="10964678" cy="516074"/>
          </a:xfrm>
          <a:prstGeom prst="rect">
            <a:avLst/>
          </a:prstGeom>
        </p:spPr>
        <p:txBody>
          <a:bodyPr/>
          <a:lstStyle>
            <a:lvl1pPr>
              <a:defRPr>
                <a:solidFill>
                  <a:schemeClr val="bg1"/>
                </a:solidFill>
              </a:defRPr>
            </a:lvl1pPr>
          </a:lstStyle>
          <a:p>
            <a:r>
              <a:rPr lang="en-GB"/>
              <a:t>MiQ presentation name  |  Client name or other information  |  Date 20XX</a:t>
            </a:r>
            <a:endParaRPr lang="en-GB" dirty="0"/>
          </a:p>
        </p:txBody>
      </p:sp>
      <p:sp>
        <p:nvSpPr>
          <p:cNvPr id="5" name="Slide Number Placeholder 4"/>
          <p:cNvSpPr>
            <a:spLocks noGrp="1"/>
          </p:cNvSpPr>
          <p:nvPr>
            <p:ph type="sldNum" sz="quarter" idx="38"/>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21" name="Content Placeholder 2"/>
          <p:cNvSpPr>
            <a:spLocks noGrp="1"/>
          </p:cNvSpPr>
          <p:nvPr>
            <p:ph idx="35" hasCustomPrompt="1"/>
          </p:nvPr>
        </p:nvSpPr>
        <p:spPr>
          <a:xfrm>
            <a:off x="1813652" y="8282910"/>
            <a:ext cx="5730567" cy="513419"/>
          </a:xfrm>
          <a:noFill/>
        </p:spPr>
        <p:txBody>
          <a:bodyPr lIns="0">
            <a:normAutofit/>
          </a:bodyPr>
          <a:lstStyle>
            <a:lvl1pPr marL="28575" indent="0">
              <a:buNone/>
              <a:tabLst/>
              <a:defRPr sz="2000" b="1">
                <a:solidFill>
                  <a:schemeClr val="bg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2" name="Text Placeholder 6"/>
          <p:cNvSpPr>
            <a:spLocks noGrp="1"/>
          </p:cNvSpPr>
          <p:nvPr>
            <p:ph type="body" sz="quarter" idx="36" hasCustomPrompt="1"/>
          </p:nvPr>
        </p:nvSpPr>
        <p:spPr>
          <a:xfrm>
            <a:off x="1813652" y="8701519"/>
            <a:ext cx="14567761" cy="838481"/>
          </a:xfrm>
        </p:spPr>
        <p:txBody>
          <a:bodyPr lIns="0">
            <a:noAutofit/>
          </a:bodyPr>
          <a:lstStyle>
            <a:lvl1pPr marL="0" indent="0">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23" name="Rounded Rectangle 22"/>
          <p:cNvSpPr/>
          <p:nvPr userDrawn="1"/>
        </p:nvSpPr>
        <p:spPr>
          <a:xfrm>
            <a:off x="7441319" y="2158632"/>
            <a:ext cx="3179056" cy="5635029"/>
          </a:xfrm>
          <a:prstGeom prst="roundRect">
            <a:avLst>
              <a:gd name="adj" fmla="val 1238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userDrawn="1"/>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818218" y="1538053"/>
            <a:ext cx="4494863" cy="7061020"/>
          </a:xfrm>
          <a:prstGeom prst="rect">
            <a:avLst/>
          </a:prstGeom>
        </p:spPr>
      </p:pic>
      <p:sp>
        <p:nvSpPr>
          <p:cNvPr id="3" name="Picture Placeholder 2"/>
          <p:cNvSpPr>
            <a:spLocks noGrp="1" noChangeAspect="1"/>
          </p:cNvSpPr>
          <p:nvPr>
            <p:ph type="pic" idx="1" hasCustomPrompt="1"/>
          </p:nvPr>
        </p:nvSpPr>
        <p:spPr>
          <a:xfrm>
            <a:off x="1875606" y="2300077"/>
            <a:ext cx="2983732" cy="5541406"/>
          </a:xfrm>
          <a:prstGeom prst="roundRect">
            <a:avLst>
              <a:gd name="adj" fmla="val 5813"/>
            </a:avLst>
          </a:prstGeo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25" name="Picture Placeholder 2"/>
          <p:cNvSpPr>
            <a:spLocks noGrp="1" noChangeAspect="1"/>
          </p:cNvSpPr>
          <p:nvPr>
            <p:ph type="pic" idx="39" hasCustomPrompt="1"/>
          </p:nvPr>
        </p:nvSpPr>
        <p:spPr>
          <a:xfrm>
            <a:off x="13277230" y="2295643"/>
            <a:ext cx="2929292" cy="5545839"/>
          </a:xfrm>
          <a:prstGeom prst="roundRect">
            <a:avLst>
              <a:gd name="adj" fmla="val 5813"/>
            </a:avLst>
          </a:prstGeo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27" name="Picture Placeholder 2"/>
          <p:cNvSpPr>
            <a:spLocks noGrp="1" noChangeAspect="1"/>
          </p:cNvSpPr>
          <p:nvPr>
            <p:ph type="pic" idx="40" hasCustomPrompt="1"/>
          </p:nvPr>
        </p:nvSpPr>
        <p:spPr>
          <a:xfrm>
            <a:off x="7595844" y="2300077"/>
            <a:ext cx="2905983" cy="5541406"/>
          </a:xfrm>
          <a:prstGeom prst="roundRect">
            <a:avLst>
              <a:gd name="adj" fmla="val 5813"/>
            </a:avLst>
          </a:prstGeo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17" name="Text Placeholder 7"/>
          <p:cNvSpPr>
            <a:spLocks noGrp="1"/>
          </p:cNvSpPr>
          <p:nvPr>
            <p:ph type="body" sz="quarter" idx="41"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choose image CROP">
    <p:bg>
      <p:bgPr>
        <a:solidFill>
          <a:schemeClr val="bg2"/>
        </a:solidFill>
        <a:effectLst/>
      </p:bgPr>
    </p:bg>
    <p:spTree>
      <p:nvGrpSpPr>
        <p:cNvPr id="1" name=""/>
        <p:cNvGrpSpPr/>
        <p:nvPr/>
      </p:nvGrpSpPr>
      <p:grpSpPr>
        <a:xfrm>
          <a:off x="0" y="0"/>
          <a:ext cx="0" cy="0"/>
          <a:chOff x="0" y="0"/>
          <a:chExt cx="0" cy="0"/>
        </a:xfrm>
      </p:grpSpPr>
      <p:sp>
        <p:nvSpPr>
          <p:cNvPr id="6" name="Rectangle 5"/>
          <p:cNvSpPr/>
          <p:nvPr userDrawn="1"/>
        </p:nvSpPr>
        <p:spPr>
          <a:xfrm>
            <a:off x="-1" y="-1"/>
            <a:ext cx="18287999" cy="10285413"/>
          </a:xfrm>
          <a:custGeom>
            <a:avLst/>
            <a:gdLst>
              <a:gd name="connsiteX0" fmla="*/ 0 w 18287999"/>
              <a:gd name="connsiteY0" fmla="*/ 0 h 10285413"/>
              <a:gd name="connsiteX1" fmla="*/ 18287999 w 18287999"/>
              <a:gd name="connsiteY1" fmla="*/ 0 h 10285413"/>
              <a:gd name="connsiteX2" fmla="*/ 18287999 w 18287999"/>
              <a:gd name="connsiteY2" fmla="*/ 10285413 h 10285413"/>
              <a:gd name="connsiteX3" fmla="*/ 0 w 18287999"/>
              <a:gd name="connsiteY3" fmla="*/ 10285413 h 10285413"/>
              <a:gd name="connsiteX4" fmla="*/ 0 w 18287999"/>
              <a:gd name="connsiteY4" fmla="*/ 0 h 10285413"/>
              <a:gd name="connsiteX0" fmla="*/ 0 w 18287999"/>
              <a:gd name="connsiteY0" fmla="*/ 0 h 10285413"/>
              <a:gd name="connsiteX1" fmla="*/ 18287999 w 18287999"/>
              <a:gd name="connsiteY1" fmla="*/ 0 h 10285413"/>
              <a:gd name="connsiteX2" fmla="*/ 8059479 w 18287999"/>
              <a:gd name="connsiteY2" fmla="*/ 10264148 h 10285413"/>
              <a:gd name="connsiteX3" fmla="*/ 0 w 18287999"/>
              <a:gd name="connsiteY3" fmla="*/ 10285413 h 10285413"/>
              <a:gd name="connsiteX4" fmla="*/ 0 w 18287999"/>
              <a:gd name="connsiteY4" fmla="*/ 0 h 10285413"/>
              <a:gd name="connsiteX0" fmla="*/ 0 w 18287999"/>
              <a:gd name="connsiteY0" fmla="*/ 0 h 10285413"/>
              <a:gd name="connsiteX1" fmla="*/ 18287999 w 18287999"/>
              <a:gd name="connsiteY1" fmla="*/ 0 h 10285413"/>
              <a:gd name="connsiteX2" fmla="*/ 8038214 w 18287999"/>
              <a:gd name="connsiteY2" fmla="*/ 10285413 h 10285413"/>
              <a:gd name="connsiteX3" fmla="*/ 0 w 18287999"/>
              <a:gd name="connsiteY3" fmla="*/ 10285413 h 10285413"/>
              <a:gd name="connsiteX4" fmla="*/ 0 w 18287999"/>
              <a:gd name="connsiteY4" fmla="*/ 0 h 10285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7999" h="10285413">
                <a:moveTo>
                  <a:pt x="0" y="0"/>
                </a:moveTo>
                <a:lnTo>
                  <a:pt x="18287999" y="0"/>
                </a:lnTo>
                <a:lnTo>
                  <a:pt x="8038214" y="10285413"/>
                </a:lnTo>
                <a:lnTo>
                  <a:pt x="0" y="10285413"/>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2"/>
          <p:cNvSpPr>
            <a:spLocks noGrp="1" noChangeAspect="1"/>
          </p:cNvSpPr>
          <p:nvPr>
            <p:ph type="pic" idx="27" hasCustomPrompt="1"/>
          </p:nvPr>
        </p:nvSpPr>
        <p:spPr>
          <a:xfrm>
            <a:off x="7974419" y="0"/>
            <a:ext cx="10313580" cy="10285412"/>
          </a:xfrm>
        </p:spPr>
        <p:txBody>
          <a:bodyPr anchor="b">
            <a:normAutofit/>
          </a:bodyPr>
          <a:lstStyle>
            <a:lvl1pPr marL="0" indent="0" algn="r">
              <a:buNone/>
              <a:defRPr sz="1800">
                <a:solidFill>
                  <a:schemeClr val="tx1"/>
                </a:solidFill>
              </a:defRPr>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Insert image to crop</a:t>
            </a:r>
          </a:p>
        </p:txBody>
      </p:sp>
      <p:sp>
        <p:nvSpPr>
          <p:cNvPr id="2" name="Title 1"/>
          <p:cNvSpPr>
            <a:spLocks noGrp="1"/>
          </p:cNvSpPr>
          <p:nvPr>
            <p:ph type="ctrTitle" hasCustomPrompt="1"/>
          </p:nvPr>
        </p:nvSpPr>
        <p:spPr>
          <a:xfrm>
            <a:off x="539750" y="2190750"/>
            <a:ext cx="7434670" cy="6054244"/>
          </a:xfrm>
        </p:spPr>
        <p:txBody>
          <a:bodyPr anchor="ctr"/>
          <a:lstStyle>
            <a:lvl1pPr marL="0" indent="0" algn="l" defTabSz="1371417" rtl="0" eaLnBrk="1" latinLnBrk="0" hangingPunct="1">
              <a:lnSpc>
                <a:spcPct val="90000"/>
              </a:lnSpc>
              <a:spcBef>
                <a:spcPts val="1500"/>
              </a:spcBef>
              <a:buFont typeface="Arial" panose="020B0604020202020204" pitchFamily="34" charset="0"/>
              <a:buNone/>
              <a:defRPr lang="en-US" sz="6000" b="0" kern="1200" dirty="0">
                <a:solidFill>
                  <a:schemeClr val="bg1"/>
                </a:solidFill>
                <a:latin typeface="+mn-lt"/>
                <a:ea typeface="+mn-ea"/>
                <a:cs typeface="+mn-cs"/>
              </a:defRPr>
            </a:lvl1pPr>
          </a:lstStyle>
          <a:p>
            <a:pPr marL="0" lvl="0" indent="0" algn="l" defTabSz="1371417" rtl="0" eaLnBrk="1" latinLnBrk="0" hangingPunct="1">
              <a:lnSpc>
                <a:spcPct val="90000"/>
              </a:lnSpc>
              <a:spcBef>
                <a:spcPts val="1500"/>
              </a:spcBef>
              <a:buFont typeface="Arial" panose="020B0604020202020204" pitchFamily="34" charset="0"/>
              <a:buNone/>
            </a:pPr>
            <a:r>
              <a:rPr lang="en-US" dirty="0"/>
              <a:t>Presentation title goes here</a:t>
            </a:r>
          </a:p>
        </p:txBody>
      </p:sp>
      <p:sp>
        <p:nvSpPr>
          <p:cNvPr id="3" name="Subtitle 2"/>
          <p:cNvSpPr>
            <a:spLocks noGrp="1"/>
          </p:cNvSpPr>
          <p:nvPr>
            <p:ph type="subTitle" idx="1" hasCustomPrompt="1"/>
          </p:nvPr>
        </p:nvSpPr>
        <p:spPr>
          <a:xfrm>
            <a:off x="539749" y="6380088"/>
            <a:ext cx="10080625" cy="2483260"/>
          </a:xfrm>
        </p:spPr>
        <p:txBody>
          <a:bodyPr vert="horz" lIns="0" tIns="0" rIns="0" bIns="0" rtlCol="0">
            <a:normAutofit/>
          </a:bodyPr>
          <a:lstStyle>
            <a:lvl1pPr marL="342854" indent="-342854">
              <a:spcBef>
                <a:spcPts val="0"/>
              </a:spcBef>
              <a:buNone/>
              <a:defRPr lang="en-US" sz="3200" b="1" baseline="0" dirty="0">
                <a:solidFill>
                  <a:schemeClr val="bg1"/>
                </a:solidFill>
              </a:defRPr>
            </a:lvl1pPr>
          </a:lstStyle>
          <a:p>
            <a:pPr marL="0" lvl="0" indent="0"/>
            <a:r>
              <a:rPr lang="en-US" dirty="0"/>
              <a:t>Use this space for a subtitle if you need one. When you’re done, move it up so it’s just under the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7772" y="569913"/>
            <a:ext cx="3876455" cy="1294992"/>
          </a:xfrm>
          <a:prstGeom prst="rect">
            <a:avLst/>
          </a:prstGeom>
        </p:spPr>
      </p:pic>
      <p:sp>
        <p:nvSpPr>
          <p:cNvPr id="4" name="Footer Placeholder 3"/>
          <p:cNvSpPr>
            <a:spLocks noGrp="1"/>
          </p:cNvSpPr>
          <p:nvPr>
            <p:ph type="ftr" sz="quarter" idx="13"/>
          </p:nvPr>
        </p:nvSpPr>
        <p:spPr>
          <a:xfrm>
            <a:off x="539750" y="9540000"/>
            <a:ext cx="11520488" cy="392921"/>
          </a:xfrm>
          <a:prstGeom prst="rect">
            <a:avLst/>
          </a:prstGeom>
        </p:spPr>
        <p:txBody>
          <a:bodyPr/>
          <a:lstStyle>
            <a:lvl1pPr>
              <a:defRPr>
                <a:solidFill>
                  <a:schemeClr val="bg1"/>
                </a:solidFill>
              </a:defRPr>
            </a:lvl1pPr>
          </a:lstStyle>
          <a:p>
            <a:r>
              <a:rPr lang="en-GB" dirty="0"/>
              <a:t>MiQ presentation name  |  Client name or other information  |  Date 20XX</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guide id="2" orient="horz" pos="362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ablet screenshot with text">
    <p:bg>
      <p:bgPr>
        <a:solidFill>
          <a:srgbClr val="F7F7F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78001" y="-38755"/>
            <a:ext cx="14609999" cy="10324168"/>
          </a:xfrm>
          <a:prstGeom prst="rect">
            <a:avLst/>
          </a:prstGeom>
        </p:spPr>
      </p:pic>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54433" y="1286594"/>
            <a:ext cx="8428906" cy="8428906"/>
          </a:xfrm>
          <a:prstGeom prst="rect">
            <a:avLst/>
          </a:prstGeom>
        </p:spPr>
      </p:pic>
      <p:sp>
        <p:nvSpPr>
          <p:cNvPr id="8" name="Title 1"/>
          <p:cNvSpPr>
            <a:spLocks noGrp="1"/>
          </p:cNvSpPr>
          <p:nvPr>
            <p:ph type="title" hasCustomPrompt="1"/>
          </p:nvPr>
        </p:nvSpPr>
        <p:spPr>
          <a:xfrm>
            <a:off x="539749" y="540000"/>
            <a:ext cx="16916977" cy="406020"/>
          </a:xfrm>
        </p:spPr>
        <p:txBody>
          <a:bodyPr vert="horz" lIns="0" tIns="0" rIns="91440" bIns="45720" rtlCol="0" anchor="t">
            <a:noAutofit/>
          </a:bodyPr>
          <a:lstStyle>
            <a:lvl1pPr>
              <a:defRPr lang="en-US" baseline="0" dirty="0"/>
            </a:lvl1pPr>
          </a:lstStyle>
          <a:p>
            <a:pPr lvl="0"/>
            <a:r>
              <a:rPr lang="en-US" dirty="0"/>
              <a:t>Insert title – tablet screenshot slide with longer text explanation</a:t>
            </a:r>
          </a:p>
        </p:txBody>
      </p:sp>
      <p:sp>
        <p:nvSpPr>
          <p:cNvPr id="4" name="Footer Placeholder 3"/>
          <p:cNvSpPr>
            <a:spLocks noGrp="1"/>
          </p:cNvSpPr>
          <p:nvPr>
            <p:ph type="ftr" sz="quarter" idx="37"/>
          </p:nvPr>
        </p:nvSpPr>
        <p:spPr>
          <a:xfrm>
            <a:off x="539750" y="9540000"/>
            <a:ext cx="10964678" cy="516074"/>
          </a:xfrm>
          <a:prstGeom prst="rect">
            <a:avLst/>
          </a:prstGeom>
        </p:spPr>
        <p:txBody>
          <a:bodyPr/>
          <a:lstStyle/>
          <a:p>
            <a:r>
              <a:rPr lang="en-GB" dirty="0"/>
              <a:t>MiQ presentation name  |  Client name or other information  |  Date 20XX</a:t>
            </a:r>
          </a:p>
        </p:txBody>
      </p:sp>
      <p:sp>
        <p:nvSpPr>
          <p:cNvPr id="5" name="Slide Number Placeholder 4"/>
          <p:cNvSpPr>
            <a:spLocks noGrp="1"/>
          </p:cNvSpPr>
          <p:nvPr>
            <p:ph type="sldNum" sz="quarter" idx="38"/>
          </p:nvPr>
        </p:nvSpPr>
        <p:spPr/>
        <p:txBody>
          <a:bodyPr/>
          <a:lstStyle/>
          <a:p>
            <a:fld id="{D169FC91-59AE-C64A-9DCD-3B3C91131C87}" type="slidenum">
              <a:rPr lang="en-US" smtClean="0"/>
              <a:pPr/>
              <a:t>‹#›</a:t>
            </a:fld>
            <a:endParaRPr lang="en-US" dirty="0"/>
          </a:p>
        </p:txBody>
      </p:sp>
      <p:sp>
        <p:nvSpPr>
          <p:cNvPr id="3" name="Picture Placeholder 2"/>
          <p:cNvSpPr>
            <a:spLocks noGrp="1" noChangeAspect="1"/>
          </p:cNvSpPr>
          <p:nvPr>
            <p:ph type="pic" idx="1" hasCustomPrompt="1"/>
          </p:nvPr>
        </p:nvSpPr>
        <p:spPr>
          <a:xfrm>
            <a:off x="8949689" y="2068831"/>
            <a:ext cx="5236539" cy="6869430"/>
          </a:xfrm>
          <a:prstGeom prst="rect">
            <a:avLst/>
          </a:prstGeo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16" name="Content Placeholder 2"/>
          <p:cNvSpPr>
            <a:spLocks noGrp="1"/>
          </p:cNvSpPr>
          <p:nvPr>
            <p:ph idx="14" hasCustomPrompt="1"/>
          </p:nvPr>
        </p:nvSpPr>
        <p:spPr>
          <a:xfrm>
            <a:off x="539748" y="2200448"/>
            <a:ext cx="5578091" cy="404603"/>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7" name="Text Placeholder 6"/>
          <p:cNvSpPr>
            <a:spLocks noGrp="1"/>
          </p:cNvSpPr>
          <p:nvPr>
            <p:ph type="body" sz="quarter" idx="32" hasCustomPrompt="1"/>
          </p:nvPr>
        </p:nvSpPr>
        <p:spPr>
          <a:xfrm>
            <a:off x="539748" y="2619056"/>
            <a:ext cx="5580065" cy="1166135"/>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8" name="Content Placeholder 2"/>
          <p:cNvSpPr>
            <a:spLocks noGrp="1"/>
          </p:cNvSpPr>
          <p:nvPr>
            <p:ph idx="33" hasCustomPrompt="1"/>
          </p:nvPr>
        </p:nvSpPr>
        <p:spPr>
          <a:xfrm>
            <a:off x="539748" y="4417810"/>
            <a:ext cx="5578091" cy="404603"/>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9" name="Text Placeholder 6"/>
          <p:cNvSpPr>
            <a:spLocks noGrp="1"/>
          </p:cNvSpPr>
          <p:nvPr>
            <p:ph type="body" sz="quarter" idx="34" hasCustomPrompt="1"/>
          </p:nvPr>
        </p:nvSpPr>
        <p:spPr>
          <a:xfrm>
            <a:off x="539748" y="4836418"/>
            <a:ext cx="5580065" cy="1166135"/>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20" name="Content Placeholder 2"/>
          <p:cNvSpPr>
            <a:spLocks noGrp="1"/>
          </p:cNvSpPr>
          <p:nvPr>
            <p:ph idx="35" hasCustomPrompt="1"/>
          </p:nvPr>
        </p:nvSpPr>
        <p:spPr>
          <a:xfrm>
            <a:off x="539748" y="6635172"/>
            <a:ext cx="6980944" cy="418608"/>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1" name="Text Placeholder 6"/>
          <p:cNvSpPr>
            <a:spLocks noGrp="1"/>
          </p:cNvSpPr>
          <p:nvPr>
            <p:ph type="body" sz="quarter" idx="36" hasCustomPrompt="1"/>
          </p:nvPr>
        </p:nvSpPr>
        <p:spPr>
          <a:xfrm>
            <a:off x="539748" y="7053780"/>
            <a:ext cx="6983414"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5"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sktop screenshot with text">
    <p:bg>
      <p:bgPr>
        <a:solidFill>
          <a:schemeClr val="bg1"/>
        </a:solidFill>
        <a:effectLst/>
      </p:bgPr>
    </p:bg>
    <p:spTree>
      <p:nvGrpSpPr>
        <p:cNvPr id="1" name=""/>
        <p:cNvGrpSpPr/>
        <p:nvPr/>
      </p:nvGrpSpPr>
      <p:grpSpPr>
        <a:xfrm>
          <a:off x="0" y="0"/>
          <a:ext cx="0" cy="0"/>
          <a:chOff x="0" y="0"/>
          <a:chExt cx="0" cy="0"/>
        </a:xfrm>
      </p:grpSpPr>
      <p:pic>
        <p:nvPicPr>
          <p:cNvPr id="17" name="Content Placeholder 1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18288000" cy="10287000"/>
          </a:xfrm>
          <a:custGeom>
            <a:avLst/>
            <a:gdLst>
              <a:gd name="connsiteX0" fmla="*/ 5979106 w 18288000"/>
              <a:gd name="connsiteY0" fmla="*/ 1876269 h 10287000"/>
              <a:gd name="connsiteX1" fmla="*/ 5979106 w 18288000"/>
              <a:gd name="connsiteY1" fmla="*/ 8348786 h 10287000"/>
              <a:gd name="connsiteX2" fmla="*/ 17396956 w 18288000"/>
              <a:gd name="connsiteY2" fmla="*/ 8348786 h 10287000"/>
              <a:gd name="connsiteX3" fmla="*/ 17396956 w 18288000"/>
              <a:gd name="connsiteY3" fmla="*/ 1876269 h 10287000"/>
              <a:gd name="connsiteX4" fmla="*/ 0 w 18288000"/>
              <a:gd name="connsiteY4" fmla="*/ 0 h 10287000"/>
              <a:gd name="connsiteX5" fmla="*/ 18288000 w 18288000"/>
              <a:gd name="connsiteY5" fmla="*/ 0 h 10287000"/>
              <a:gd name="connsiteX6" fmla="*/ 18288000 w 18288000"/>
              <a:gd name="connsiteY6" fmla="*/ 10287000 h 10287000"/>
              <a:gd name="connsiteX7" fmla="*/ 0 w 18288000"/>
              <a:gd name="connsiteY7"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0" h="10287000">
                <a:moveTo>
                  <a:pt x="5979106" y="1876269"/>
                </a:moveTo>
                <a:lnTo>
                  <a:pt x="5979106" y="8348786"/>
                </a:lnTo>
                <a:lnTo>
                  <a:pt x="17396956" y="8348786"/>
                </a:lnTo>
                <a:lnTo>
                  <a:pt x="17396956" y="1876269"/>
                </a:lnTo>
                <a:close/>
                <a:moveTo>
                  <a:pt x="0" y="0"/>
                </a:moveTo>
                <a:lnTo>
                  <a:pt x="18288000" y="0"/>
                </a:lnTo>
                <a:lnTo>
                  <a:pt x="18288000" y="10287000"/>
                </a:lnTo>
                <a:lnTo>
                  <a:pt x="0" y="10287000"/>
                </a:lnTo>
                <a:close/>
              </a:path>
            </a:pathLst>
          </a:custGeom>
        </p:spPr>
      </p:pic>
      <p:sp>
        <p:nvSpPr>
          <p:cNvPr id="10" name="Content Placeholder 2"/>
          <p:cNvSpPr>
            <a:spLocks noGrp="1"/>
          </p:cNvSpPr>
          <p:nvPr>
            <p:ph idx="14" hasCustomPrompt="1"/>
          </p:nvPr>
        </p:nvSpPr>
        <p:spPr>
          <a:xfrm>
            <a:off x="539749" y="2200448"/>
            <a:ext cx="4318061" cy="418608"/>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3" name="Picture Placeholder 2"/>
          <p:cNvSpPr>
            <a:spLocks noGrp="1" noChangeAspect="1"/>
          </p:cNvSpPr>
          <p:nvPr>
            <p:ph type="pic" idx="1" hasCustomPrompt="1"/>
          </p:nvPr>
        </p:nvSpPr>
        <p:spPr>
          <a:xfrm>
            <a:off x="6005671" y="1930238"/>
            <a:ext cx="11391991" cy="6330042"/>
          </a:xfrm>
          <a:solidFill>
            <a:schemeClr val="bg2"/>
          </a:solidFill>
        </p:spPr>
        <p:txBody>
          <a:bodyPr anchor="t">
            <a:normAutofit/>
          </a:bodyPr>
          <a:lstStyle>
            <a:lvl1pPr marL="0" indent="0">
              <a:buNone/>
              <a:defRPr sz="18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8" name="Title 1"/>
          <p:cNvSpPr>
            <a:spLocks noGrp="1"/>
          </p:cNvSpPr>
          <p:nvPr>
            <p:ph type="title" hasCustomPrompt="1"/>
          </p:nvPr>
        </p:nvSpPr>
        <p:spPr>
          <a:xfrm>
            <a:off x="539749" y="576429"/>
            <a:ext cx="14007523" cy="487571"/>
          </a:xfrm>
        </p:spPr>
        <p:txBody>
          <a:bodyPr vert="horz" lIns="0" tIns="0" rIns="91440" bIns="45720" rtlCol="0" anchor="t">
            <a:noAutofit/>
          </a:bodyPr>
          <a:lstStyle>
            <a:lvl1pPr>
              <a:defRPr lang="en-US" baseline="0" dirty="0"/>
            </a:lvl1pPr>
          </a:lstStyle>
          <a:p>
            <a:pPr lvl="0"/>
            <a:r>
              <a:rPr lang="en-US" dirty="0"/>
              <a:t>Insert title – desktop screenshot slide with short text explanation</a:t>
            </a:r>
          </a:p>
        </p:txBody>
      </p:sp>
      <p:sp>
        <p:nvSpPr>
          <p:cNvPr id="11" name="Text Placeholder 6"/>
          <p:cNvSpPr>
            <a:spLocks noGrp="1"/>
          </p:cNvSpPr>
          <p:nvPr>
            <p:ph type="body" sz="quarter" idx="32" hasCustomPrompt="1"/>
          </p:nvPr>
        </p:nvSpPr>
        <p:spPr>
          <a:xfrm>
            <a:off x="539749" y="2619056"/>
            <a:ext cx="4319589"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2" name="Content Placeholder 2"/>
          <p:cNvSpPr>
            <a:spLocks noGrp="1"/>
          </p:cNvSpPr>
          <p:nvPr>
            <p:ph idx="33" hasCustomPrompt="1"/>
          </p:nvPr>
        </p:nvSpPr>
        <p:spPr>
          <a:xfrm>
            <a:off x="539748" y="4417810"/>
            <a:ext cx="4318061" cy="418608"/>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 name="Text Placeholder 6"/>
          <p:cNvSpPr>
            <a:spLocks noGrp="1"/>
          </p:cNvSpPr>
          <p:nvPr>
            <p:ph type="body" sz="quarter" idx="34" hasCustomPrompt="1"/>
          </p:nvPr>
        </p:nvSpPr>
        <p:spPr>
          <a:xfrm>
            <a:off x="539748" y="4836418"/>
            <a:ext cx="4319589"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4" name="Content Placeholder 2"/>
          <p:cNvSpPr>
            <a:spLocks noGrp="1"/>
          </p:cNvSpPr>
          <p:nvPr>
            <p:ph idx="35" hasCustomPrompt="1"/>
          </p:nvPr>
        </p:nvSpPr>
        <p:spPr>
          <a:xfrm>
            <a:off x="542221" y="6635172"/>
            <a:ext cx="4318061" cy="418608"/>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5" name="Text Placeholder 6"/>
          <p:cNvSpPr>
            <a:spLocks noGrp="1"/>
          </p:cNvSpPr>
          <p:nvPr>
            <p:ph type="body" sz="quarter" idx="36" hasCustomPrompt="1"/>
          </p:nvPr>
        </p:nvSpPr>
        <p:spPr>
          <a:xfrm>
            <a:off x="542221" y="7053780"/>
            <a:ext cx="4319589" cy="1206500"/>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4" name="Footer Placeholder 3"/>
          <p:cNvSpPr>
            <a:spLocks noGrp="1"/>
          </p:cNvSpPr>
          <p:nvPr>
            <p:ph type="ftr" sz="quarter" idx="37"/>
          </p:nvPr>
        </p:nvSpPr>
        <p:spPr>
          <a:xfrm>
            <a:off x="539750" y="9540000"/>
            <a:ext cx="10964678" cy="516074"/>
          </a:xfrm>
          <a:prstGeom prst="rect">
            <a:avLst/>
          </a:prstGeom>
        </p:spPr>
        <p:txBody>
          <a:bodyPr/>
          <a:lstStyle/>
          <a:p>
            <a:r>
              <a:rPr lang="en-GB" dirty="0"/>
              <a:t>MiQ presentation name  |  Client name or other information  |  Date 20XX</a:t>
            </a:r>
          </a:p>
        </p:txBody>
      </p:sp>
      <p:sp>
        <p:nvSpPr>
          <p:cNvPr id="5" name="Slide Number Placeholder 4"/>
          <p:cNvSpPr>
            <a:spLocks noGrp="1"/>
          </p:cNvSpPr>
          <p:nvPr>
            <p:ph type="sldNum" sz="quarter" idx="38"/>
          </p:nvPr>
        </p:nvSpPr>
        <p:spPr/>
        <p:txBody>
          <a:bodyPr/>
          <a:lstStyle/>
          <a:p>
            <a:fld id="{D169FC91-59AE-C64A-9DCD-3B3C91131C87}" type="slidenum">
              <a:rPr lang="en-US" smtClean="0"/>
              <a:pPr/>
              <a:t>‹#›</a:t>
            </a:fld>
            <a:endParaRPr lang="en-US" dirty="0"/>
          </a:p>
        </p:txBody>
      </p:sp>
      <p:sp>
        <p:nvSpPr>
          <p:cNvPr id="16"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 suite mock up with text">
    <p:bg>
      <p:bgPr>
        <a:solidFill>
          <a:schemeClr val="bg1">
            <a:lumMod val="95000"/>
          </a:schemeClr>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2701"/>
            <a:ext cx="18307756" cy="10298113"/>
          </a:xfrm>
          <a:prstGeom prst="rect">
            <a:avLst/>
          </a:prstGeom>
        </p:spPr>
      </p:pic>
      <p:pic>
        <p:nvPicPr>
          <p:cNvPr id="25" name="Picture 24"/>
          <p:cNvPicPr>
            <a:picLocks noChangeAspect="1"/>
          </p:cNvPicPr>
          <p:nvPr userDrawn="1"/>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780325" y="2678053"/>
            <a:ext cx="1745042" cy="2983002"/>
          </a:xfrm>
          <a:prstGeom prst="rect">
            <a:avLst/>
          </a:prstGeom>
        </p:spPr>
      </p:pic>
      <p:sp>
        <p:nvSpPr>
          <p:cNvPr id="26" name="Picture Placeholder 2"/>
          <p:cNvSpPr>
            <a:spLocks noGrp="1" noChangeAspect="1"/>
          </p:cNvSpPr>
          <p:nvPr>
            <p:ph type="pic" idx="36" hasCustomPrompt="1"/>
          </p:nvPr>
        </p:nvSpPr>
        <p:spPr>
          <a:xfrm>
            <a:off x="9107391" y="2997571"/>
            <a:ext cx="1253384" cy="2351278"/>
          </a:xfrm>
          <a:prstGeom prst="roundRect">
            <a:avLst>
              <a:gd name="adj" fmla="val 5318"/>
            </a:avLst>
          </a:prstGeom>
          <a:solidFill>
            <a:schemeClr val="bg2"/>
          </a:solidFill>
        </p:spPr>
        <p:txBody>
          <a:bodyPr anchor="t">
            <a:normAutofit/>
          </a:bodyPr>
          <a:lstStyle>
            <a:lvl1pPr marL="0" indent="0">
              <a:buNone/>
              <a:defRPr sz="14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19" name="Rectangle 18"/>
          <p:cNvSpPr/>
          <p:nvPr userDrawn="1"/>
        </p:nvSpPr>
        <p:spPr>
          <a:xfrm>
            <a:off x="10810392" y="1630674"/>
            <a:ext cx="9211816" cy="5337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169FC91-59AE-C64A-9DCD-3B3C91131C87}" type="slidenum">
              <a:rPr lang="en-US" smtClean="0"/>
              <a:pPr/>
              <a:t>‹#›</a:t>
            </a:fld>
            <a:endParaRPr lang="en-US" dirty="0"/>
          </a:p>
        </p:txBody>
      </p:sp>
      <p:sp>
        <p:nvSpPr>
          <p:cNvPr id="4" name="Footer Placeholder 3"/>
          <p:cNvSpPr>
            <a:spLocks noGrp="1"/>
          </p:cNvSpPr>
          <p:nvPr>
            <p:ph type="ftr" sz="quarter" idx="11"/>
          </p:nvPr>
        </p:nvSpPr>
        <p:spPr/>
        <p:txBody>
          <a:bodyPr/>
          <a:lstStyle/>
          <a:p>
            <a:r>
              <a:rPr lang="en-GB"/>
              <a:t>MiQ presentation name  |  Client name or other information  |  Date 20XX</a:t>
            </a:r>
            <a:endParaRPr lang="en-GB" dirty="0"/>
          </a:p>
        </p:txBody>
      </p:sp>
      <p:pic>
        <p:nvPicPr>
          <p:cNvPr id="9" name="Picture 8"/>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20375" y="1398588"/>
            <a:ext cx="9653989" cy="7772400"/>
          </a:xfrm>
          <a:prstGeom prst="rect">
            <a:avLst/>
          </a:prstGeom>
        </p:spPr>
      </p:pic>
      <p:grpSp>
        <p:nvGrpSpPr>
          <p:cNvPr id="10" name="Group 9"/>
          <p:cNvGrpSpPr/>
          <p:nvPr userDrawn="1"/>
        </p:nvGrpSpPr>
        <p:grpSpPr>
          <a:xfrm>
            <a:off x="5627141" y="5501291"/>
            <a:ext cx="6227771" cy="3691867"/>
            <a:chOff x="7139426" y="5065329"/>
            <a:chExt cx="7992148" cy="4737802"/>
          </a:xfrm>
        </p:grpSpPr>
        <p:sp>
          <p:nvSpPr>
            <p:cNvPr id="11" name="Rectangle 10"/>
            <p:cNvSpPr/>
            <p:nvPr/>
          </p:nvSpPr>
          <p:spPr>
            <a:xfrm>
              <a:off x="8217107" y="5351450"/>
              <a:ext cx="5866617" cy="4037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139426" y="5065329"/>
              <a:ext cx="7992148" cy="4737802"/>
            </a:xfrm>
            <a:prstGeom prst="rect">
              <a:avLst/>
            </a:prstGeom>
          </p:spPr>
        </p:pic>
      </p:grpSp>
      <p:sp>
        <p:nvSpPr>
          <p:cNvPr id="13" name="Content Placeholder 2"/>
          <p:cNvSpPr>
            <a:spLocks noGrp="1"/>
          </p:cNvSpPr>
          <p:nvPr>
            <p:ph idx="14" hasCustomPrompt="1"/>
          </p:nvPr>
        </p:nvSpPr>
        <p:spPr>
          <a:xfrm>
            <a:off x="539749" y="2200447"/>
            <a:ext cx="4138737" cy="418609"/>
          </a:xfrm>
          <a:noFill/>
        </p:spPr>
        <p:txBody>
          <a:bodyPr lIns="0">
            <a:normAutofit/>
          </a:bodyPr>
          <a:lstStyle>
            <a:lvl1pPr marL="28575" indent="0">
              <a:buNone/>
              <a:tabLst/>
              <a:defRPr sz="2000" b="1">
                <a:solidFill>
                  <a:schemeClr val="accent2"/>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4" name="Text Placeholder 6"/>
          <p:cNvSpPr>
            <a:spLocks noGrp="1"/>
          </p:cNvSpPr>
          <p:nvPr>
            <p:ph type="body" sz="quarter" idx="32" hasCustomPrompt="1"/>
          </p:nvPr>
        </p:nvSpPr>
        <p:spPr>
          <a:xfrm>
            <a:off x="539749" y="2619056"/>
            <a:ext cx="4140201" cy="4443896"/>
          </a:xfrm>
        </p:spPr>
        <p:txBody>
          <a:bodyPr lIns="0">
            <a:noAutofit/>
          </a:bodyPr>
          <a:lstStyle>
            <a:lvl1pPr marL="0" indent="0">
              <a:buNone/>
              <a:defRPr sz="20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8" name="Picture Placeholder 2"/>
          <p:cNvSpPr>
            <a:spLocks noGrp="1" noChangeAspect="1"/>
          </p:cNvSpPr>
          <p:nvPr>
            <p:ph type="pic" idx="1" hasCustomPrompt="1"/>
          </p:nvPr>
        </p:nvSpPr>
        <p:spPr>
          <a:xfrm>
            <a:off x="11205555" y="1895302"/>
            <a:ext cx="8611987" cy="4705003"/>
          </a:xfrm>
          <a:solidFill>
            <a:schemeClr val="bg2"/>
          </a:solidFill>
        </p:spPr>
        <p:txBody>
          <a:bodyPr anchor="t">
            <a:normAutofit/>
          </a:bodyPr>
          <a:lstStyle>
            <a:lvl1pPr marL="0" indent="0">
              <a:buNone/>
              <a:defRPr sz="14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20" name="Picture Placeholder 2"/>
          <p:cNvSpPr>
            <a:spLocks noGrp="1" noChangeAspect="1"/>
          </p:cNvSpPr>
          <p:nvPr>
            <p:ph type="pic" idx="33" hasCustomPrompt="1"/>
          </p:nvPr>
        </p:nvSpPr>
        <p:spPr>
          <a:xfrm>
            <a:off x="6488862" y="5791201"/>
            <a:ext cx="4520883" cy="2992581"/>
          </a:xfrm>
          <a:solidFill>
            <a:schemeClr val="bg2"/>
          </a:solidFill>
        </p:spPr>
        <p:txBody>
          <a:bodyPr anchor="t">
            <a:normAutofit/>
          </a:bodyPr>
          <a:lstStyle>
            <a:lvl1pPr marL="0" indent="0">
              <a:buNone/>
              <a:defRPr sz="14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pic>
        <p:nvPicPr>
          <p:cNvPr id="5" name="Picture 4"/>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1106662" y="6588005"/>
            <a:ext cx="2825613" cy="2825613"/>
          </a:xfrm>
          <a:prstGeom prst="rect">
            <a:avLst/>
          </a:prstGeom>
        </p:spPr>
      </p:pic>
      <p:sp>
        <p:nvSpPr>
          <p:cNvPr id="21" name="Picture Placeholder 2"/>
          <p:cNvSpPr>
            <a:spLocks noGrp="1" noChangeAspect="1"/>
          </p:cNvSpPr>
          <p:nvPr>
            <p:ph type="pic" idx="34" hasCustomPrompt="1"/>
          </p:nvPr>
        </p:nvSpPr>
        <p:spPr>
          <a:xfrm>
            <a:off x="11629636" y="6807304"/>
            <a:ext cx="1774388" cy="2347284"/>
          </a:xfrm>
          <a:solidFill>
            <a:schemeClr val="bg2"/>
          </a:solidFill>
        </p:spPr>
        <p:txBody>
          <a:bodyPr anchor="t">
            <a:normAutofit/>
          </a:bodyPr>
          <a:lstStyle>
            <a:lvl1pPr marL="0" indent="0">
              <a:buNone/>
              <a:defRPr sz="14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22"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extLst>
      <p:ext uri="{BB962C8B-B14F-4D97-AF65-F5344CB8AC3E}">
        <p14:creationId xmlns:p14="http://schemas.microsoft.com/office/powerpoint/2010/main" val="10661796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suite mock up">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930" y="1"/>
            <a:ext cx="18856589" cy="10285412"/>
          </a:xfrm>
          <a:prstGeom prst="rect">
            <a:avLst/>
          </a:prstGeom>
        </p:spPr>
      </p:pic>
      <p:sp>
        <p:nvSpPr>
          <p:cNvPr id="19" name="Rectangle 18"/>
          <p:cNvSpPr/>
          <p:nvPr userDrawn="1"/>
        </p:nvSpPr>
        <p:spPr>
          <a:xfrm>
            <a:off x="6453815" y="1246926"/>
            <a:ext cx="10280155" cy="5685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04023" y="902905"/>
            <a:ext cx="10728015" cy="8637095"/>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169FC91-59AE-C64A-9DCD-3B3C91131C87}" type="slidenum">
              <a:rPr lang="en-US" smtClean="0"/>
              <a:pPr/>
              <a:t>‹#›</a:t>
            </a:fld>
            <a:endParaRPr lang="en-US" dirty="0"/>
          </a:p>
        </p:txBody>
      </p:sp>
      <p:sp>
        <p:nvSpPr>
          <p:cNvPr id="4" name="Footer Placeholder 3"/>
          <p:cNvSpPr>
            <a:spLocks noGrp="1"/>
          </p:cNvSpPr>
          <p:nvPr>
            <p:ph type="ftr" sz="quarter" idx="11"/>
          </p:nvPr>
        </p:nvSpPr>
        <p:spPr/>
        <p:txBody>
          <a:bodyPr/>
          <a:lstStyle/>
          <a:p>
            <a:r>
              <a:rPr lang="en-GB"/>
              <a:t>MiQ presentation name  |  Client name or other information  |  Date 20XX</a:t>
            </a:r>
            <a:endParaRPr lang="en-GB" dirty="0"/>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123840" y="1918254"/>
            <a:ext cx="3139968" cy="3139968"/>
          </a:xfrm>
          <a:prstGeom prst="rect">
            <a:avLst/>
          </a:prstGeom>
        </p:spPr>
      </p:pic>
      <p:pic>
        <p:nvPicPr>
          <p:cNvPr id="7" name="Picture 6"/>
          <p:cNvPicPr>
            <a:picLocks noChangeAspect="1"/>
          </p:cNvPicPr>
          <p:nvPr/>
        </p:nvPicPr>
        <p:blipFill rotWithShape="1">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1666795" y="2210322"/>
            <a:ext cx="1745042" cy="2983002"/>
          </a:xfrm>
          <a:prstGeom prst="rect">
            <a:avLst/>
          </a:prstGeom>
        </p:spPr>
      </p:pic>
      <p:grpSp>
        <p:nvGrpSpPr>
          <p:cNvPr id="10" name="Group 9"/>
          <p:cNvGrpSpPr/>
          <p:nvPr userDrawn="1"/>
        </p:nvGrpSpPr>
        <p:grpSpPr>
          <a:xfrm>
            <a:off x="534682" y="5354635"/>
            <a:ext cx="6920623" cy="4102595"/>
            <a:chOff x="7139426" y="5065329"/>
            <a:chExt cx="7992148" cy="4737802"/>
          </a:xfrm>
        </p:grpSpPr>
        <p:sp>
          <p:nvSpPr>
            <p:cNvPr id="11" name="Rectangle 10"/>
            <p:cNvSpPr/>
            <p:nvPr/>
          </p:nvSpPr>
          <p:spPr>
            <a:xfrm>
              <a:off x="8217107" y="5351450"/>
              <a:ext cx="5866617" cy="4037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139426" y="5065329"/>
              <a:ext cx="7992148" cy="4737802"/>
            </a:xfrm>
            <a:prstGeom prst="rect">
              <a:avLst/>
            </a:prstGeom>
          </p:spPr>
        </p:pic>
      </p:grpSp>
      <p:sp>
        <p:nvSpPr>
          <p:cNvPr id="18" name="Picture Placeholder 2"/>
          <p:cNvSpPr>
            <a:spLocks noGrp="1" noChangeAspect="1"/>
          </p:cNvSpPr>
          <p:nvPr>
            <p:ph type="pic" idx="1" hasCustomPrompt="1"/>
          </p:nvPr>
        </p:nvSpPr>
        <p:spPr>
          <a:xfrm>
            <a:off x="6840222" y="1398588"/>
            <a:ext cx="9393976" cy="5280508"/>
          </a:xfrm>
          <a:solidFill>
            <a:schemeClr val="bg2"/>
          </a:solidFill>
        </p:spPr>
        <p:txBody>
          <a:bodyPr anchor="t">
            <a:normAutofit/>
          </a:bodyPr>
          <a:lstStyle>
            <a:lvl1pPr marL="0" indent="0">
              <a:buNone/>
              <a:defRPr sz="14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20" name="Picture Placeholder 2"/>
          <p:cNvSpPr>
            <a:spLocks noGrp="1" noChangeAspect="1"/>
          </p:cNvSpPr>
          <p:nvPr>
            <p:ph type="pic" idx="33" hasCustomPrompt="1"/>
          </p:nvPr>
        </p:nvSpPr>
        <p:spPr>
          <a:xfrm>
            <a:off x="1467876" y="5666880"/>
            <a:ext cx="5013487" cy="3406668"/>
          </a:xfrm>
          <a:solidFill>
            <a:schemeClr val="bg2"/>
          </a:solidFill>
        </p:spPr>
        <p:txBody>
          <a:bodyPr anchor="t">
            <a:normAutofit/>
          </a:bodyPr>
          <a:lstStyle>
            <a:lvl1pPr marL="0" indent="0">
              <a:buNone/>
              <a:defRPr sz="14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21" name="Picture Placeholder 2"/>
          <p:cNvSpPr>
            <a:spLocks noGrp="1" noChangeAspect="1"/>
          </p:cNvSpPr>
          <p:nvPr>
            <p:ph type="pic" idx="34" hasCustomPrompt="1"/>
          </p:nvPr>
        </p:nvSpPr>
        <p:spPr>
          <a:xfrm>
            <a:off x="3710541" y="2210321"/>
            <a:ext cx="2025015" cy="2568943"/>
          </a:xfrm>
          <a:solidFill>
            <a:schemeClr val="bg2"/>
          </a:solidFill>
        </p:spPr>
        <p:txBody>
          <a:bodyPr anchor="t">
            <a:normAutofit/>
          </a:bodyPr>
          <a:lstStyle>
            <a:lvl1pPr marL="0" indent="0">
              <a:buNone/>
              <a:defRPr sz="14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22" name="Picture Placeholder 2"/>
          <p:cNvSpPr>
            <a:spLocks noGrp="1" noChangeAspect="1"/>
          </p:cNvSpPr>
          <p:nvPr>
            <p:ph type="pic" idx="35" hasCustomPrompt="1"/>
          </p:nvPr>
        </p:nvSpPr>
        <p:spPr>
          <a:xfrm>
            <a:off x="1993861" y="2529840"/>
            <a:ext cx="1253384" cy="2351278"/>
          </a:xfrm>
          <a:prstGeom prst="roundRect">
            <a:avLst>
              <a:gd name="adj" fmla="val 5318"/>
            </a:avLst>
          </a:prstGeom>
          <a:solidFill>
            <a:schemeClr val="bg2"/>
          </a:solidFill>
        </p:spPr>
        <p:txBody>
          <a:bodyPr anchor="t">
            <a:normAutofit/>
          </a:bodyPr>
          <a:lstStyle>
            <a:lvl1pPr marL="0" indent="0">
              <a:buNone/>
              <a:defRPr sz="1400"/>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Click to insert screenshot</a:t>
            </a:r>
          </a:p>
        </p:txBody>
      </p:sp>
      <p:sp>
        <p:nvSpPr>
          <p:cNvPr id="17"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Multiple screenshotstext">
    <p:bg>
      <p:bgPr>
        <a:solidFill>
          <a:srgbClr val="F7F7F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11702" t="-263" r="18" b="263"/>
          <a:stretch/>
        </p:blipFill>
        <p:spPr>
          <a:xfrm>
            <a:off x="1965137" y="-38755"/>
            <a:ext cx="16316877" cy="10324168"/>
          </a:xfrm>
          <a:prstGeom prst="rect">
            <a:avLst/>
          </a:prstGeom>
        </p:spPr>
      </p:pic>
      <p:sp>
        <p:nvSpPr>
          <p:cNvPr id="10" name="Content Placeholder 2"/>
          <p:cNvSpPr>
            <a:spLocks noGrp="1"/>
          </p:cNvSpPr>
          <p:nvPr>
            <p:ph idx="14" hasCustomPrompt="1"/>
          </p:nvPr>
        </p:nvSpPr>
        <p:spPr>
          <a:xfrm>
            <a:off x="539749" y="2200448"/>
            <a:ext cx="6980944" cy="418608"/>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8" name="Title 1"/>
          <p:cNvSpPr>
            <a:spLocks noGrp="1"/>
          </p:cNvSpPr>
          <p:nvPr>
            <p:ph type="title" hasCustomPrompt="1"/>
          </p:nvPr>
        </p:nvSpPr>
        <p:spPr>
          <a:xfrm>
            <a:off x="539750" y="540000"/>
            <a:ext cx="14811086" cy="353763"/>
          </a:xfrm>
        </p:spPr>
        <p:txBody>
          <a:bodyPr vert="horz" lIns="0" tIns="0" rIns="91440" bIns="45720" rtlCol="0" anchor="t">
            <a:noAutofit/>
          </a:bodyPr>
          <a:lstStyle>
            <a:lvl1pPr>
              <a:defRPr lang="en-US" baseline="0" dirty="0"/>
            </a:lvl1pPr>
          </a:lstStyle>
          <a:p>
            <a:pPr lvl="0"/>
            <a:r>
              <a:rPr lang="en-US" dirty="0"/>
              <a:t>Insert title – multiple  screenshot slide with longer text explanation</a:t>
            </a:r>
          </a:p>
        </p:txBody>
      </p:sp>
      <p:sp>
        <p:nvSpPr>
          <p:cNvPr id="11" name="Text Placeholder 6"/>
          <p:cNvSpPr>
            <a:spLocks noGrp="1"/>
          </p:cNvSpPr>
          <p:nvPr>
            <p:ph type="body" sz="quarter" idx="32" hasCustomPrompt="1"/>
          </p:nvPr>
        </p:nvSpPr>
        <p:spPr>
          <a:xfrm>
            <a:off x="539749" y="2619056"/>
            <a:ext cx="6983414" cy="1206500"/>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2" name="Content Placeholder 2"/>
          <p:cNvSpPr>
            <a:spLocks noGrp="1"/>
          </p:cNvSpPr>
          <p:nvPr>
            <p:ph idx="33" hasCustomPrompt="1"/>
          </p:nvPr>
        </p:nvSpPr>
        <p:spPr>
          <a:xfrm>
            <a:off x="539748" y="4417810"/>
            <a:ext cx="6980944" cy="418608"/>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3" name="Text Placeholder 6"/>
          <p:cNvSpPr>
            <a:spLocks noGrp="1"/>
          </p:cNvSpPr>
          <p:nvPr>
            <p:ph type="body" sz="quarter" idx="34" hasCustomPrompt="1"/>
          </p:nvPr>
        </p:nvSpPr>
        <p:spPr>
          <a:xfrm>
            <a:off x="539748" y="4836418"/>
            <a:ext cx="6983414" cy="1206500"/>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14" name="Content Placeholder 2"/>
          <p:cNvSpPr>
            <a:spLocks noGrp="1"/>
          </p:cNvSpPr>
          <p:nvPr>
            <p:ph idx="35" hasCustomPrompt="1"/>
          </p:nvPr>
        </p:nvSpPr>
        <p:spPr>
          <a:xfrm>
            <a:off x="542221" y="6635172"/>
            <a:ext cx="6980944" cy="418608"/>
          </a:xfrm>
          <a:noFill/>
        </p:spPr>
        <p:txBody>
          <a:bodyPr lIns="0">
            <a:normAutofit/>
          </a:bodyPr>
          <a:lstStyle>
            <a:lvl1pPr marL="28575" indent="0">
              <a:buNone/>
              <a:tabLst/>
              <a:defRPr sz="18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15" name="Text Placeholder 6"/>
          <p:cNvSpPr>
            <a:spLocks noGrp="1"/>
          </p:cNvSpPr>
          <p:nvPr>
            <p:ph type="body" sz="quarter" idx="36" hasCustomPrompt="1"/>
          </p:nvPr>
        </p:nvSpPr>
        <p:spPr>
          <a:xfrm>
            <a:off x="542221" y="7053780"/>
            <a:ext cx="6983414" cy="1206500"/>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Insert text</a:t>
            </a:r>
          </a:p>
        </p:txBody>
      </p:sp>
      <p:sp>
        <p:nvSpPr>
          <p:cNvPr id="4" name="Footer Placeholder 3"/>
          <p:cNvSpPr>
            <a:spLocks noGrp="1"/>
          </p:cNvSpPr>
          <p:nvPr>
            <p:ph type="ftr" sz="quarter" idx="37"/>
          </p:nvPr>
        </p:nvSpPr>
        <p:spPr>
          <a:xfrm>
            <a:off x="539750" y="9540000"/>
            <a:ext cx="10964678" cy="516074"/>
          </a:xfrm>
          <a:prstGeom prst="rect">
            <a:avLst/>
          </a:prstGeom>
        </p:spPr>
        <p:txBody>
          <a:bodyPr/>
          <a:lstStyle/>
          <a:p>
            <a:r>
              <a:rPr lang="en-GB" dirty="0"/>
              <a:t>MiQ presentation name  |  Client name or other information  |  Date 20XX</a:t>
            </a:r>
          </a:p>
        </p:txBody>
      </p:sp>
      <p:sp>
        <p:nvSpPr>
          <p:cNvPr id="5" name="Slide Number Placeholder 4"/>
          <p:cNvSpPr>
            <a:spLocks noGrp="1"/>
          </p:cNvSpPr>
          <p:nvPr>
            <p:ph type="sldNum" sz="quarter" idx="38"/>
          </p:nvPr>
        </p:nvSpPr>
        <p:spPr/>
        <p:txBody>
          <a:bodyPr/>
          <a:lstStyle/>
          <a:p>
            <a:fld id="{D169FC91-59AE-C64A-9DCD-3B3C91131C87}" type="slidenum">
              <a:rPr lang="en-US" smtClean="0"/>
              <a:pPr/>
              <a:t>‹#›</a:t>
            </a:fld>
            <a:endParaRPr lang="en-US" dirty="0"/>
          </a:p>
        </p:txBody>
      </p:sp>
      <p:sp>
        <p:nvSpPr>
          <p:cNvPr id="16"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ingle chart">
    <p:bg>
      <p:bgPr>
        <a:solidFill>
          <a:schemeClr val="bg1"/>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39" hasCustomPrompt="1"/>
          </p:nvPr>
        </p:nvSpPr>
        <p:spPr>
          <a:xfrm>
            <a:off x="539751" y="2190750"/>
            <a:ext cx="14400212" cy="6986906"/>
          </a:xfrm>
        </p:spPr>
        <p:txBody>
          <a:bodyPr/>
          <a:lstStyle>
            <a:lvl1pPr marL="0" indent="0">
              <a:buFontTx/>
              <a:buNone/>
              <a:defRPr/>
            </a:lvl1pPr>
          </a:lstStyle>
          <a:p>
            <a:pPr lvl="0"/>
            <a:r>
              <a:rPr lang="en-GB" dirty="0"/>
              <a:t>Insert chart or table or graphic here</a:t>
            </a:r>
          </a:p>
        </p:txBody>
      </p:sp>
      <p:sp>
        <p:nvSpPr>
          <p:cNvPr id="8"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baseline="0" dirty="0"/>
            </a:lvl1pPr>
          </a:lstStyle>
          <a:p>
            <a:pPr lvl="0"/>
            <a:r>
              <a:rPr lang="en-US" dirty="0"/>
              <a:t>One big chart graph or table</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
        <p:nvSpPr>
          <p:cNvPr id="10"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 chart comparison">
    <p:bg>
      <p:bgPr>
        <a:solidFill>
          <a:schemeClr val="bg1"/>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39" hasCustomPrompt="1"/>
          </p:nvPr>
        </p:nvSpPr>
        <p:spPr>
          <a:xfrm>
            <a:off x="559630" y="2732436"/>
            <a:ext cx="8439908" cy="6305238"/>
          </a:xfrm>
        </p:spPr>
        <p:txBody>
          <a:bodyPr/>
          <a:lstStyle>
            <a:lvl1pPr marL="0" indent="0">
              <a:buFontTx/>
              <a:buNone/>
              <a:defRPr/>
            </a:lvl1pPr>
          </a:lstStyle>
          <a:p>
            <a:pPr lvl="0"/>
            <a:r>
              <a:rPr lang="en-GB" dirty="0"/>
              <a:t>Insert chart or table or graphic here</a:t>
            </a:r>
          </a:p>
        </p:txBody>
      </p:sp>
      <p:sp>
        <p:nvSpPr>
          <p:cNvPr id="8"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dirty="0"/>
            </a:lvl1pPr>
          </a:lstStyle>
          <a:p>
            <a:pPr lvl="0"/>
            <a:r>
              <a:rPr lang="en-US" dirty="0"/>
              <a:t>Comparison of 2 charts or tables</a:t>
            </a:r>
          </a:p>
        </p:txBody>
      </p:sp>
      <p:sp>
        <p:nvSpPr>
          <p:cNvPr id="11" name="Text Placeholder 6"/>
          <p:cNvSpPr>
            <a:spLocks noGrp="1"/>
          </p:cNvSpPr>
          <p:nvPr>
            <p:ph type="body" sz="quarter" idx="32" hasCustomPrompt="1"/>
          </p:nvPr>
        </p:nvSpPr>
        <p:spPr>
          <a:xfrm>
            <a:off x="539749" y="2190750"/>
            <a:ext cx="11341101" cy="531185"/>
          </a:xfrm>
        </p:spPr>
        <p:txBody>
          <a:bodyPr lIns="0">
            <a:noAutofit/>
          </a:bodyPr>
          <a:lstStyle>
            <a:lvl1pPr marL="0" indent="0">
              <a:buNone/>
              <a:defRPr sz="180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lang="en-US" dirty="0"/>
              <a:t>You can add a line of explanation here</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
        <p:nvSpPr>
          <p:cNvPr id="12" name="Content Placeholder 6"/>
          <p:cNvSpPr>
            <a:spLocks noGrp="1"/>
          </p:cNvSpPr>
          <p:nvPr>
            <p:ph sz="quarter" idx="40" hasCustomPrompt="1"/>
          </p:nvPr>
        </p:nvSpPr>
        <p:spPr>
          <a:xfrm>
            <a:off x="9180513" y="2732436"/>
            <a:ext cx="8532812" cy="6305238"/>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lvl="0"/>
            <a:r>
              <a:rPr lang="en-GB" dirty="0"/>
              <a:t>Insert chart or table or graphic here</a:t>
            </a:r>
          </a:p>
          <a:p>
            <a:pPr lvl="0"/>
            <a:endParaRPr lang="en-GB" dirty="0"/>
          </a:p>
        </p:txBody>
      </p:sp>
      <p:sp>
        <p:nvSpPr>
          <p:cNvPr id="10"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 chart comparison">
    <p:bg>
      <p:bgPr>
        <a:solidFill>
          <a:schemeClr val="bg1"/>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39" hasCustomPrompt="1"/>
          </p:nvPr>
        </p:nvSpPr>
        <p:spPr>
          <a:xfrm>
            <a:off x="559629" y="2190750"/>
            <a:ext cx="6840000" cy="3158001"/>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GB" dirty="0"/>
              <a:t>Insert chart or table or graphic here</a:t>
            </a:r>
          </a:p>
          <a:p>
            <a:pPr lvl="0"/>
            <a:endParaRPr lang="en-GB" dirty="0"/>
          </a:p>
        </p:txBody>
      </p:sp>
      <p:sp>
        <p:nvSpPr>
          <p:cNvPr id="8"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dirty="0"/>
            </a:lvl1pPr>
          </a:lstStyle>
          <a:p>
            <a:pPr lvl="0"/>
            <a:r>
              <a:rPr lang="en-US" dirty="0"/>
              <a:t>Comparison of 4 charts or tables</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
        <p:nvSpPr>
          <p:cNvPr id="12" name="Content Placeholder 6"/>
          <p:cNvSpPr>
            <a:spLocks noGrp="1"/>
          </p:cNvSpPr>
          <p:nvPr>
            <p:ph sz="quarter" idx="40" hasCustomPrompt="1"/>
          </p:nvPr>
        </p:nvSpPr>
        <p:spPr>
          <a:xfrm>
            <a:off x="7977563" y="2190750"/>
            <a:ext cx="6840000" cy="3158001"/>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GB" dirty="0"/>
              <a:t>Insert chart or table or graphic here</a:t>
            </a:r>
          </a:p>
          <a:p>
            <a:pPr lvl="0"/>
            <a:endParaRPr lang="en-GB" dirty="0"/>
          </a:p>
        </p:txBody>
      </p:sp>
      <p:sp>
        <p:nvSpPr>
          <p:cNvPr id="10" name="Content Placeholder 6"/>
          <p:cNvSpPr>
            <a:spLocks noGrp="1"/>
          </p:cNvSpPr>
          <p:nvPr>
            <p:ph sz="quarter" idx="41" hasCustomPrompt="1"/>
          </p:nvPr>
        </p:nvSpPr>
        <p:spPr>
          <a:xfrm>
            <a:off x="539749" y="5590343"/>
            <a:ext cx="6840000" cy="3158001"/>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GB" dirty="0"/>
              <a:t>Insert chart or table or graphic here</a:t>
            </a:r>
          </a:p>
          <a:p>
            <a:pPr lvl="0"/>
            <a:endParaRPr lang="en-GB" dirty="0"/>
          </a:p>
        </p:txBody>
      </p:sp>
      <p:sp>
        <p:nvSpPr>
          <p:cNvPr id="13" name="Content Placeholder 6"/>
          <p:cNvSpPr>
            <a:spLocks noGrp="1"/>
          </p:cNvSpPr>
          <p:nvPr>
            <p:ph sz="quarter" idx="42" hasCustomPrompt="1"/>
          </p:nvPr>
        </p:nvSpPr>
        <p:spPr>
          <a:xfrm>
            <a:off x="7957683" y="5590343"/>
            <a:ext cx="6840000" cy="3158001"/>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GB" dirty="0"/>
              <a:t>Insert chart or table or graphic here</a:t>
            </a:r>
          </a:p>
          <a:p>
            <a:pPr lvl="0"/>
            <a:endParaRPr lang="en-GB" dirty="0"/>
          </a:p>
        </p:txBody>
      </p:sp>
      <p:sp>
        <p:nvSpPr>
          <p:cNvPr id="11"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1743" userDrawn="1">
          <p15:clr>
            <a:srgbClr val="FBAE40"/>
          </p15:clr>
        </p15:guide>
        <p15:guide id="2" orient="horz" pos="3523" userDrawn="1">
          <p15:clr>
            <a:srgbClr val="FBAE40"/>
          </p15:clr>
        </p15:guide>
        <p15:guide id="4" orient="horz" pos="3897" userDrawn="1">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 chart comparison">
    <p:bg>
      <p:bgPr>
        <a:solidFill>
          <a:schemeClr val="bg1"/>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39" hasCustomPrompt="1"/>
          </p:nvPr>
        </p:nvSpPr>
        <p:spPr>
          <a:xfrm>
            <a:off x="559629" y="2190750"/>
            <a:ext cx="6840000" cy="6557594"/>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GB" dirty="0"/>
              <a:t>Insert chart or table or graphic here</a:t>
            </a:r>
          </a:p>
          <a:p>
            <a:pPr lvl="0"/>
            <a:endParaRPr lang="en-GB" dirty="0"/>
          </a:p>
        </p:txBody>
      </p:sp>
      <p:sp>
        <p:nvSpPr>
          <p:cNvPr id="8"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dirty="0"/>
            </a:lvl1pPr>
          </a:lstStyle>
          <a:p>
            <a:pPr lvl="0"/>
            <a:r>
              <a:rPr lang="en-US" dirty="0"/>
              <a:t>Comparison of 3 charts or tables</a:t>
            </a:r>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
        <p:nvSpPr>
          <p:cNvPr id="12" name="Content Placeholder 6"/>
          <p:cNvSpPr>
            <a:spLocks noGrp="1"/>
          </p:cNvSpPr>
          <p:nvPr>
            <p:ph sz="quarter" idx="40" hasCustomPrompt="1"/>
          </p:nvPr>
        </p:nvSpPr>
        <p:spPr>
          <a:xfrm>
            <a:off x="7977563" y="2190750"/>
            <a:ext cx="6840000" cy="3158001"/>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GB" dirty="0"/>
              <a:t>Insert chart or table or graphic here</a:t>
            </a:r>
          </a:p>
          <a:p>
            <a:pPr lvl="0"/>
            <a:endParaRPr lang="en-GB" dirty="0"/>
          </a:p>
        </p:txBody>
      </p:sp>
      <p:sp>
        <p:nvSpPr>
          <p:cNvPr id="13" name="Content Placeholder 6"/>
          <p:cNvSpPr>
            <a:spLocks noGrp="1"/>
          </p:cNvSpPr>
          <p:nvPr>
            <p:ph sz="quarter" idx="42" hasCustomPrompt="1"/>
          </p:nvPr>
        </p:nvSpPr>
        <p:spPr>
          <a:xfrm>
            <a:off x="7957683" y="5590343"/>
            <a:ext cx="6840000" cy="3158001"/>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GB" dirty="0"/>
              <a:t>Insert chart or table or graphic here</a:t>
            </a:r>
          </a:p>
          <a:p>
            <a:pPr lvl="0"/>
            <a:endParaRPr lang="en-GB" dirty="0"/>
          </a:p>
        </p:txBody>
      </p:sp>
      <p:sp>
        <p:nvSpPr>
          <p:cNvPr id="11"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1743">
          <p15:clr>
            <a:srgbClr val="FBAE40"/>
          </p15:clr>
        </p15:guide>
        <p15:guide id="2" orient="horz" pos="3523">
          <p15:clr>
            <a:srgbClr val="FBAE40"/>
          </p15:clr>
        </p15:guide>
        <p15:guide id="4" orient="horz" pos="389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iecharts">
    <p:bg>
      <p:bgPr>
        <a:solidFill>
          <a:schemeClr val="bg1"/>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39" hasCustomPrompt="1"/>
          </p:nvPr>
        </p:nvSpPr>
        <p:spPr>
          <a:xfrm>
            <a:off x="539750" y="2190750"/>
            <a:ext cx="4196054" cy="3158001"/>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GB" dirty="0"/>
              <a:t>Insert chart or table or graphic here</a:t>
            </a:r>
          </a:p>
          <a:p>
            <a:pPr lvl="0"/>
            <a:endParaRPr lang="en-GB" dirty="0"/>
          </a:p>
        </p:txBody>
      </p:sp>
      <p:sp>
        <p:nvSpPr>
          <p:cNvPr id="8" name="Title 1"/>
          <p:cNvSpPr>
            <a:spLocks noGrp="1"/>
          </p:cNvSpPr>
          <p:nvPr>
            <p:ph type="title" hasCustomPrompt="1"/>
          </p:nvPr>
        </p:nvSpPr>
        <p:spPr>
          <a:xfrm>
            <a:off x="539750" y="540000"/>
            <a:ext cx="12744450" cy="360000"/>
          </a:xfrm>
        </p:spPr>
        <p:txBody>
          <a:bodyPr vert="horz" lIns="0" tIns="0" rIns="91440" bIns="45720" rtlCol="0" anchor="t">
            <a:noAutofit/>
          </a:bodyPr>
          <a:lstStyle>
            <a:lvl1pPr>
              <a:defRPr lang="en-US" dirty="0"/>
            </a:lvl1pPr>
          </a:lstStyle>
          <a:p>
            <a:pPr lvl="0"/>
            <a:r>
              <a:rPr lang="en-US" dirty="0"/>
              <a:t>Comparison of 6 charts or tables – ideal for </a:t>
            </a:r>
            <a:r>
              <a:rPr lang="en-US" dirty="0" err="1"/>
              <a:t>piecharts</a:t>
            </a:r>
            <a:endParaRPr lang="en-US" dirty="0"/>
          </a:p>
        </p:txBody>
      </p:sp>
      <p:sp>
        <p:nvSpPr>
          <p:cNvPr id="2" name="Footer Placeholder 1"/>
          <p:cNvSpPr>
            <a:spLocks noGrp="1"/>
          </p:cNvSpPr>
          <p:nvPr>
            <p:ph type="ftr" sz="quarter" idx="37"/>
          </p:nvPr>
        </p:nvSpPr>
        <p:spPr>
          <a:xfrm>
            <a:off x="539749" y="9540000"/>
            <a:ext cx="8640763" cy="350392"/>
          </a:xfrm>
          <a:prstGeom prst="rect">
            <a:avLst/>
          </a:prstGeom>
        </p:spPr>
        <p:txBody>
          <a:bodyPr/>
          <a:lstStyle/>
          <a:p>
            <a:r>
              <a:rPr lang="en-GB" dirty="0"/>
              <a:t>MiQ presentation name  |  Client name or other information  |  Date 20XX</a:t>
            </a:r>
          </a:p>
        </p:txBody>
      </p:sp>
      <p:sp>
        <p:nvSpPr>
          <p:cNvPr id="4" name="Slide Number Placeholder 3"/>
          <p:cNvSpPr>
            <a:spLocks noGrp="1"/>
          </p:cNvSpPr>
          <p:nvPr>
            <p:ph type="sldNum" sz="quarter" idx="38"/>
          </p:nvPr>
        </p:nvSpPr>
        <p:spPr/>
        <p:txBody>
          <a:bodyPr/>
          <a:lstStyle/>
          <a:p>
            <a:fld id="{D169FC91-59AE-C64A-9DCD-3B3C91131C87}" type="slidenum">
              <a:rPr lang="en-US" smtClean="0"/>
              <a:pPr/>
              <a:t>‹#›</a:t>
            </a:fld>
            <a:endParaRPr lang="en-US" dirty="0"/>
          </a:p>
        </p:txBody>
      </p:sp>
      <p:sp>
        <p:nvSpPr>
          <p:cNvPr id="12" name="Content Placeholder 6"/>
          <p:cNvSpPr>
            <a:spLocks noGrp="1"/>
          </p:cNvSpPr>
          <p:nvPr>
            <p:ph sz="quarter" idx="40" hasCustomPrompt="1"/>
          </p:nvPr>
        </p:nvSpPr>
        <p:spPr>
          <a:xfrm>
            <a:off x="6299200" y="2226054"/>
            <a:ext cx="4196054" cy="3158001"/>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GB" dirty="0"/>
              <a:t>Insert chart or table or graphic here</a:t>
            </a:r>
          </a:p>
          <a:p>
            <a:pPr lvl="0"/>
            <a:endParaRPr lang="en-GB" dirty="0"/>
          </a:p>
        </p:txBody>
      </p:sp>
      <p:sp>
        <p:nvSpPr>
          <p:cNvPr id="10" name="Content Placeholder 6"/>
          <p:cNvSpPr>
            <a:spLocks noGrp="1"/>
          </p:cNvSpPr>
          <p:nvPr>
            <p:ph sz="quarter" idx="41" hasCustomPrompt="1"/>
          </p:nvPr>
        </p:nvSpPr>
        <p:spPr>
          <a:xfrm>
            <a:off x="519870" y="5590343"/>
            <a:ext cx="4196054" cy="3158001"/>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GB" dirty="0"/>
              <a:t>Insert chart or table or graphic here</a:t>
            </a:r>
          </a:p>
          <a:p>
            <a:pPr lvl="0"/>
            <a:endParaRPr lang="en-GB" dirty="0"/>
          </a:p>
        </p:txBody>
      </p:sp>
      <p:sp>
        <p:nvSpPr>
          <p:cNvPr id="13" name="Content Placeholder 6"/>
          <p:cNvSpPr>
            <a:spLocks noGrp="1"/>
          </p:cNvSpPr>
          <p:nvPr>
            <p:ph sz="quarter" idx="42" hasCustomPrompt="1"/>
          </p:nvPr>
        </p:nvSpPr>
        <p:spPr>
          <a:xfrm>
            <a:off x="6279320" y="5625647"/>
            <a:ext cx="4196054" cy="3158001"/>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GB" dirty="0"/>
              <a:t>Insert chart or table or graphic here</a:t>
            </a:r>
          </a:p>
          <a:p>
            <a:pPr lvl="0"/>
            <a:endParaRPr lang="en-GB" dirty="0"/>
          </a:p>
        </p:txBody>
      </p:sp>
      <p:sp>
        <p:nvSpPr>
          <p:cNvPr id="11" name="Content Placeholder 6"/>
          <p:cNvSpPr>
            <a:spLocks noGrp="1"/>
          </p:cNvSpPr>
          <p:nvPr>
            <p:ph sz="quarter" idx="43" hasCustomPrompt="1"/>
          </p:nvPr>
        </p:nvSpPr>
        <p:spPr>
          <a:xfrm>
            <a:off x="12080118" y="2226054"/>
            <a:ext cx="4196054" cy="3158001"/>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GB" dirty="0"/>
              <a:t>Insert chart or table or graphic here</a:t>
            </a:r>
          </a:p>
          <a:p>
            <a:pPr lvl="0"/>
            <a:endParaRPr lang="en-GB" dirty="0"/>
          </a:p>
        </p:txBody>
      </p:sp>
      <p:sp>
        <p:nvSpPr>
          <p:cNvPr id="14" name="Content Placeholder 6"/>
          <p:cNvSpPr>
            <a:spLocks noGrp="1"/>
          </p:cNvSpPr>
          <p:nvPr>
            <p:ph sz="quarter" idx="44" hasCustomPrompt="1"/>
          </p:nvPr>
        </p:nvSpPr>
        <p:spPr>
          <a:xfrm>
            <a:off x="12060238" y="5625647"/>
            <a:ext cx="4196054" cy="3158001"/>
          </a:xfrm>
        </p:spPr>
        <p:txBody>
          <a:bodyPr/>
          <a:lstStyle>
            <a:lvl1pPr marL="0" marR="0" indent="0" algn="l" defTabSz="1371417" rtl="0" eaLnBrk="1" fontAlgn="auto" latinLnBrk="0" hangingPunct="1">
              <a:lnSpc>
                <a:spcPct val="110000"/>
              </a:lnSpc>
              <a:spcBef>
                <a:spcPts val="2100"/>
              </a:spcBef>
              <a:spcAft>
                <a:spcPts val="0"/>
              </a:spcAft>
              <a:buClrTx/>
              <a:buSzPct val="85000"/>
              <a:buFontTx/>
              <a:buNone/>
              <a:tabLst/>
              <a:defRPr/>
            </a:lvl1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GB" dirty="0"/>
              <a:t>Insert chart or table or graphic here</a:t>
            </a:r>
          </a:p>
          <a:p>
            <a:pPr lvl="0"/>
            <a:endParaRPr lang="en-GB" dirty="0"/>
          </a:p>
        </p:txBody>
      </p:sp>
      <p:sp>
        <p:nvSpPr>
          <p:cNvPr id="15"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1743">
          <p15:clr>
            <a:srgbClr val="FBAE40"/>
          </p15:clr>
        </p15:guide>
        <p15:guide id="2" orient="horz" pos="3523">
          <p15:clr>
            <a:srgbClr val="FBAE40"/>
          </p15:clr>
        </p15:guide>
        <p15:guide id="4" orient="horz" pos="389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co-brand choose image CROP">
    <p:bg>
      <p:bgPr>
        <a:solidFill>
          <a:schemeClr val="bg2"/>
        </a:solidFill>
        <a:effectLst/>
      </p:bgPr>
    </p:bg>
    <p:spTree>
      <p:nvGrpSpPr>
        <p:cNvPr id="1" name=""/>
        <p:cNvGrpSpPr/>
        <p:nvPr/>
      </p:nvGrpSpPr>
      <p:grpSpPr>
        <a:xfrm>
          <a:off x="0" y="0"/>
          <a:ext cx="0" cy="0"/>
          <a:chOff x="0" y="0"/>
          <a:chExt cx="0" cy="0"/>
        </a:xfrm>
      </p:grpSpPr>
      <p:sp>
        <p:nvSpPr>
          <p:cNvPr id="6" name="Rectangle 5"/>
          <p:cNvSpPr/>
          <p:nvPr userDrawn="1"/>
        </p:nvSpPr>
        <p:spPr>
          <a:xfrm>
            <a:off x="-1" y="-1"/>
            <a:ext cx="18287999" cy="10285413"/>
          </a:xfrm>
          <a:custGeom>
            <a:avLst/>
            <a:gdLst>
              <a:gd name="connsiteX0" fmla="*/ 0 w 18287999"/>
              <a:gd name="connsiteY0" fmla="*/ 0 h 10285413"/>
              <a:gd name="connsiteX1" fmla="*/ 18287999 w 18287999"/>
              <a:gd name="connsiteY1" fmla="*/ 0 h 10285413"/>
              <a:gd name="connsiteX2" fmla="*/ 18287999 w 18287999"/>
              <a:gd name="connsiteY2" fmla="*/ 10285413 h 10285413"/>
              <a:gd name="connsiteX3" fmla="*/ 0 w 18287999"/>
              <a:gd name="connsiteY3" fmla="*/ 10285413 h 10285413"/>
              <a:gd name="connsiteX4" fmla="*/ 0 w 18287999"/>
              <a:gd name="connsiteY4" fmla="*/ 0 h 10285413"/>
              <a:gd name="connsiteX0" fmla="*/ 0 w 18287999"/>
              <a:gd name="connsiteY0" fmla="*/ 0 h 10285413"/>
              <a:gd name="connsiteX1" fmla="*/ 18287999 w 18287999"/>
              <a:gd name="connsiteY1" fmla="*/ 0 h 10285413"/>
              <a:gd name="connsiteX2" fmla="*/ 8059479 w 18287999"/>
              <a:gd name="connsiteY2" fmla="*/ 10264148 h 10285413"/>
              <a:gd name="connsiteX3" fmla="*/ 0 w 18287999"/>
              <a:gd name="connsiteY3" fmla="*/ 10285413 h 10285413"/>
              <a:gd name="connsiteX4" fmla="*/ 0 w 18287999"/>
              <a:gd name="connsiteY4" fmla="*/ 0 h 10285413"/>
              <a:gd name="connsiteX0" fmla="*/ 0 w 18287999"/>
              <a:gd name="connsiteY0" fmla="*/ 0 h 10285413"/>
              <a:gd name="connsiteX1" fmla="*/ 18287999 w 18287999"/>
              <a:gd name="connsiteY1" fmla="*/ 0 h 10285413"/>
              <a:gd name="connsiteX2" fmla="*/ 8038214 w 18287999"/>
              <a:gd name="connsiteY2" fmla="*/ 10285413 h 10285413"/>
              <a:gd name="connsiteX3" fmla="*/ 0 w 18287999"/>
              <a:gd name="connsiteY3" fmla="*/ 10285413 h 10285413"/>
              <a:gd name="connsiteX4" fmla="*/ 0 w 18287999"/>
              <a:gd name="connsiteY4" fmla="*/ 0 h 10285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7999" h="10285413">
                <a:moveTo>
                  <a:pt x="0" y="0"/>
                </a:moveTo>
                <a:lnTo>
                  <a:pt x="18287999" y="0"/>
                </a:lnTo>
                <a:lnTo>
                  <a:pt x="8038214" y="10285413"/>
                </a:lnTo>
                <a:lnTo>
                  <a:pt x="0" y="10285413"/>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2"/>
          <p:cNvSpPr>
            <a:spLocks noGrp="1" noChangeAspect="1"/>
          </p:cNvSpPr>
          <p:nvPr>
            <p:ph type="pic" idx="27" hasCustomPrompt="1"/>
          </p:nvPr>
        </p:nvSpPr>
        <p:spPr>
          <a:xfrm>
            <a:off x="7974419" y="0"/>
            <a:ext cx="10313580" cy="10285412"/>
          </a:xfrm>
        </p:spPr>
        <p:txBody>
          <a:bodyPr anchor="b">
            <a:normAutofit/>
          </a:bodyPr>
          <a:lstStyle>
            <a:lvl1pPr marL="0" indent="0" algn="r">
              <a:buNone/>
              <a:defRPr sz="1800">
                <a:solidFill>
                  <a:schemeClr val="tx1"/>
                </a:solidFill>
              </a:defRPr>
            </a:lvl1pPr>
            <a:lvl2pPr marL="685709" indent="0">
              <a:buNone/>
              <a:defRPr sz="4199"/>
            </a:lvl2pPr>
            <a:lvl3pPr marL="1371417" indent="0">
              <a:buNone/>
              <a:defRPr sz="3600"/>
            </a:lvl3pPr>
            <a:lvl4pPr marL="2057126" indent="0">
              <a:buNone/>
              <a:defRPr sz="3000"/>
            </a:lvl4pPr>
            <a:lvl5pPr marL="2742834" indent="0">
              <a:buNone/>
              <a:defRPr sz="3000"/>
            </a:lvl5pPr>
            <a:lvl6pPr marL="3428543" indent="0">
              <a:buNone/>
              <a:defRPr sz="3000"/>
            </a:lvl6pPr>
            <a:lvl7pPr marL="4114251" indent="0">
              <a:buNone/>
              <a:defRPr sz="3000"/>
            </a:lvl7pPr>
            <a:lvl8pPr marL="4799960" indent="0">
              <a:buNone/>
              <a:defRPr sz="3000"/>
            </a:lvl8pPr>
            <a:lvl9pPr marL="5485668" indent="0">
              <a:buNone/>
              <a:defRPr sz="3000"/>
            </a:lvl9pPr>
          </a:lstStyle>
          <a:p>
            <a:r>
              <a:rPr lang="en-US" dirty="0"/>
              <a:t>Insert image to crop</a:t>
            </a:r>
          </a:p>
        </p:txBody>
      </p:sp>
      <p:sp>
        <p:nvSpPr>
          <p:cNvPr id="2" name="Title 1"/>
          <p:cNvSpPr>
            <a:spLocks noGrp="1"/>
          </p:cNvSpPr>
          <p:nvPr>
            <p:ph type="ctrTitle" hasCustomPrompt="1"/>
          </p:nvPr>
        </p:nvSpPr>
        <p:spPr>
          <a:xfrm>
            <a:off x="539750" y="2190750"/>
            <a:ext cx="7434670" cy="6054244"/>
          </a:xfrm>
        </p:spPr>
        <p:txBody>
          <a:bodyPr anchor="ctr"/>
          <a:lstStyle>
            <a:lvl1pPr marL="0" indent="0" algn="l" defTabSz="1371417" rtl="0" eaLnBrk="1" latinLnBrk="0" hangingPunct="1">
              <a:lnSpc>
                <a:spcPct val="90000"/>
              </a:lnSpc>
              <a:spcBef>
                <a:spcPts val="1500"/>
              </a:spcBef>
              <a:buFont typeface="Arial" panose="020B0604020202020204" pitchFamily="34" charset="0"/>
              <a:buNone/>
              <a:defRPr lang="en-US" sz="6000" b="0" kern="1200" dirty="0">
                <a:solidFill>
                  <a:schemeClr val="bg1"/>
                </a:solidFill>
                <a:latin typeface="+mn-lt"/>
                <a:ea typeface="+mn-ea"/>
                <a:cs typeface="+mn-cs"/>
              </a:defRPr>
            </a:lvl1pPr>
          </a:lstStyle>
          <a:p>
            <a:pPr marL="0" lvl="0" indent="0" algn="l" defTabSz="1371417" rtl="0" eaLnBrk="1" latinLnBrk="0" hangingPunct="1">
              <a:lnSpc>
                <a:spcPct val="90000"/>
              </a:lnSpc>
              <a:spcBef>
                <a:spcPts val="1500"/>
              </a:spcBef>
              <a:buFont typeface="Arial" panose="020B0604020202020204" pitchFamily="34" charset="0"/>
              <a:buNone/>
            </a:pPr>
            <a:r>
              <a:rPr lang="en-US" dirty="0"/>
              <a:t>Presentation title goes here</a:t>
            </a:r>
          </a:p>
        </p:txBody>
      </p:sp>
      <p:sp>
        <p:nvSpPr>
          <p:cNvPr id="3" name="Subtitle 2"/>
          <p:cNvSpPr>
            <a:spLocks noGrp="1"/>
          </p:cNvSpPr>
          <p:nvPr>
            <p:ph type="subTitle" idx="1" hasCustomPrompt="1"/>
          </p:nvPr>
        </p:nvSpPr>
        <p:spPr>
          <a:xfrm>
            <a:off x="539749" y="6380088"/>
            <a:ext cx="10080625" cy="2483260"/>
          </a:xfrm>
        </p:spPr>
        <p:txBody>
          <a:bodyPr vert="horz" lIns="0" tIns="0" rIns="0" bIns="0" rtlCol="0">
            <a:normAutofit/>
          </a:bodyPr>
          <a:lstStyle>
            <a:lvl1pPr marL="342854" indent="-342854">
              <a:spcBef>
                <a:spcPts val="0"/>
              </a:spcBef>
              <a:buNone/>
              <a:defRPr lang="en-US" sz="3200" b="1" baseline="0" dirty="0">
                <a:solidFill>
                  <a:schemeClr val="bg1"/>
                </a:solidFill>
              </a:defRPr>
            </a:lvl1pPr>
          </a:lstStyle>
          <a:p>
            <a:pPr marL="0" lvl="0" indent="0"/>
            <a:r>
              <a:rPr lang="en-US" dirty="0"/>
              <a:t>Use this space for a subtitle if you need one. When you’re done, move it up so it’s just under the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7772" y="569913"/>
            <a:ext cx="3876455" cy="1294992"/>
          </a:xfrm>
          <a:prstGeom prst="rect">
            <a:avLst/>
          </a:prstGeom>
        </p:spPr>
      </p:pic>
      <p:sp>
        <p:nvSpPr>
          <p:cNvPr id="4" name="Footer Placeholder 3"/>
          <p:cNvSpPr>
            <a:spLocks noGrp="1"/>
          </p:cNvSpPr>
          <p:nvPr>
            <p:ph type="ftr" sz="quarter" idx="13"/>
          </p:nvPr>
        </p:nvSpPr>
        <p:spPr>
          <a:xfrm>
            <a:off x="539750" y="9540000"/>
            <a:ext cx="11520488" cy="392921"/>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9" name="Picture Placeholder 2"/>
          <p:cNvSpPr>
            <a:spLocks noGrp="1"/>
          </p:cNvSpPr>
          <p:nvPr>
            <p:ph type="pic" sz="quarter" idx="15" hasCustomPrompt="1"/>
          </p:nvPr>
        </p:nvSpPr>
        <p:spPr>
          <a:xfrm>
            <a:off x="4679950" y="621303"/>
            <a:ext cx="4319588" cy="1192212"/>
          </a:xfrm>
        </p:spPr>
        <p:txBody>
          <a:bodyPr/>
          <a:lstStyle>
            <a:lvl1pPr>
              <a:defRPr baseline="0">
                <a:solidFill>
                  <a:schemeClr val="bg1"/>
                </a:solidFill>
              </a:defRPr>
            </a:lvl1pPr>
          </a:lstStyle>
          <a:p>
            <a:r>
              <a:rPr lang="en-GB" dirty="0"/>
              <a:t>Client Logo</a:t>
            </a:r>
          </a:p>
        </p:txBody>
      </p:sp>
      <p:cxnSp>
        <p:nvCxnSpPr>
          <p:cNvPr id="10" name="Straight Connector 9"/>
          <p:cNvCxnSpPr/>
          <p:nvPr userDrawn="1"/>
        </p:nvCxnSpPr>
        <p:spPr>
          <a:xfrm>
            <a:off x="4311313" y="501696"/>
            <a:ext cx="0" cy="151200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239">
          <p15:clr>
            <a:srgbClr val="FBAE40"/>
          </p15:clr>
        </p15:guide>
        <p15:guide id="2" orient="horz" pos="3625">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39999"/>
            <a:ext cx="12744449" cy="569663"/>
          </a:xfrm>
        </p:spPr>
        <p:txBody>
          <a:bodyPr/>
          <a:lstStyle>
            <a:lvl1pPr>
              <a:defRPr sz="3000"/>
            </a:lvl1pPr>
          </a:lstStyle>
          <a:p>
            <a:r>
              <a:rPr lang="en-US" dirty="0"/>
              <a:t>Insert title here – this is a blank slide</a:t>
            </a:r>
          </a:p>
        </p:txBody>
      </p:sp>
      <p:sp>
        <p:nvSpPr>
          <p:cNvPr id="6" name="Footer Placeholder 5"/>
          <p:cNvSpPr>
            <a:spLocks noGrp="1"/>
          </p:cNvSpPr>
          <p:nvPr>
            <p:ph type="ftr" sz="quarter" idx="10"/>
          </p:nvPr>
        </p:nvSpPr>
        <p:spPr>
          <a:xfrm>
            <a:off x="539750" y="9531623"/>
            <a:ext cx="9327264" cy="350392"/>
          </a:xfrm>
          <a:prstGeom prst="rect">
            <a:avLst/>
          </a:prstGeom>
        </p:spPr>
        <p:txBody>
          <a:bodyPr/>
          <a:lstStyle/>
          <a:p>
            <a:r>
              <a:rPr lang="en-GB" dirty="0"/>
              <a:t>MiQ presentation name  |  Client name or other information  |  Date 20XX</a:t>
            </a:r>
          </a:p>
        </p:txBody>
      </p:sp>
      <p:sp>
        <p:nvSpPr>
          <p:cNvPr id="7" name="Slide Number Placeholder 6"/>
          <p:cNvSpPr>
            <a:spLocks noGrp="1"/>
          </p:cNvSpPr>
          <p:nvPr>
            <p:ph type="sldNum" sz="quarter" idx="11"/>
          </p:nvPr>
        </p:nvSpPr>
        <p:spPr/>
        <p:txBody>
          <a:bodyPr/>
          <a:lstStyle/>
          <a:p>
            <a:fld id="{D169FC91-59AE-C64A-9DCD-3B3C91131C87}" type="slidenum">
              <a:rPr lang="en-US" smtClean="0"/>
              <a:pPr/>
              <a:t>‹#›</a:t>
            </a:fld>
            <a:endParaRPr lang="en-US" dirty="0"/>
          </a:p>
        </p:txBody>
      </p:sp>
      <p:sp>
        <p:nvSpPr>
          <p:cNvPr id="8"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539999"/>
            <a:ext cx="12744449" cy="569663"/>
          </a:xfrm>
        </p:spPr>
        <p:txBody>
          <a:bodyPr/>
          <a:lstStyle>
            <a:lvl1pPr>
              <a:defRPr sz="2800">
                <a:solidFill>
                  <a:schemeClr val="bg1"/>
                </a:solidFill>
              </a:defRPr>
            </a:lvl1pPr>
          </a:lstStyle>
          <a:p>
            <a:r>
              <a:rPr lang="en-US" dirty="0"/>
              <a:t>Insert title here – this is a blank slide</a:t>
            </a:r>
          </a:p>
        </p:txBody>
      </p:sp>
      <p:sp>
        <p:nvSpPr>
          <p:cNvPr id="6" name="Footer Placeholder 5"/>
          <p:cNvSpPr>
            <a:spLocks noGrp="1"/>
          </p:cNvSpPr>
          <p:nvPr>
            <p:ph type="ftr" sz="quarter" idx="10"/>
          </p:nvPr>
        </p:nvSpPr>
        <p:spPr>
          <a:xfrm>
            <a:off x="539750" y="9531623"/>
            <a:ext cx="9327264" cy="350392"/>
          </a:xfrm>
          <a:prstGeom prst="rect">
            <a:avLst/>
          </a:prstGeom>
        </p:spPr>
        <p:txBody>
          <a:bodyPr/>
          <a:lstStyle>
            <a:lvl1pPr>
              <a:defRPr>
                <a:solidFill>
                  <a:schemeClr val="bg1"/>
                </a:solidFill>
              </a:defRPr>
            </a:lvl1pPr>
          </a:lstStyle>
          <a:p>
            <a:r>
              <a:rPr lang="en-GB" dirty="0"/>
              <a:t>MiQ presentation name  |  Client name or other information  |  Date 20XX</a:t>
            </a:r>
          </a:p>
        </p:txBody>
      </p:sp>
      <p:sp>
        <p:nvSpPr>
          <p:cNvPr id="7" name="Slide Number Placeholder 6"/>
          <p:cNvSpPr>
            <a:spLocks noGrp="1"/>
          </p:cNvSpPr>
          <p:nvPr>
            <p:ph type="sldNum" sz="quarter" idx="11"/>
          </p:nvPr>
        </p:nvSpPr>
        <p:spPr/>
        <p:txBody>
          <a:bodyPr/>
          <a:lstStyle>
            <a:lvl1pPr>
              <a:defRPr>
                <a:solidFill>
                  <a:schemeClr val="bg1"/>
                </a:solidFill>
              </a:defRPr>
            </a:lvl1pPr>
          </a:lstStyle>
          <a:p>
            <a:fld id="{D169FC91-59AE-C64A-9DCD-3B3C91131C87}" type="slidenum">
              <a:rPr lang="en-US" smtClean="0"/>
              <a:pPr/>
              <a:t>‹#›</a:t>
            </a:fld>
            <a:endParaRPr lang="en-US" dirty="0"/>
          </a:p>
        </p:txBody>
      </p:sp>
      <p:sp>
        <p:nvSpPr>
          <p:cNvPr id="8" name="Text Placeholder 7"/>
          <p:cNvSpPr>
            <a:spLocks noGrp="1"/>
          </p:cNvSpPr>
          <p:nvPr>
            <p:ph type="body" sz="quarter" idx="13" hasCustomPrompt="1"/>
          </p:nvPr>
        </p:nvSpPr>
        <p:spPr>
          <a:xfrm>
            <a:off x="539749" y="1093963"/>
            <a:ext cx="11520489" cy="385242"/>
          </a:xfrm>
        </p:spPr>
        <p:txBody>
          <a:bodyPr vert="horz" lIns="0" tIns="0" rIns="91440" bIns="45720" rtlCol="0" anchor="t">
            <a:noAutofit/>
          </a:bodyPr>
          <a:lstStyle>
            <a:lvl1pPr marL="0" indent="0">
              <a:buFontTx/>
              <a:buNone/>
              <a:defRPr lang="en-US" sz="2400" b="0" dirty="0" smtClean="0">
                <a:solidFill>
                  <a:schemeClr val="bg1"/>
                </a:solidFill>
                <a:latin typeface="+mj-lt"/>
                <a:ea typeface="+mj-ea"/>
                <a:cs typeface="+mj-cs"/>
              </a:defRPr>
            </a:lvl1pPr>
          </a:lstStyle>
          <a:p>
            <a:pPr lvl="0">
              <a:spcBef>
                <a:spcPct val="0"/>
              </a:spcBef>
              <a:buNone/>
            </a:pPr>
            <a:r>
              <a:rPr lang="en-US"/>
              <a:t>subtitle</a:t>
            </a:r>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REAKER">
    <p:spTree>
      <p:nvGrpSpPr>
        <p:cNvPr id="1" name=""/>
        <p:cNvGrpSpPr/>
        <p:nvPr/>
      </p:nvGrpSpPr>
      <p:grpSpPr>
        <a:xfrm>
          <a:off x="0" y="0"/>
          <a:ext cx="0" cy="0"/>
          <a:chOff x="0" y="0"/>
          <a:chExt cx="0" cy="0"/>
        </a:xfrm>
      </p:grpSpPr>
      <p:sp>
        <p:nvSpPr>
          <p:cNvPr id="8" name="Picture Placeholder 7"/>
          <p:cNvSpPr>
            <a:spLocks noGrp="1"/>
          </p:cNvSpPr>
          <p:nvPr>
            <p:ph type="pic" sz="quarter" idx="12" hasCustomPrompt="1"/>
          </p:nvPr>
        </p:nvSpPr>
        <p:spPr>
          <a:xfrm>
            <a:off x="-872677" y="-108887"/>
            <a:ext cx="19160677" cy="1052183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7361 w 10000"/>
              <a:gd name="connsiteY0" fmla="*/ 1060 h 10000"/>
              <a:gd name="connsiteX1" fmla="*/ 10000 w 10000"/>
              <a:gd name="connsiteY1" fmla="*/ 0 h 10000"/>
              <a:gd name="connsiteX2" fmla="*/ 10000 w 10000"/>
              <a:gd name="connsiteY2" fmla="*/ 10000 h 10000"/>
              <a:gd name="connsiteX3" fmla="*/ 0 w 10000"/>
              <a:gd name="connsiteY3" fmla="*/ 10000 h 10000"/>
              <a:gd name="connsiteX4" fmla="*/ 7361 w 10000"/>
              <a:gd name="connsiteY4" fmla="*/ 1060 h 10000"/>
              <a:gd name="connsiteX0" fmla="*/ 7833 w 10472"/>
              <a:gd name="connsiteY0" fmla="*/ 1060 h 10085"/>
              <a:gd name="connsiteX1" fmla="*/ 10472 w 10472"/>
              <a:gd name="connsiteY1" fmla="*/ 0 h 10085"/>
              <a:gd name="connsiteX2" fmla="*/ 10472 w 10472"/>
              <a:gd name="connsiteY2" fmla="*/ 10000 h 10085"/>
              <a:gd name="connsiteX3" fmla="*/ 0 w 10472"/>
              <a:gd name="connsiteY3" fmla="*/ 10085 h 10085"/>
              <a:gd name="connsiteX4" fmla="*/ 7833 w 10472"/>
              <a:gd name="connsiteY4" fmla="*/ 1060 h 10085"/>
              <a:gd name="connsiteX0" fmla="*/ 7833 w 10472"/>
              <a:gd name="connsiteY0" fmla="*/ 0 h 9025"/>
              <a:gd name="connsiteX1" fmla="*/ 10458 w 10472"/>
              <a:gd name="connsiteY1" fmla="*/ 286 h 9025"/>
              <a:gd name="connsiteX2" fmla="*/ 10472 w 10472"/>
              <a:gd name="connsiteY2" fmla="*/ 8940 h 9025"/>
              <a:gd name="connsiteX3" fmla="*/ 0 w 10472"/>
              <a:gd name="connsiteY3" fmla="*/ 9025 h 9025"/>
              <a:gd name="connsiteX4" fmla="*/ 7833 w 10472"/>
              <a:gd name="connsiteY4" fmla="*/ 0 h 9025"/>
              <a:gd name="connsiteX0" fmla="*/ 7321 w 10000"/>
              <a:gd name="connsiteY0" fmla="*/ 0 h 9763"/>
              <a:gd name="connsiteX1" fmla="*/ 9987 w 10000"/>
              <a:gd name="connsiteY1" fmla="*/ 80 h 9763"/>
              <a:gd name="connsiteX2" fmla="*/ 10000 w 10000"/>
              <a:gd name="connsiteY2" fmla="*/ 9669 h 9763"/>
              <a:gd name="connsiteX3" fmla="*/ 0 w 10000"/>
              <a:gd name="connsiteY3" fmla="*/ 9763 h 9763"/>
              <a:gd name="connsiteX4" fmla="*/ 7321 w 10000"/>
              <a:gd name="connsiteY4" fmla="*/ 0 h 9763"/>
              <a:gd name="connsiteX0" fmla="*/ 7348 w 10027"/>
              <a:gd name="connsiteY0" fmla="*/ 0 h 9976"/>
              <a:gd name="connsiteX1" fmla="*/ 10014 w 10027"/>
              <a:gd name="connsiteY1" fmla="*/ 82 h 9976"/>
              <a:gd name="connsiteX2" fmla="*/ 10027 w 10027"/>
              <a:gd name="connsiteY2" fmla="*/ 9904 h 9976"/>
              <a:gd name="connsiteX3" fmla="*/ 0 w 10027"/>
              <a:gd name="connsiteY3" fmla="*/ 9976 h 9976"/>
              <a:gd name="connsiteX4" fmla="*/ 7348 w 10027"/>
              <a:gd name="connsiteY4" fmla="*/ 0 h 9976"/>
              <a:gd name="connsiteX0" fmla="*/ 7328 w 10000"/>
              <a:gd name="connsiteY0" fmla="*/ 0 h 10013"/>
              <a:gd name="connsiteX1" fmla="*/ 9987 w 10000"/>
              <a:gd name="connsiteY1" fmla="*/ 82 h 10013"/>
              <a:gd name="connsiteX2" fmla="*/ 10000 w 10000"/>
              <a:gd name="connsiteY2" fmla="*/ 9928 h 10013"/>
              <a:gd name="connsiteX3" fmla="*/ 0 w 10000"/>
              <a:gd name="connsiteY3" fmla="*/ 10000 h 10013"/>
              <a:gd name="connsiteX4" fmla="*/ 7328 w 10000"/>
              <a:gd name="connsiteY4" fmla="*/ 0 h 10013"/>
              <a:gd name="connsiteX0" fmla="*/ 7328 w 10000"/>
              <a:gd name="connsiteY0" fmla="*/ 0 h 10069"/>
              <a:gd name="connsiteX1" fmla="*/ 9987 w 10000"/>
              <a:gd name="connsiteY1" fmla="*/ 82 h 10069"/>
              <a:gd name="connsiteX2" fmla="*/ 10000 w 10000"/>
              <a:gd name="connsiteY2" fmla="*/ 10069 h 10069"/>
              <a:gd name="connsiteX3" fmla="*/ 0 w 10000"/>
              <a:gd name="connsiteY3" fmla="*/ 10000 h 10069"/>
              <a:gd name="connsiteX4" fmla="*/ 7328 w 10000"/>
              <a:gd name="connsiteY4" fmla="*/ 0 h 10069"/>
              <a:gd name="connsiteX0" fmla="*/ 7328 w 10000"/>
              <a:gd name="connsiteY0" fmla="*/ 0 h 10096"/>
              <a:gd name="connsiteX1" fmla="*/ 9987 w 10000"/>
              <a:gd name="connsiteY1" fmla="*/ 82 h 10096"/>
              <a:gd name="connsiteX2" fmla="*/ 10000 w 10000"/>
              <a:gd name="connsiteY2" fmla="*/ 10069 h 10096"/>
              <a:gd name="connsiteX3" fmla="*/ 0 w 10000"/>
              <a:gd name="connsiteY3" fmla="*/ 10000 h 10096"/>
              <a:gd name="connsiteX4" fmla="*/ 7328 w 10000"/>
              <a:gd name="connsiteY4" fmla="*/ 0 h 10096"/>
              <a:gd name="connsiteX0" fmla="*/ 7385 w 10057"/>
              <a:gd name="connsiteY0" fmla="*/ 0 h 10216"/>
              <a:gd name="connsiteX1" fmla="*/ 10044 w 10057"/>
              <a:gd name="connsiteY1" fmla="*/ 82 h 10216"/>
              <a:gd name="connsiteX2" fmla="*/ 10057 w 10057"/>
              <a:gd name="connsiteY2" fmla="*/ 10069 h 10216"/>
              <a:gd name="connsiteX3" fmla="*/ 0 w 10057"/>
              <a:gd name="connsiteY3" fmla="*/ 10213 h 10216"/>
              <a:gd name="connsiteX4" fmla="*/ 7385 w 10057"/>
              <a:gd name="connsiteY4" fmla="*/ 0 h 10216"/>
              <a:gd name="connsiteX0" fmla="*/ 7434 w 10057"/>
              <a:gd name="connsiteY0" fmla="*/ 0 h 10231"/>
              <a:gd name="connsiteX1" fmla="*/ 10044 w 10057"/>
              <a:gd name="connsiteY1" fmla="*/ 97 h 10231"/>
              <a:gd name="connsiteX2" fmla="*/ 10057 w 10057"/>
              <a:gd name="connsiteY2" fmla="*/ 10084 h 10231"/>
              <a:gd name="connsiteX3" fmla="*/ 0 w 10057"/>
              <a:gd name="connsiteY3" fmla="*/ 10228 h 10231"/>
              <a:gd name="connsiteX4" fmla="*/ 7434 w 10057"/>
              <a:gd name="connsiteY4" fmla="*/ 0 h 10231"/>
              <a:gd name="connsiteX0" fmla="*/ 7434 w 10057"/>
              <a:gd name="connsiteY0" fmla="*/ 0 h 10238"/>
              <a:gd name="connsiteX1" fmla="*/ 10044 w 10057"/>
              <a:gd name="connsiteY1" fmla="*/ 104 h 10238"/>
              <a:gd name="connsiteX2" fmla="*/ 10057 w 10057"/>
              <a:gd name="connsiteY2" fmla="*/ 10091 h 10238"/>
              <a:gd name="connsiteX3" fmla="*/ 0 w 10057"/>
              <a:gd name="connsiteY3" fmla="*/ 10235 h 10238"/>
              <a:gd name="connsiteX4" fmla="*/ 7434 w 10057"/>
              <a:gd name="connsiteY4" fmla="*/ 0 h 10238"/>
              <a:gd name="connsiteX0" fmla="*/ 7362 w 9985"/>
              <a:gd name="connsiteY0" fmla="*/ 0 h 10150"/>
              <a:gd name="connsiteX1" fmla="*/ 9972 w 9985"/>
              <a:gd name="connsiteY1" fmla="*/ 104 h 10150"/>
              <a:gd name="connsiteX2" fmla="*/ 9985 w 9985"/>
              <a:gd name="connsiteY2" fmla="*/ 10091 h 10150"/>
              <a:gd name="connsiteX3" fmla="*/ 0 w 9985"/>
              <a:gd name="connsiteY3" fmla="*/ 10129 h 10150"/>
              <a:gd name="connsiteX4" fmla="*/ 7362 w 9985"/>
              <a:gd name="connsiteY4" fmla="*/ 0 h 10150"/>
              <a:gd name="connsiteX0" fmla="*/ 7366 w 9993"/>
              <a:gd name="connsiteY0" fmla="*/ 0 h 10008"/>
              <a:gd name="connsiteX1" fmla="*/ 9980 w 9993"/>
              <a:gd name="connsiteY1" fmla="*/ 102 h 10008"/>
              <a:gd name="connsiteX2" fmla="*/ 9993 w 9993"/>
              <a:gd name="connsiteY2" fmla="*/ 9942 h 10008"/>
              <a:gd name="connsiteX3" fmla="*/ 0 w 9993"/>
              <a:gd name="connsiteY3" fmla="*/ 9992 h 10008"/>
              <a:gd name="connsiteX4" fmla="*/ 7366 w 9993"/>
              <a:gd name="connsiteY4" fmla="*/ 0 h 10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3" h="10008">
                <a:moveTo>
                  <a:pt x="7366" y="0"/>
                </a:moveTo>
                <a:lnTo>
                  <a:pt x="9980" y="102"/>
                </a:lnTo>
                <a:cubicBezTo>
                  <a:pt x="9984" y="3337"/>
                  <a:pt x="9988" y="6707"/>
                  <a:pt x="9993" y="9942"/>
                </a:cubicBezTo>
                <a:cubicBezTo>
                  <a:pt x="6655" y="10025"/>
                  <a:pt x="3338" y="10015"/>
                  <a:pt x="0" y="9992"/>
                </a:cubicBezTo>
                <a:lnTo>
                  <a:pt x="7366" y="0"/>
                </a:lnTo>
                <a:close/>
              </a:path>
            </a:pathLst>
          </a:custGeom>
        </p:spPr>
        <p:txBody>
          <a:bodyPr>
            <a:normAutofit/>
          </a:bodyPr>
          <a:lstStyle>
            <a:lvl1pPr algn="r">
              <a:spcBef>
                <a:spcPts val="0"/>
              </a:spcBef>
              <a:defRPr sz="3200" baseline="0"/>
            </a:lvl1pPr>
          </a:lstStyle>
          <a:p>
            <a:r>
              <a:rPr lang="en-US" dirty="0"/>
              <a:t>Click to insert a picture.</a:t>
            </a:r>
          </a:p>
          <a:p>
            <a:r>
              <a:rPr lang="en-US" dirty="0"/>
              <a:t>Move it around using the </a:t>
            </a:r>
          </a:p>
          <a:p>
            <a:r>
              <a:rPr lang="en-US" dirty="0"/>
              <a:t>crop function so it fills </a:t>
            </a:r>
          </a:p>
          <a:p>
            <a:r>
              <a:rPr lang="en-US" dirty="0"/>
              <a:t>this white space</a:t>
            </a:r>
          </a:p>
        </p:txBody>
      </p:sp>
      <p:sp>
        <p:nvSpPr>
          <p:cNvPr id="6" name="Right Triangle 5"/>
          <p:cNvSpPr/>
          <p:nvPr userDrawn="1"/>
        </p:nvSpPr>
        <p:spPr>
          <a:xfrm rot="5400000">
            <a:off x="1669452" y="-1669452"/>
            <a:ext cx="9767495" cy="1310640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39750" y="569913"/>
            <a:ext cx="11341100" cy="823996"/>
          </a:xfrm>
        </p:spPr>
        <p:txBody>
          <a:bodyPr/>
          <a:lstStyle>
            <a:lvl1pPr>
              <a:defRPr>
                <a:solidFill>
                  <a:schemeClr val="bg1"/>
                </a:solidFill>
              </a:defRPr>
            </a:lvl1pPr>
          </a:lstStyle>
          <a:p>
            <a:r>
              <a:rPr lang="en-US"/>
              <a:t>Click to edit Master title style</a:t>
            </a:r>
            <a:br>
              <a:rPr lang="en-US"/>
            </a:br>
            <a:br>
              <a:rPr lang="en-US"/>
            </a:br>
            <a:endParaRPr lang="en-US"/>
          </a:p>
        </p:txBody>
      </p:sp>
      <p:sp>
        <p:nvSpPr>
          <p:cNvPr id="3" name="Slide Number Placeholder 2"/>
          <p:cNvSpPr>
            <a:spLocks noGrp="1"/>
          </p:cNvSpPr>
          <p:nvPr>
            <p:ph type="sldNum" sz="quarter" idx="10"/>
          </p:nvPr>
        </p:nvSpPr>
        <p:spPr/>
        <p:txBody>
          <a:bodyPr/>
          <a:lstStyle/>
          <a:p>
            <a:fld id="{D169FC91-59AE-C64A-9DCD-3B3C91131C87}" type="slidenum">
              <a:rPr lang="en-US" smtClean="0"/>
              <a:pPr/>
              <a:t>‹#›</a:t>
            </a:fld>
            <a:endParaRPr lang="en-US" dirty="0"/>
          </a:p>
        </p:txBody>
      </p:sp>
      <p:sp>
        <p:nvSpPr>
          <p:cNvPr id="4" name="Footer Placeholder 3"/>
          <p:cNvSpPr>
            <a:spLocks noGrp="1"/>
          </p:cNvSpPr>
          <p:nvPr>
            <p:ph type="ftr" sz="quarter" idx="11"/>
          </p:nvPr>
        </p:nvSpPr>
        <p:spPr/>
        <p:txBody>
          <a:bodyPr/>
          <a:lstStyle/>
          <a:p>
            <a:r>
              <a:rPr lang="en-GB"/>
              <a:t>MiQ presentation name  |  Client name or other information  |  Date 20XX</a:t>
            </a:r>
            <a:endParaRPr lang="en-GB" dirty="0"/>
          </a:p>
        </p:txBody>
      </p:sp>
      <p:sp>
        <p:nvSpPr>
          <p:cNvPr id="10" name="Text Placeholder 9"/>
          <p:cNvSpPr>
            <a:spLocks noGrp="1"/>
          </p:cNvSpPr>
          <p:nvPr>
            <p:ph type="body" sz="quarter" idx="13" hasCustomPrompt="1"/>
          </p:nvPr>
        </p:nvSpPr>
        <p:spPr>
          <a:xfrm>
            <a:off x="539750" y="1393909"/>
            <a:ext cx="5580063" cy="6032127"/>
          </a:xfrm>
        </p:spPr>
        <p:txBody>
          <a:bodyPr anchor="ctr" anchorCtr="0">
            <a:noAutofit/>
          </a:bodyPr>
          <a:lstStyle>
            <a:lvl1pPr>
              <a:defRPr sz="60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USE THIS FOR SUBSECTIONS</a:t>
            </a:r>
          </a:p>
        </p:txBody>
      </p:sp>
    </p:spTree>
    <p:extLst>
      <p:ext uri="{BB962C8B-B14F-4D97-AF65-F5344CB8AC3E}">
        <p14:creationId xmlns:p14="http://schemas.microsoft.com/office/powerpoint/2010/main" val="4322576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6" name="Rectangle 5"/>
          <p:cNvSpPr/>
          <p:nvPr userDrawn="1"/>
        </p:nvSpPr>
        <p:spPr>
          <a:xfrm rot="5400000">
            <a:off x="-1993107" y="1993106"/>
            <a:ext cx="10285412" cy="62992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GB"/>
              <a:t>MiQ presentation name  |  Client name or other information  |  Date 20XX</a:t>
            </a:r>
            <a:endParaRPr lang="en-GB" dirty="0"/>
          </a:p>
        </p:txBody>
      </p:sp>
      <p:sp>
        <p:nvSpPr>
          <p:cNvPr id="10" name="Text Placeholder 9"/>
          <p:cNvSpPr>
            <a:spLocks noGrp="1"/>
          </p:cNvSpPr>
          <p:nvPr>
            <p:ph type="body" sz="quarter" idx="13" hasCustomPrompt="1"/>
          </p:nvPr>
        </p:nvSpPr>
        <p:spPr>
          <a:xfrm>
            <a:off x="539751" y="1393909"/>
            <a:ext cx="5380990" cy="6032127"/>
          </a:xfrm>
        </p:spPr>
        <p:txBody>
          <a:bodyPr anchor="ctr" anchorCtr="0">
            <a:noAutofit/>
          </a:bodyPr>
          <a:lstStyle>
            <a:lvl1pPr>
              <a:defRPr sz="60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Slide title or header goes here.</a:t>
            </a:r>
          </a:p>
        </p:txBody>
      </p:sp>
      <p:sp>
        <p:nvSpPr>
          <p:cNvPr id="13" name="Content Placeholder 2">
            <a:extLst>
              <a:ext uri="{FF2B5EF4-FFF2-40B4-BE49-F238E27FC236}">
                <a16:creationId xmlns:a16="http://schemas.microsoft.com/office/drawing/2014/main" id="{CA079F90-8D87-6B49-87C9-93EFFFEA8F95}"/>
              </a:ext>
            </a:extLst>
          </p:cNvPr>
          <p:cNvSpPr>
            <a:spLocks noGrp="1"/>
          </p:cNvSpPr>
          <p:nvPr>
            <p:ph idx="14" hasCustomPrompt="1"/>
          </p:nvPr>
        </p:nvSpPr>
        <p:spPr>
          <a:xfrm>
            <a:off x="6659564" y="893763"/>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0" name="Subtitle 2">
            <a:extLst>
              <a:ext uri="{FF2B5EF4-FFF2-40B4-BE49-F238E27FC236}">
                <a16:creationId xmlns:a16="http://schemas.microsoft.com/office/drawing/2014/main" id="{CF11F0DA-1730-FA4D-BF96-FC89C7FACB28}"/>
              </a:ext>
            </a:extLst>
          </p:cNvPr>
          <p:cNvSpPr>
            <a:spLocks noGrp="1"/>
          </p:cNvSpPr>
          <p:nvPr>
            <p:ph type="subTitle" idx="1" hasCustomPrompt="1"/>
          </p:nvPr>
        </p:nvSpPr>
        <p:spPr>
          <a:xfrm>
            <a:off x="539750" y="6380088"/>
            <a:ext cx="5380992" cy="2483260"/>
          </a:xfrm>
        </p:spPr>
        <p:txBody>
          <a:bodyPr vert="horz" lIns="0" tIns="0" rIns="0" bIns="0" rtlCol="0">
            <a:normAutofit/>
          </a:bodyPr>
          <a:lstStyle>
            <a:lvl1pPr marL="0" indent="0">
              <a:spcBef>
                <a:spcPts val="0"/>
              </a:spcBef>
              <a:buNone/>
              <a:tabLst>
                <a:tab pos="4171950" algn="l"/>
              </a:tabLst>
              <a:defRPr lang="en-US" sz="2800" b="1" baseline="0" dirty="0">
                <a:solidFill>
                  <a:schemeClr val="accent2"/>
                </a:solidFill>
              </a:defRPr>
            </a:lvl1pPr>
          </a:lstStyle>
          <a:p>
            <a:pPr marL="0" lvl="0" indent="0"/>
            <a:r>
              <a:rPr lang="en-US" dirty="0"/>
              <a:t>Use this space for a subtitle if you need one. When you’re done, move it up so it’s just under the title.</a:t>
            </a:r>
          </a:p>
        </p:txBody>
      </p:sp>
      <p:sp>
        <p:nvSpPr>
          <p:cNvPr id="21" name="Content Placeholder 2">
            <a:extLst>
              <a:ext uri="{FF2B5EF4-FFF2-40B4-BE49-F238E27FC236}">
                <a16:creationId xmlns:a16="http://schemas.microsoft.com/office/drawing/2014/main" id="{C16255CD-5AB4-D245-B58D-DC41F4472C45}"/>
              </a:ext>
            </a:extLst>
          </p:cNvPr>
          <p:cNvSpPr>
            <a:spLocks noGrp="1"/>
          </p:cNvSpPr>
          <p:nvPr>
            <p:ph idx="20" hasCustomPrompt="1"/>
          </p:nvPr>
        </p:nvSpPr>
        <p:spPr>
          <a:xfrm>
            <a:off x="6659564" y="1409753"/>
            <a:ext cx="11341100" cy="7073265"/>
          </a:xfrm>
        </p:spPr>
        <p:txBody>
          <a:bodyPr vert="horz" lIns="91440" tIns="45720" rIns="91440" bIns="45720" numCol="2" spcCol="288000" rtlCol="0">
            <a:noAutofit/>
          </a:bodyPr>
          <a:lstStyle>
            <a:lvl1pPr marL="373063" indent="-373063">
              <a:lnSpc>
                <a:spcPct val="110000"/>
              </a:lnSpc>
              <a:spcBef>
                <a:spcPts val="1500"/>
              </a:spcBef>
              <a:buSzPct val="75000"/>
              <a:buBlip>
                <a:blip r:embed="rId2"/>
              </a:buBlip>
              <a:tabLst/>
              <a:defRPr lang="en-US" sz="1800" kern="1200" dirty="0">
                <a:solidFill>
                  <a:schemeClr val="tx1"/>
                </a:solidFill>
                <a:latin typeface="+mn-lt"/>
                <a:ea typeface="+mn-ea"/>
                <a:cs typeface="+mn-cs"/>
              </a:defRPr>
            </a:lvl1pPr>
            <a:lvl2pPr marL="342854" indent="-342854">
              <a:defRPr lang="en-US" dirty="0" smtClean="0"/>
            </a:lvl2pPr>
            <a:lvl3pPr marL="342854" indent="-342854">
              <a:defRPr lang="en-US" dirty="0" smtClean="0"/>
            </a:lvl3pPr>
            <a:lvl4pPr marL="342854" indent="-342854">
              <a:defRPr lang="en-US" dirty="0" smtClean="0"/>
            </a:lvl4pPr>
            <a:lvl5pPr marL="342854" indent="-342854">
              <a:defRPr lang="en-US" dirty="0"/>
            </a:lvl5pPr>
          </a:lstStyle>
          <a:p>
            <a:pPr>
              <a:lnSpc>
                <a:spcPct val="110000"/>
              </a:lnSpc>
              <a:buSzPct val="75000"/>
              <a:buBlip>
                <a:blip r:embed="rId2"/>
              </a:buBlip>
            </a:pPr>
            <a:r>
              <a:rPr lang="en-GB" dirty="0"/>
              <a:t>Insert text here – it is bulleted and will run in to 2 columns</a:t>
            </a:r>
          </a:p>
        </p:txBody>
      </p:sp>
      <p:pic>
        <p:nvPicPr>
          <p:cNvPr id="24" name="Picture 23">
            <a:extLst>
              <a:ext uri="{FF2B5EF4-FFF2-40B4-BE49-F238E27FC236}">
                <a16:creationId xmlns:a16="http://schemas.microsoft.com/office/drawing/2014/main" id="{1C4164D1-6018-9847-B669-ADA2ABC414D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264333" y="9372600"/>
            <a:ext cx="1896351" cy="633507"/>
          </a:xfrm>
          <a:prstGeom prst="rect">
            <a:avLst/>
          </a:prstGeom>
        </p:spPr>
      </p:pic>
    </p:spTree>
    <p:extLst>
      <p:ext uri="{BB962C8B-B14F-4D97-AF65-F5344CB8AC3E}">
        <p14:creationId xmlns:p14="http://schemas.microsoft.com/office/powerpoint/2010/main" val="13962083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6" name="Rectangle 5"/>
          <p:cNvSpPr/>
          <p:nvPr userDrawn="1"/>
        </p:nvSpPr>
        <p:spPr>
          <a:xfrm rot="5400000">
            <a:off x="-1993107" y="1993106"/>
            <a:ext cx="10285412" cy="62992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GB"/>
              <a:t>MiQ presentation name  |  Client name or other information  |  Date 20XX</a:t>
            </a:r>
            <a:endParaRPr lang="en-GB" dirty="0"/>
          </a:p>
        </p:txBody>
      </p:sp>
      <p:sp>
        <p:nvSpPr>
          <p:cNvPr id="10" name="Text Placeholder 9"/>
          <p:cNvSpPr>
            <a:spLocks noGrp="1"/>
          </p:cNvSpPr>
          <p:nvPr>
            <p:ph type="body" sz="quarter" idx="13" hasCustomPrompt="1"/>
          </p:nvPr>
        </p:nvSpPr>
        <p:spPr>
          <a:xfrm>
            <a:off x="539751" y="1393909"/>
            <a:ext cx="5380990" cy="6032127"/>
          </a:xfrm>
        </p:spPr>
        <p:txBody>
          <a:bodyPr anchor="ctr" anchorCtr="0">
            <a:noAutofit/>
          </a:bodyPr>
          <a:lstStyle>
            <a:lvl1pPr>
              <a:defRPr sz="60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Slide title or header goes here.</a:t>
            </a:r>
          </a:p>
        </p:txBody>
      </p:sp>
      <p:sp>
        <p:nvSpPr>
          <p:cNvPr id="13" name="Content Placeholder 2">
            <a:extLst>
              <a:ext uri="{FF2B5EF4-FFF2-40B4-BE49-F238E27FC236}">
                <a16:creationId xmlns:a16="http://schemas.microsoft.com/office/drawing/2014/main" id="{CA079F90-8D87-6B49-87C9-93EFFFEA8F95}"/>
              </a:ext>
            </a:extLst>
          </p:cNvPr>
          <p:cNvSpPr>
            <a:spLocks noGrp="1"/>
          </p:cNvSpPr>
          <p:nvPr>
            <p:ph idx="14" hasCustomPrompt="1"/>
          </p:nvPr>
        </p:nvSpPr>
        <p:spPr>
          <a:xfrm>
            <a:off x="6659564" y="893763"/>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0" name="Subtitle 2">
            <a:extLst>
              <a:ext uri="{FF2B5EF4-FFF2-40B4-BE49-F238E27FC236}">
                <a16:creationId xmlns:a16="http://schemas.microsoft.com/office/drawing/2014/main" id="{CF11F0DA-1730-FA4D-BF96-FC89C7FACB28}"/>
              </a:ext>
            </a:extLst>
          </p:cNvPr>
          <p:cNvSpPr>
            <a:spLocks noGrp="1"/>
          </p:cNvSpPr>
          <p:nvPr>
            <p:ph type="subTitle" idx="1" hasCustomPrompt="1"/>
          </p:nvPr>
        </p:nvSpPr>
        <p:spPr>
          <a:xfrm>
            <a:off x="539750" y="6380088"/>
            <a:ext cx="5380992" cy="2483260"/>
          </a:xfrm>
        </p:spPr>
        <p:txBody>
          <a:bodyPr vert="horz" lIns="0" tIns="0" rIns="0" bIns="0" rtlCol="0">
            <a:normAutofit/>
          </a:bodyPr>
          <a:lstStyle>
            <a:lvl1pPr marL="0" indent="0">
              <a:spcBef>
                <a:spcPts val="0"/>
              </a:spcBef>
              <a:buNone/>
              <a:tabLst>
                <a:tab pos="4171950" algn="l"/>
              </a:tabLst>
              <a:defRPr lang="en-US" sz="2800" b="1" baseline="0" dirty="0">
                <a:solidFill>
                  <a:schemeClr val="bg1"/>
                </a:solidFill>
              </a:defRPr>
            </a:lvl1pPr>
          </a:lstStyle>
          <a:p>
            <a:pPr marL="0" lvl="0" indent="0"/>
            <a:r>
              <a:rPr lang="en-US" dirty="0"/>
              <a:t>Use this space for a subtitle if you need one. When you’re done, move it up so it’s just under the title.</a:t>
            </a:r>
          </a:p>
        </p:txBody>
      </p:sp>
      <p:sp>
        <p:nvSpPr>
          <p:cNvPr id="21" name="Content Placeholder 2">
            <a:extLst>
              <a:ext uri="{FF2B5EF4-FFF2-40B4-BE49-F238E27FC236}">
                <a16:creationId xmlns:a16="http://schemas.microsoft.com/office/drawing/2014/main" id="{C16255CD-5AB4-D245-B58D-DC41F4472C45}"/>
              </a:ext>
            </a:extLst>
          </p:cNvPr>
          <p:cNvSpPr>
            <a:spLocks noGrp="1"/>
          </p:cNvSpPr>
          <p:nvPr>
            <p:ph idx="20" hasCustomPrompt="1"/>
          </p:nvPr>
        </p:nvSpPr>
        <p:spPr>
          <a:xfrm>
            <a:off x="6659564" y="1409753"/>
            <a:ext cx="11341100" cy="7073265"/>
          </a:xfrm>
        </p:spPr>
        <p:txBody>
          <a:bodyPr vert="horz" lIns="91440" tIns="45720" rIns="91440" bIns="45720" numCol="2" spcCol="288000" rtlCol="0">
            <a:noAutofit/>
          </a:bodyPr>
          <a:lstStyle>
            <a:lvl1pPr marL="373063" indent="-373063">
              <a:lnSpc>
                <a:spcPct val="110000"/>
              </a:lnSpc>
              <a:spcBef>
                <a:spcPts val="1500"/>
              </a:spcBef>
              <a:buSzPct val="75000"/>
              <a:buBlip>
                <a:blip r:embed="rId2"/>
              </a:buBlip>
              <a:tabLst/>
              <a:defRPr lang="en-US" sz="1800" kern="1200" dirty="0">
                <a:solidFill>
                  <a:schemeClr val="tx1"/>
                </a:solidFill>
                <a:latin typeface="+mn-lt"/>
                <a:ea typeface="+mn-ea"/>
                <a:cs typeface="+mn-cs"/>
              </a:defRPr>
            </a:lvl1pPr>
            <a:lvl2pPr marL="342854" indent="-342854">
              <a:defRPr lang="en-US" dirty="0" smtClean="0"/>
            </a:lvl2pPr>
            <a:lvl3pPr marL="342854" indent="-342854">
              <a:defRPr lang="en-US" dirty="0" smtClean="0"/>
            </a:lvl3pPr>
            <a:lvl4pPr marL="342854" indent="-342854">
              <a:defRPr lang="en-US" dirty="0" smtClean="0"/>
            </a:lvl4pPr>
            <a:lvl5pPr marL="342854" indent="-342854">
              <a:defRPr lang="en-US" dirty="0"/>
            </a:lvl5pPr>
          </a:lstStyle>
          <a:p>
            <a:pPr>
              <a:lnSpc>
                <a:spcPct val="110000"/>
              </a:lnSpc>
              <a:buSzPct val="75000"/>
              <a:buBlip>
                <a:blip r:embed="rId2"/>
              </a:buBlip>
            </a:pPr>
            <a:r>
              <a:rPr lang="en-GB" dirty="0"/>
              <a:t>Insert text here – it is bulleted and will run in to 2 columns</a:t>
            </a:r>
          </a:p>
        </p:txBody>
      </p:sp>
      <p:pic>
        <p:nvPicPr>
          <p:cNvPr id="12" name="Picture 11">
            <a:extLst>
              <a:ext uri="{FF2B5EF4-FFF2-40B4-BE49-F238E27FC236}">
                <a16:creationId xmlns:a16="http://schemas.microsoft.com/office/drawing/2014/main" id="{C58CBD92-57B8-A444-B2D5-1319F155CF4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264333" y="9372600"/>
            <a:ext cx="1896351" cy="633507"/>
          </a:xfrm>
          <a:prstGeom prst="rect">
            <a:avLst/>
          </a:prstGeom>
        </p:spPr>
      </p:pic>
    </p:spTree>
    <p:extLst>
      <p:ext uri="{BB962C8B-B14F-4D97-AF65-F5344CB8AC3E}">
        <p14:creationId xmlns:p14="http://schemas.microsoft.com/office/powerpoint/2010/main" val="723545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6" name="Rectangle 5"/>
          <p:cNvSpPr/>
          <p:nvPr userDrawn="1"/>
        </p:nvSpPr>
        <p:spPr>
          <a:xfrm rot="5400000">
            <a:off x="-1993107" y="1993106"/>
            <a:ext cx="10285412" cy="6299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GB"/>
              <a:t>MiQ presentation name  |  Client name or other information  |  Date 20XX</a:t>
            </a:r>
            <a:endParaRPr lang="en-GB" dirty="0"/>
          </a:p>
        </p:txBody>
      </p:sp>
      <p:sp>
        <p:nvSpPr>
          <p:cNvPr id="10" name="Text Placeholder 9"/>
          <p:cNvSpPr>
            <a:spLocks noGrp="1"/>
          </p:cNvSpPr>
          <p:nvPr>
            <p:ph type="body" sz="quarter" idx="13" hasCustomPrompt="1"/>
          </p:nvPr>
        </p:nvSpPr>
        <p:spPr>
          <a:xfrm>
            <a:off x="539751" y="1393909"/>
            <a:ext cx="5380990" cy="6032127"/>
          </a:xfrm>
        </p:spPr>
        <p:txBody>
          <a:bodyPr anchor="ctr" anchorCtr="0">
            <a:noAutofit/>
          </a:bodyPr>
          <a:lstStyle>
            <a:lvl1pPr>
              <a:defRPr sz="60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Slide title or header goes here.</a:t>
            </a:r>
          </a:p>
        </p:txBody>
      </p:sp>
      <p:sp>
        <p:nvSpPr>
          <p:cNvPr id="13" name="Content Placeholder 2">
            <a:extLst>
              <a:ext uri="{FF2B5EF4-FFF2-40B4-BE49-F238E27FC236}">
                <a16:creationId xmlns:a16="http://schemas.microsoft.com/office/drawing/2014/main" id="{CA079F90-8D87-6B49-87C9-93EFFFEA8F95}"/>
              </a:ext>
            </a:extLst>
          </p:cNvPr>
          <p:cNvSpPr>
            <a:spLocks noGrp="1"/>
          </p:cNvSpPr>
          <p:nvPr>
            <p:ph idx="14" hasCustomPrompt="1"/>
          </p:nvPr>
        </p:nvSpPr>
        <p:spPr>
          <a:xfrm>
            <a:off x="6659564" y="893763"/>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0" name="Subtitle 2">
            <a:extLst>
              <a:ext uri="{FF2B5EF4-FFF2-40B4-BE49-F238E27FC236}">
                <a16:creationId xmlns:a16="http://schemas.microsoft.com/office/drawing/2014/main" id="{CF11F0DA-1730-FA4D-BF96-FC89C7FACB28}"/>
              </a:ext>
            </a:extLst>
          </p:cNvPr>
          <p:cNvSpPr>
            <a:spLocks noGrp="1"/>
          </p:cNvSpPr>
          <p:nvPr>
            <p:ph type="subTitle" idx="1" hasCustomPrompt="1"/>
          </p:nvPr>
        </p:nvSpPr>
        <p:spPr>
          <a:xfrm>
            <a:off x="539750" y="6380088"/>
            <a:ext cx="5380992" cy="2483260"/>
          </a:xfrm>
        </p:spPr>
        <p:txBody>
          <a:bodyPr vert="horz" lIns="0" tIns="0" rIns="0" bIns="0" rtlCol="0">
            <a:normAutofit/>
          </a:bodyPr>
          <a:lstStyle>
            <a:lvl1pPr marL="0" indent="0">
              <a:spcBef>
                <a:spcPts val="0"/>
              </a:spcBef>
              <a:buNone/>
              <a:tabLst>
                <a:tab pos="4171950" algn="l"/>
              </a:tabLst>
              <a:defRPr lang="en-US" sz="2800" b="1" baseline="0" dirty="0">
                <a:solidFill>
                  <a:schemeClr val="bg1"/>
                </a:solidFill>
              </a:defRPr>
            </a:lvl1pPr>
          </a:lstStyle>
          <a:p>
            <a:pPr marL="0" lvl="0" indent="0"/>
            <a:r>
              <a:rPr lang="en-US" dirty="0"/>
              <a:t>Use this space for a subtitle if you need one. When you’re done, move it up so it’s just under the title.</a:t>
            </a:r>
          </a:p>
        </p:txBody>
      </p:sp>
      <p:sp>
        <p:nvSpPr>
          <p:cNvPr id="21" name="Content Placeholder 2">
            <a:extLst>
              <a:ext uri="{FF2B5EF4-FFF2-40B4-BE49-F238E27FC236}">
                <a16:creationId xmlns:a16="http://schemas.microsoft.com/office/drawing/2014/main" id="{C16255CD-5AB4-D245-B58D-DC41F4472C45}"/>
              </a:ext>
            </a:extLst>
          </p:cNvPr>
          <p:cNvSpPr>
            <a:spLocks noGrp="1"/>
          </p:cNvSpPr>
          <p:nvPr>
            <p:ph idx="20" hasCustomPrompt="1"/>
          </p:nvPr>
        </p:nvSpPr>
        <p:spPr>
          <a:xfrm>
            <a:off x="6659564" y="1409753"/>
            <a:ext cx="11341100" cy="7073265"/>
          </a:xfrm>
        </p:spPr>
        <p:txBody>
          <a:bodyPr vert="horz" lIns="91440" tIns="45720" rIns="91440" bIns="45720" numCol="2" spcCol="288000" rtlCol="0">
            <a:noAutofit/>
          </a:bodyPr>
          <a:lstStyle>
            <a:lvl1pPr marL="373063" indent="-373063">
              <a:lnSpc>
                <a:spcPct val="110000"/>
              </a:lnSpc>
              <a:spcBef>
                <a:spcPts val="1500"/>
              </a:spcBef>
              <a:buSzPct val="75000"/>
              <a:buBlip>
                <a:blip r:embed="rId2"/>
              </a:buBlip>
              <a:tabLst/>
              <a:defRPr lang="en-US" sz="1800" kern="1200" dirty="0">
                <a:solidFill>
                  <a:schemeClr val="tx1"/>
                </a:solidFill>
                <a:latin typeface="+mn-lt"/>
                <a:ea typeface="+mn-ea"/>
                <a:cs typeface="+mn-cs"/>
              </a:defRPr>
            </a:lvl1pPr>
            <a:lvl2pPr marL="342854" indent="-342854">
              <a:defRPr lang="en-US" dirty="0" smtClean="0"/>
            </a:lvl2pPr>
            <a:lvl3pPr marL="342854" indent="-342854">
              <a:defRPr lang="en-US" dirty="0" smtClean="0"/>
            </a:lvl3pPr>
            <a:lvl4pPr marL="342854" indent="-342854">
              <a:defRPr lang="en-US" dirty="0" smtClean="0"/>
            </a:lvl4pPr>
            <a:lvl5pPr marL="342854" indent="-342854">
              <a:defRPr lang="en-US" dirty="0"/>
            </a:lvl5pPr>
          </a:lstStyle>
          <a:p>
            <a:pPr>
              <a:lnSpc>
                <a:spcPct val="110000"/>
              </a:lnSpc>
              <a:buSzPct val="75000"/>
              <a:buBlip>
                <a:blip r:embed="rId2"/>
              </a:buBlip>
            </a:pPr>
            <a:r>
              <a:rPr lang="en-GB" dirty="0"/>
              <a:t>Insert text here – it is bulleted and will run in to 2 columns</a:t>
            </a:r>
          </a:p>
        </p:txBody>
      </p:sp>
      <p:pic>
        <p:nvPicPr>
          <p:cNvPr id="11" name="Picture 10">
            <a:extLst>
              <a:ext uri="{FF2B5EF4-FFF2-40B4-BE49-F238E27FC236}">
                <a16:creationId xmlns:a16="http://schemas.microsoft.com/office/drawing/2014/main" id="{D3AD0740-78AE-9C4B-BD0C-32B5E57BF77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264333" y="9372600"/>
            <a:ext cx="1896351" cy="633507"/>
          </a:xfrm>
          <a:prstGeom prst="rect">
            <a:avLst/>
          </a:prstGeom>
        </p:spPr>
      </p:pic>
    </p:spTree>
    <p:extLst>
      <p:ext uri="{BB962C8B-B14F-4D97-AF65-F5344CB8AC3E}">
        <p14:creationId xmlns:p14="http://schemas.microsoft.com/office/powerpoint/2010/main" val="27719621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Alternative 1">
    <p:spTree>
      <p:nvGrpSpPr>
        <p:cNvPr id="1" name=""/>
        <p:cNvGrpSpPr/>
        <p:nvPr/>
      </p:nvGrpSpPr>
      <p:grpSpPr>
        <a:xfrm>
          <a:off x="0" y="0"/>
          <a:ext cx="0" cy="0"/>
          <a:chOff x="0" y="0"/>
          <a:chExt cx="0" cy="0"/>
        </a:xfrm>
      </p:grpSpPr>
      <p:sp>
        <p:nvSpPr>
          <p:cNvPr id="6" name="Rectangle 5"/>
          <p:cNvSpPr/>
          <p:nvPr userDrawn="1"/>
        </p:nvSpPr>
        <p:spPr>
          <a:xfrm rot="5400000">
            <a:off x="7726680" y="-7726681"/>
            <a:ext cx="2834640" cy="18288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GB"/>
              <a:t>MiQ presentation name  |  Client name or other information  |  Date 20XX</a:t>
            </a:r>
            <a:endParaRPr lang="en-GB" dirty="0"/>
          </a:p>
        </p:txBody>
      </p:sp>
      <p:sp>
        <p:nvSpPr>
          <p:cNvPr id="10" name="Text Placeholder 9"/>
          <p:cNvSpPr>
            <a:spLocks noGrp="1"/>
          </p:cNvSpPr>
          <p:nvPr>
            <p:ph type="body" sz="quarter" idx="13" hasCustomPrompt="1"/>
          </p:nvPr>
        </p:nvSpPr>
        <p:spPr>
          <a:xfrm>
            <a:off x="554741" y="517409"/>
            <a:ext cx="17173572" cy="1440732"/>
          </a:xfrm>
        </p:spPr>
        <p:txBody>
          <a:bodyPr anchor="ctr" anchorCtr="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60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Slide title or header goes here.</a:t>
            </a:r>
          </a:p>
        </p:txBody>
      </p:sp>
      <p:sp>
        <p:nvSpPr>
          <p:cNvPr id="13" name="Content Placeholder 2">
            <a:extLst>
              <a:ext uri="{FF2B5EF4-FFF2-40B4-BE49-F238E27FC236}">
                <a16:creationId xmlns:a16="http://schemas.microsoft.com/office/drawing/2014/main" id="{CA079F90-8D87-6B49-87C9-93EFFFEA8F95}"/>
              </a:ext>
            </a:extLst>
          </p:cNvPr>
          <p:cNvSpPr>
            <a:spLocks noGrp="1"/>
          </p:cNvSpPr>
          <p:nvPr>
            <p:ph idx="14" hasCustomPrompt="1"/>
          </p:nvPr>
        </p:nvSpPr>
        <p:spPr>
          <a:xfrm>
            <a:off x="554739" y="3548214"/>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0" name="Subtitle 2">
            <a:extLst>
              <a:ext uri="{FF2B5EF4-FFF2-40B4-BE49-F238E27FC236}">
                <a16:creationId xmlns:a16="http://schemas.microsoft.com/office/drawing/2014/main" id="{CF11F0DA-1730-FA4D-BF96-FC89C7FACB28}"/>
              </a:ext>
            </a:extLst>
          </p:cNvPr>
          <p:cNvSpPr>
            <a:spLocks noGrp="1"/>
          </p:cNvSpPr>
          <p:nvPr>
            <p:ph type="subTitle" idx="1" hasCustomPrompt="1"/>
          </p:nvPr>
        </p:nvSpPr>
        <p:spPr>
          <a:xfrm>
            <a:off x="554739" y="1966151"/>
            <a:ext cx="17173573" cy="523124"/>
          </a:xfrm>
        </p:spPr>
        <p:txBody>
          <a:bodyPr vert="horz" lIns="0" tIns="0" rIns="0" bIns="0" rtlCol="0">
            <a:normAutofit/>
          </a:bodyPr>
          <a:lstStyle>
            <a:lvl1pPr marL="342854" indent="-342854">
              <a:spcBef>
                <a:spcPts val="0"/>
              </a:spcBef>
              <a:buNone/>
              <a:defRPr lang="en-US" sz="2400" b="1" baseline="0" dirty="0">
                <a:solidFill>
                  <a:schemeClr val="accent2"/>
                </a:solidFill>
              </a:defRPr>
            </a:lvl1pPr>
          </a:lstStyle>
          <a:p>
            <a:pPr marL="0" lvl="0" indent="0"/>
            <a:r>
              <a:rPr lang="en-US" dirty="0"/>
              <a:t>Use this space for a subtitle if you need one. When you’re done, move it up so it’s just under the title.</a:t>
            </a:r>
          </a:p>
        </p:txBody>
      </p:sp>
      <p:sp>
        <p:nvSpPr>
          <p:cNvPr id="11" name="Content Placeholder 2">
            <a:extLst>
              <a:ext uri="{FF2B5EF4-FFF2-40B4-BE49-F238E27FC236}">
                <a16:creationId xmlns:a16="http://schemas.microsoft.com/office/drawing/2014/main" id="{AEEB69B4-1DB2-3441-901D-51CFFD543CE8}"/>
              </a:ext>
            </a:extLst>
          </p:cNvPr>
          <p:cNvSpPr>
            <a:spLocks noGrp="1"/>
          </p:cNvSpPr>
          <p:nvPr>
            <p:ph idx="20" hasCustomPrompt="1"/>
          </p:nvPr>
        </p:nvSpPr>
        <p:spPr>
          <a:xfrm>
            <a:off x="554738" y="4130093"/>
            <a:ext cx="17173573" cy="4831027"/>
          </a:xfrm>
        </p:spPr>
        <p:txBody>
          <a:bodyPr vert="horz" lIns="91440" tIns="45720" rIns="91440" bIns="45720" numCol="2" spcCol="288000" rtlCol="0">
            <a:noAutofit/>
          </a:bodyPr>
          <a:lstStyle>
            <a:lvl1pPr marL="373063" indent="-373063">
              <a:lnSpc>
                <a:spcPct val="110000"/>
              </a:lnSpc>
              <a:spcBef>
                <a:spcPts val="1500"/>
              </a:spcBef>
              <a:buSzPct val="75000"/>
              <a:buBlip>
                <a:blip r:embed="rId2"/>
              </a:buBlip>
              <a:tabLst/>
              <a:defRPr lang="en-US" sz="1800" kern="1200" dirty="0">
                <a:solidFill>
                  <a:schemeClr val="tx1"/>
                </a:solidFill>
                <a:latin typeface="+mn-lt"/>
                <a:ea typeface="+mn-ea"/>
                <a:cs typeface="+mn-cs"/>
              </a:defRPr>
            </a:lvl1pPr>
            <a:lvl2pPr marL="342854" indent="-342854">
              <a:defRPr lang="en-US" dirty="0" smtClean="0"/>
            </a:lvl2pPr>
            <a:lvl3pPr marL="342854" indent="-342854">
              <a:defRPr lang="en-US" dirty="0" smtClean="0"/>
            </a:lvl3pPr>
            <a:lvl4pPr marL="342854" indent="-342854">
              <a:defRPr lang="en-US" dirty="0" smtClean="0"/>
            </a:lvl4pPr>
            <a:lvl5pPr marL="342854" indent="-342854">
              <a:defRPr lang="en-US" dirty="0"/>
            </a:lvl5pPr>
          </a:lstStyle>
          <a:p>
            <a:pPr>
              <a:lnSpc>
                <a:spcPct val="110000"/>
              </a:lnSpc>
              <a:buSzPct val="75000"/>
              <a:buBlip>
                <a:blip r:embed="rId2"/>
              </a:buBlip>
            </a:pPr>
            <a:r>
              <a:rPr lang="en-GB" dirty="0"/>
              <a:t>Insert text here – it is bulleted and will run in to 2 columns</a:t>
            </a:r>
          </a:p>
        </p:txBody>
      </p:sp>
      <p:pic>
        <p:nvPicPr>
          <p:cNvPr id="15" name="Picture 14">
            <a:extLst>
              <a:ext uri="{FF2B5EF4-FFF2-40B4-BE49-F238E27FC236}">
                <a16:creationId xmlns:a16="http://schemas.microsoft.com/office/drawing/2014/main" id="{895DBC29-AC54-1740-A4F8-4D4F2E351E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264333" y="9372600"/>
            <a:ext cx="1896351" cy="633507"/>
          </a:xfrm>
          <a:prstGeom prst="rect">
            <a:avLst/>
          </a:prstGeom>
        </p:spPr>
      </p:pic>
    </p:spTree>
    <p:extLst>
      <p:ext uri="{BB962C8B-B14F-4D97-AF65-F5344CB8AC3E}">
        <p14:creationId xmlns:p14="http://schemas.microsoft.com/office/powerpoint/2010/main" val="16139511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Alternative 2">
    <p:spTree>
      <p:nvGrpSpPr>
        <p:cNvPr id="1" name=""/>
        <p:cNvGrpSpPr/>
        <p:nvPr/>
      </p:nvGrpSpPr>
      <p:grpSpPr>
        <a:xfrm>
          <a:off x="0" y="0"/>
          <a:ext cx="0" cy="0"/>
          <a:chOff x="0" y="0"/>
          <a:chExt cx="0" cy="0"/>
        </a:xfrm>
      </p:grpSpPr>
      <p:sp>
        <p:nvSpPr>
          <p:cNvPr id="6" name="Rectangle 5"/>
          <p:cNvSpPr/>
          <p:nvPr userDrawn="1"/>
        </p:nvSpPr>
        <p:spPr>
          <a:xfrm rot="5400000">
            <a:off x="7726680" y="-7726681"/>
            <a:ext cx="2834640" cy="1828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GB"/>
              <a:t>MiQ presentation name  |  Client name or other information  |  Date 20XX</a:t>
            </a:r>
            <a:endParaRPr lang="en-GB" dirty="0"/>
          </a:p>
        </p:txBody>
      </p:sp>
      <p:sp>
        <p:nvSpPr>
          <p:cNvPr id="10" name="Text Placeholder 9"/>
          <p:cNvSpPr>
            <a:spLocks noGrp="1"/>
          </p:cNvSpPr>
          <p:nvPr>
            <p:ph type="body" sz="quarter" idx="13" hasCustomPrompt="1"/>
          </p:nvPr>
        </p:nvSpPr>
        <p:spPr>
          <a:xfrm>
            <a:off x="554741" y="517409"/>
            <a:ext cx="17173572" cy="1440732"/>
          </a:xfrm>
        </p:spPr>
        <p:txBody>
          <a:bodyPr anchor="ctr" anchorCtr="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60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Slide title or header goes here.</a:t>
            </a:r>
          </a:p>
        </p:txBody>
      </p:sp>
      <p:sp>
        <p:nvSpPr>
          <p:cNvPr id="13" name="Content Placeholder 2">
            <a:extLst>
              <a:ext uri="{FF2B5EF4-FFF2-40B4-BE49-F238E27FC236}">
                <a16:creationId xmlns:a16="http://schemas.microsoft.com/office/drawing/2014/main" id="{CA079F90-8D87-6B49-87C9-93EFFFEA8F95}"/>
              </a:ext>
            </a:extLst>
          </p:cNvPr>
          <p:cNvSpPr>
            <a:spLocks noGrp="1"/>
          </p:cNvSpPr>
          <p:nvPr>
            <p:ph idx="14" hasCustomPrompt="1"/>
          </p:nvPr>
        </p:nvSpPr>
        <p:spPr>
          <a:xfrm>
            <a:off x="554739" y="3548214"/>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0" name="Subtitle 2">
            <a:extLst>
              <a:ext uri="{FF2B5EF4-FFF2-40B4-BE49-F238E27FC236}">
                <a16:creationId xmlns:a16="http://schemas.microsoft.com/office/drawing/2014/main" id="{CF11F0DA-1730-FA4D-BF96-FC89C7FACB28}"/>
              </a:ext>
            </a:extLst>
          </p:cNvPr>
          <p:cNvSpPr>
            <a:spLocks noGrp="1"/>
          </p:cNvSpPr>
          <p:nvPr>
            <p:ph type="subTitle" idx="1" hasCustomPrompt="1"/>
          </p:nvPr>
        </p:nvSpPr>
        <p:spPr>
          <a:xfrm>
            <a:off x="554739" y="1966151"/>
            <a:ext cx="17173573" cy="523124"/>
          </a:xfrm>
        </p:spPr>
        <p:txBody>
          <a:bodyPr vert="horz" lIns="0" tIns="0" rIns="0" bIns="0" rtlCol="0">
            <a:normAutofit/>
          </a:bodyPr>
          <a:lstStyle>
            <a:lvl1pPr marL="342854" indent="-342854">
              <a:spcBef>
                <a:spcPts val="0"/>
              </a:spcBef>
              <a:buNone/>
              <a:defRPr lang="en-US" sz="2400" b="1" baseline="0" dirty="0">
                <a:solidFill>
                  <a:schemeClr val="bg1"/>
                </a:solidFill>
              </a:defRPr>
            </a:lvl1pPr>
          </a:lstStyle>
          <a:p>
            <a:pPr marL="0" lvl="0" indent="0"/>
            <a:r>
              <a:rPr lang="en-US" dirty="0"/>
              <a:t>Use this space for a subtitle if you need one. When you’re done, move it up so it’s just under the title.</a:t>
            </a:r>
          </a:p>
        </p:txBody>
      </p:sp>
      <p:sp>
        <p:nvSpPr>
          <p:cNvPr id="11" name="Content Placeholder 2">
            <a:extLst>
              <a:ext uri="{FF2B5EF4-FFF2-40B4-BE49-F238E27FC236}">
                <a16:creationId xmlns:a16="http://schemas.microsoft.com/office/drawing/2014/main" id="{AEEB69B4-1DB2-3441-901D-51CFFD543CE8}"/>
              </a:ext>
            </a:extLst>
          </p:cNvPr>
          <p:cNvSpPr>
            <a:spLocks noGrp="1"/>
          </p:cNvSpPr>
          <p:nvPr>
            <p:ph idx="20" hasCustomPrompt="1"/>
          </p:nvPr>
        </p:nvSpPr>
        <p:spPr>
          <a:xfrm>
            <a:off x="554738" y="4130093"/>
            <a:ext cx="17173573" cy="4831027"/>
          </a:xfrm>
        </p:spPr>
        <p:txBody>
          <a:bodyPr vert="horz" lIns="91440" tIns="45720" rIns="91440" bIns="45720" numCol="2" spcCol="288000" rtlCol="0">
            <a:noAutofit/>
          </a:bodyPr>
          <a:lstStyle>
            <a:lvl1pPr marL="373063" indent="-373063">
              <a:lnSpc>
                <a:spcPct val="110000"/>
              </a:lnSpc>
              <a:spcBef>
                <a:spcPts val="1500"/>
              </a:spcBef>
              <a:buSzPct val="75000"/>
              <a:buBlip>
                <a:blip r:embed="rId2"/>
              </a:buBlip>
              <a:tabLst/>
              <a:defRPr lang="en-US" sz="1800" kern="1200" dirty="0">
                <a:solidFill>
                  <a:schemeClr val="tx1"/>
                </a:solidFill>
                <a:latin typeface="+mn-lt"/>
                <a:ea typeface="+mn-ea"/>
                <a:cs typeface="+mn-cs"/>
              </a:defRPr>
            </a:lvl1pPr>
            <a:lvl2pPr marL="342854" indent="-342854">
              <a:defRPr lang="en-US" dirty="0" smtClean="0"/>
            </a:lvl2pPr>
            <a:lvl3pPr marL="342854" indent="-342854">
              <a:defRPr lang="en-US" dirty="0" smtClean="0"/>
            </a:lvl3pPr>
            <a:lvl4pPr marL="342854" indent="-342854">
              <a:defRPr lang="en-US" dirty="0" smtClean="0"/>
            </a:lvl4pPr>
            <a:lvl5pPr marL="342854" indent="-342854">
              <a:defRPr lang="en-US" dirty="0"/>
            </a:lvl5pPr>
          </a:lstStyle>
          <a:p>
            <a:pPr>
              <a:lnSpc>
                <a:spcPct val="110000"/>
              </a:lnSpc>
              <a:buSzPct val="75000"/>
              <a:buBlip>
                <a:blip r:embed="rId2"/>
              </a:buBlip>
            </a:pPr>
            <a:r>
              <a:rPr lang="en-GB" dirty="0"/>
              <a:t>Insert text here – it is bulleted and will run in to 2 columns</a:t>
            </a:r>
          </a:p>
        </p:txBody>
      </p:sp>
      <p:pic>
        <p:nvPicPr>
          <p:cNvPr id="9" name="Picture 8">
            <a:extLst>
              <a:ext uri="{FF2B5EF4-FFF2-40B4-BE49-F238E27FC236}">
                <a16:creationId xmlns:a16="http://schemas.microsoft.com/office/drawing/2014/main" id="{1F311612-E80C-E448-9872-CC2822730CB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264333" y="9372600"/>
            <a:ext cx="1896351" cy="633507"/>
          </a:xfrm>
          <a:prstGeom prst="rect">
            <a:avLst/>
          </a:prstGeom>
        </p:spPr>
      </p:pic>
    </p:spTree>
    <p:extLst>
      <p:ext uri="{BB962C8B-B14F-4D97-AF65-F5344CB8AC3E}">
        <p14:creationId xmlns:p14="http://schemas.microsoft.com/office/powerpoint/2010/main" val="1725113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Slide Alternative 3">
    <p:spTree>
      <p:nvGrpSpPr>
        <p:cNvPr id="1" name=""/>
        <p:cNvGrpSpPr/>
        <p:nvPr/>
      </p:nvGrpSpPr>
      <p:grpSpPr>
        <a:xfrm>
          <a:off x="0" y="0"/>
          <a:ext cx="0" cy="0"/>
          <a:chOff x="0" y="0"/>
          <a:chExt cx="0" cy="0"/>
        </a:xfrm>
      </p:grpSpPr>
      <p:sp>
        <p:nvSpPr>
          <p:cNvPr id="6" name="Rectangle 5"/>
          <p:cNvSpPr/>
          <p:nvPr userDrawn="1"/>
        </p:nvSpPr>
        <p:spPr>
          <a:xfrm rot="5400000">
            <a:off x="7726680" y="-7726681"/>
            <a:ext cx="2834640" cy="18288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GB"/>
              <a:t>MiQ presentation name  |  Client name or other information  |  Date 20XX</a:t>
            </a:r>
            <a:endParaRPr lang="en-GB" dirty="0"/>
          </a:p>
        </p:txBody>
      </p:sp>
      <p:sp>
        <p:nvSpPr>
          <p:cNvPr id="10" name="Text Placeholder 9"/>
          <p:cNvSpPr>
            <a:spLocks noGrp="1"/>
          </p:cNvSpPr>
          <p:nvPr>
            <p:ph type="body" sz="quarter" idx="13" hasCustomPrompt="1"/>
          </p:nvPr>
        </p:nvSpPr>
        <p:spPr>
          <a:xfrm>
            <a:off x="554741" y="517409"/>
            <a:ext cx="17173572" cy="1440732"/>
          </a:xfrm>
        </p:spPr>
        <p:txBody>
          <a:bodyPr anchor="ctr" anchorCtr="0">
            <a:noAutofit/>
          </a:bodyPr>
          <a:lstStyle>
            <a:lvl1pPr marL="0" marR="0" indent="0" algn="l" defTabSz="1371417" rtl="0" eaLnBrk="1" fontAlgn="auto" latinLnBrk="0" hangingPunct="1">
              <a:lnSpc>
                <a:spcPct val="110000"/>
              </a:lnSpc>
              <a:spcBef>
                <a:spcPts val="2100"/>
              </a:spcBef>
              <a:spcAft>
                <a:spcPts val="0"/>
              </a:spcAft>
              <a:buClrTx/>
              <a:buSzPct val="85000"/>
              <a:buFontTx/>
              <a:buNone/>
              <a:tabLst/>
              <a:defRPr sz="60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marL="0" marR="0" lvl="0" indent="0" algn="l" defTabSz="1371417" rtl="0" eaLnBrk="1" fontAlgn="auto" latinLnBrk="0" hangingPunct="1">
              <a:lnSpc>
                <a:spcPct val="110000"/>
              </a:lnSpc>
              <a:spcBef>
                <a:spcPts val="2100"/>
              </a:spcBef>
              <a:spcAft>
                <a:spcPts val="0"/>
              </a:spcAft>
              <a:buClrTx/>
              <a:buSzPct val="85000"/>
              <a:buFontTx/>
              <a:buNone/>
              <a:tabLst/>
              <a:defRPr/>
            </a:pPr>
            <a:r>
              <a:rPr lang="en-US" dirty="0"/>
              <a:t>Slide title or header goes here.</a:t>
            </a:r>
          </a:p>
        </p:txBody>
      </p:sp>
      <p:sp>
        <p:nvSpPr>
          <p:cNvPr id="13" name="Content Placeholder 2">
            <a:extLst>
              <a:ext uri="{FF2B5EF4-FFF2-40B4-BE49-F238E27FC236}">
                <a16:creationId xmlns:a16="http://schemas.microsoft.com/office/drawing/2014/main" id="{CA079F90-8D87-6B49-87C9-93EFFFEA8F95}"/>
              </a:ext>
            </a:extLst>
          </p:cNvPr>
          <p:cNvSpPr>
            <a:spLocks noGrp="1"/>
          </p:cNvSpPr>
          <p:nvPr>
            <p:ph idx="14" hasCustomPrompt="1"/>
          </p:nvPr>
        </p:nvSpPr>
        <p:spPr>
          <a:xfrm>
            <a:off x="554739" y="3548214"/>
            <a:ext cx="6980942" cy="376078"/>
          </a:xfrm>
          <a:noFill/>
        </p:spPr>
        <p:txBody>
          <a:bodyPr lIns="0">
            <a:normAutofit/>
          </a:bodyPr>
          <a:lstStyle>
            <a:lvl1pPr marL="28575" indent="0">
              <a:buNone/>
              <a:tabLst/>
              <a:defRPr sz="2000" b="1">
                <a:solidFill>
                  <a:schemeClr val="tx1"/>
                </a:solidFill>
              </a:defRPr>
            </a:lvl1pPr>
            <a:lvl2pPr marL="28575" indent="0">
              <a:buNone/>
              <a:tabLst/>
              <a:defRPr sz="1800">
                <a:solidFill>
                  <a:schemeClr val="bg1"/>
                </a:solidFill>
              </a:defRPr>
            </a:lvl2pPr>
            <a:lvl3pPr marL="28575" indent="30163">
              <a:buNone/>
              <a:tabLst/>
              <a:defRPr sz="1800">
                <a:solidFill>
                  <a:schemeClr val="bg1"/>
                </a:solidFill>
              </a:defRPr>
            </a:lvl3pPr>
            <a:lvl4pPr marL="28575" indent="30163">
              <a:buNone/>
              <a:tabLst/>
              <a:defRPr sz="1800">
                <a:solidFill>
                  <a:schemeClr val="bg1"/>
                </a:solidFill>
              </a:defRPr>
            </a:lvl4pPr>
            <a:lvl5pPr marL="28575" indent="30163">
              <a:buNone/>
              <a:tabLst/>
              <a:defRPr sz="1800">
                <a:solidFill>
                  <a:schemeClr val="bg1"/>
                </a:solidFill>
              </a:defRPr>
            </a:lvl5pPr>
          </a:lstStyle>
          <a:p>
            <a:pPr lvl="0"/>
            <a:r>
              <a:rPr lang="en-US" dirty="0"/>
              <a:t>Heading</a:t>
            </a:r>
          </a:p>
        </p:txBody>
      </p:sp>
      <p:sp>
        <p:nvSpPr>
          <p:cNvPr id="20" name="Subtitle 2">
            <a:extLst>
              <a:ext uri="{FF2B5EF4-FFF2-40B4-BE49-F238E27FC236}">
                <a16:creationId xmlns:a16="http://schemas.microsoft.com/office/drawing/2014/main" id="{CF11F0DA-1730-FA4D-BF96-FC89C7FACB28}"/>
              </a:ext>
            </a:extLst>
          </p:cNvPr>
          <p:cNvSpPr>
            <a:spLocks noGrp="1"/>
          </p:cNvSpPr>
          <p:nvPr>
            <p:ph type="subTitle" idx="1" hasCustomPrompt="1"/>
          </p:nvPr>
        </p:nvSpPr>
        <p:spPr>
          <a:xfrm>
            <a:off x="554739" y="1966151"/>
            <a:ext cx="17173573" cy="523124"/>
          </a:xfrm>
        </p:spPr>
        <p:txBody>
          <a:bodyPr vert="horz" lIns="0" tIns="0" rIns="0" bIns="0" rtlCol="0">
            <a:normAutofit/>
          </a:bodyPr>
          <a:lstStyle>
            <a:lvl1pPr marL="342854" indent="-342854">
              <a:spcBef>
                <a:spcPts val="0"/>
              </a:spcBef>
              <a:buNone/>
              <a:defRPr lang="en-US" sz="2400" b="1" baseline="0" dirty="0">
                <a:solidFill>
                  <a:schemeClr val="bg1"/>
                </a:solidFill>
              </a:defRPr>
            </a:lvl1pPr>
          </a:lstStyle>
          <a:p>
            <a:pPr marL="0" lvl="0" indent="0"/>
            <a:r>
              <a:rPr lang="en-US" dirty="0"/>
              <a:t>Use this space for a subtitle if you need one. When you’re done, move it up so it’s just under the title.</a:t>
            </a:r>
          </a:p>
        </p:txBody>
      </p:sp>
      <p:sp>
        <p:nvSpPr>
          <p:cNvPr id="11" name="Content Placeholder 2">
            <a:extLst>
              <a:ext uri="{FF2B5EF4-FFF2-40B4-BE49-F238E27FC236}">
                <a16:creationId xmlns:a16="http://schemas.microsoft.com/office/drawing/2014/main" id="{AEEB69B4-1DB2-3441-901D-51CFFD543CE8}"/>
              </a:ext>
            </a:extLst>
          </p:cNvPr>
          <p:cNvSpPr>
            <a:spLocks noGrp="1"/>
          </p:cNvSpPr>
          <p:nvPr>
            <p:ph idx="20" hasCustomPrompt="1"/>
          </p:nvPr>
        </p:nvSpPr>
        <p:spPr>
          <a:xfrm>
            <a:off x="554738" y="4130093"/>
            <a:ext cx="17173573" cy="4831027"/>
          </a:xfrm>
        </p:spPr>
        <p:txBody>
          <a:bodyPr vert="horz" lIns="91440" tIns="45720" rIns="91440" bIns="45720" numCol="2" spcCol="288000" rtlCol="0">
            <a:noAutofit/>
          </a:bodyPr>
          <a:lstStyle>
            <a:lvl1pPr marL="373063" indent="-373063">
              <a:lnSpc>
                <a:spcPct val="110000"/>
              </a:lnSpc>
              <a:spcBef>
                <a:spcPts val="1500"/>
              </a:spcBef>
              <a:buSzPct val="75000"/>
              <a:buBlip>
                <a:blip r:embed="rId2"/>
              </a:buBlip>
              <a:tabLst/>
              <a:defRPr lang="en-US" sz="1800" kern="1200" dirty="0">
                <a:solidFill>
                  <a:schemeClr val="tx1"/>
                </a:solidFill>
                <a:latin typeface="+mn-lt"/>
                <a:ea typeface="+mn-ea"/>
                <a:cs typeface="+mn-cs"/>
              </a:defRPr>
            </a:lvl1pPr>
            <a:lvl2pPr marL="342854" indent="-342854">
              <a:defRPr lang="en-US" dirty="0" smtClean="0"/>
            </a:lvl2pPr>
            <a:lvl3pPr marL="342854" indent="-342854">
              <a:defRPr lang="en-US" dirty="0" smtClean="0"/>
            </a:lvl3pPr>
            <a:lvl4pPr marL="342854" indent="-342854">
              <a:defRPr lang="en-US" dirty="0" smtClean="0"/>
            </a:lvl4pPr>
            <a:lvl5pPr marL="342854" indent="-342854">
              <a:defRPr lang="en-US" dirty="0"/>
            </a:lvl5pPr>
          </a:lstStyle>
          <a:p>
            <a:pPr>
              <a:lnSpc>
                <a:spcPct val="110000"/>
              </a:lnSpc>
              <a:buSzPct val="75000"/>
              <a:buBlip>
                <a:blip r:embed="rId2"/>
              </a:buBlip>
            </a:pPr>
            <a:r>
              <a:rPr lang="en-GB" dirty="0"/>
              <a:t>Insert text here – it is bulleted and will run in to 2 columns</a:t>
            </a:r>
          </a:p>
        </p:txBody>
      </p:sp>
      <p:pic>
        <p:nvPicPr>
          <p:cNvPr id="9" name="Picture 8">
            <a:extLst>
              <a:ext uri="{FF2B5EF4-FFF2-40B4-BE49-F238E27FC236}">
                <a16:creationId xmlns:a16="http://schemas.microsoft.com/office/drawing/2014/main" id="{D1D4BD6F-4F45-0A4B-9A7F-336CCFD5A40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264333" y="9372600"/>
            <a:ext cx="1896351" cy="633507"/>
          </a:xfrm>
          <a:prstGeom prst="rect">
            <a:avLst/>
          </a:prstGeom>
        </p:spPr>
      </p:pic>
    </p:spTree>
    <p:extLst>
      <p:ext uri="{BB962C8B-B14F-4D97-AF65-F5344CB8AC3E}">
        <p14:creationId xmlns:p14="http://schemas.microsoft.com/office/powerpoint/2010/main" val="2021982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750" y="569913"/>
            <a:ext cx="14502130" cy="823996"/>
          </a:xfrm>
        </p:spPr>
        <p:txBody>
          <a:bodyPr/>
          <a:lstStyle/>
          <a:p>
            <a:r>
              <a:rPr lang="en-US" dirty="0"/>
              <a:t>Click to edit Master title style</a:t>
            </a:r>
            <a:endParaRPr lang="en-GB" dirty="0"/>
          </a:p>
        </p:txBody>
      </p:sp>
      <p:sp>
        <p:nvSpPr>
          <p:cNvPr id="4" name="Footer Placeholder 3"/>
          <p:cNvSpPr>
            <a:spLocks noGrp="1"/>
          </p:cNvSpPr>
          <p:nvPr>
            <p:ph type="ftr" sz="quarter" idx="11"/>
          </p:nvPr>
        </p:nvSpPr>
        <p:spPr/>
        <p:txBody>
          <a:bodyPr/>
          <a:lstStyle/>
          <a:p>
            <a:r>
              <a:rPr lang="en-GB" dirty="0"/>
              <a:t>MiQ presentation name  |  Client name or other information  |  Date 20XX</a:t>
            </a:r>
          </a:p>
        </p:txBody>
      </p:sp>
      <p:pic>
        <p:nvPicPr>
          <p:cNvPr id="8" name="Picture 7">
            <a:extLst>
              <a:ext uri="{FF2B5EF4-FFF2-40B4-BE49-F238E27FC236}">
                <a16:creationId xmlns:a16="http://schemas.microsoft.com/office/drawing/2014/main" id="{0FE4BCB5-CCBF-9148-A383-475DF887B9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264333" y="9372600"/>
            <a:ext cx="1896351" cy="633507"/>
          </a:xfrm>
          <a:prstGeom prst="rect">
            <a:avLst/>
          </a:prstGeom>
        </p:spPr>
      </p:pic>
    </p:spTree>
    <p:extLst>
      <p:ext uri="{BB962C8B-B14F-4D97-AF65-F5344CB8AC3E}">
        <p14:creationId xmlns:p14="http://schemas.microsoft.com/office/powerpoint/2010/main" val="6932298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750" y="569913"/>
            <a:ext cx="15660688" cy="823996"/>
          </a:xfrm>
          <a:prstGeom prst="rect">
            <a:avLst/>
          </a:prstGeom>
        </p:spPr>
        <p:txBody>
          <a:bodyPr vert="horz" lIns="0" tIns="0" rIns="91440" bIns="45720" rtlCol="0" anchor="t">
            <a:noAutofit/>
          </a:bodyPr>
          <a:lstStyle/>
          <a:p>
            <a:r>
              <a:rPr lang="en-US" dirty="0"/>
              <a:t>Heading</a:t>
            </a:r>
          </a:p>
        </p:txBody>
      </p:sp>
      <p:sp>
        <p:nvSpPr>
          <p:cNvPr id="3" name="Text Placeholder 2"/>
          <p:cNvSpPr>
            <a:spLocks noGrp="1"/>
          </p:cNvSpPr>
          <p:nvPr>
            <p:ph type="body" idx="1"/>
          </p:nvPr>
        </p:nvSpPr>
        <p:spPr>
          <a:xfrm>
            <a:off x="539750" y="2190750"/>
            <a:ext cx="17173574" cy="70732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2915899" y="9540000"/>
            <a:ext cx="4797425" cy="360000"/>
          </a:xfrm>
          <a:prstGeom prst="rect">
            <a:avLst/>
          </a:prstGeom>
        </p:spPr>
        <p:txBody>
          <a:bodyPr vert="horz" lIns="91440" tIns="45720" rIns="91440" bIns="45720" rtlCol="0" anchor="t"/>
          <a:lstStyle>
            <a:lvl1pPr algn="r">
              <a:defRPr sz="1200" b="1">
                <a:solidFill>
                  <a:schemeClr val="tx1"/>
                </a:solidFill>
              </a:defRPr>
            </a:lvl1pPr>
          </a:lstStyle>
          <a:p>
            <a:fld id="{D169FC91-59AE-C64A-9DCD-3B3C91131C87}" type="slidenum">
              <a:rPr lang="en-US" smtClean="0"/>
              <a:pPr/>
              <a:t>‹#›</a:t>
            </a:fld>
            <a:endParaRPr lang="en-US" dirty="0"/>
          </a:p>
        </p:txBody>
      </p:sp>
      <p:sp>
        <p:nvSpPr>
          <p:cNvPr id="10" name="Footer Placeholder 9"/>
          <p:cNvSpPr>
            <a:spLocks noGrp="1"/>
          </p:cNvSpPr>
          <p:nvPr>
            <p:ph type="ftr" sz="quarter" idx="3"/>
          </p:nvPr>
        </p:nvSpPr>
        <p:spPr>
          <a:xfrm>
            <a:off x="539750" y="9540000"/>
            <a:ext cx="11690350" cy="360000"/>
          </a:xfrm>
          <a:prstGeom prst="rect">
            <a:avLst/>
          </a:prstGeom>
        </p:spPr>
        <p:txBody>
          <a:bodyPr vert="horz" lIns="0" tIns="45720" rIns="91440" bIns="45720" rtlCol="0" anchor="t"/>
          <a:lstStyle>
            <a:lvl1pPr algn="l">
              <a:defRPr sz="1200" b="1">
                <a:solidFill>
                  <a:schemeClr val="tx1"/>
                </a:solidFill>
              </a:defRPr>
            </a:lvl1pPr>
          </a:lstStyle>
          <a:p>
            <a:r>
              <a:rPr lang="en-GB" dirty="0"/>
              <a:t>MiQ presentation name  |  Client name or other information  |  Date 20XX</a:t>
            </a:r>
          </a:p>
        </p:txBody>
      </p:sp>
    </p:spTree>
    <p:extLst>
      <p:ext uri="{BB962C8B-B14F-4D97-AF65-F5344CB8AC3E}">
        <p14:creationId xmlns:p14="http://schemas.microsoft.com/office/powerpoint/2010/main" val="771515668"/>
      </p:ext>
    </p:extLst>
  </p:cSld>
  <p:clrMap bg1="lt1" tx1="dk1" bg2="lt2" tx2="dk2" accent1="accent1" accent2="accent2" accent3="accent3" accent4="accent4" accent5="accent5" accent6="accent6" hlink="hlink" folHlink="folHlink"/>
  <p:sldLayoutIdLst>
    <p:sldLayoutId id="2147483725" r:id="rId1"/>
    <p:sldLayoutId id="2147483727" r:id="rId2"/>
    <p:sldLayoutId id="2147483782" r:id="rId3"/>
    <p:sldLayoutId id="2147483915" r:id="rId4"/>
    <p:sldLayoutId id="2147483794" r:id="rId5"/>
    <p:sldLayoutId id="2147483677" r:id="rId6"/>
    <p:sldLayoutId id="2147483679" r:id="rId7"/>
    <p:sldLayoutId id="2147483783" r:id="rId8"/>
    <p:sldLayoutId id="2147483784" r:id="rId9"/>
    <p:sldLayoutId id="2147483710" r:id="rId10"/>
    <p:sldLayoutId id="2147483711" r:id="rId11"/>
    <p:sldLayoutId id="2147483866" r:id="rId12"/>
    <p:sldLayoutId id="2147483726" r:id="rId13"/>
    <p:sldLayoutId id="2147483735" r:id="rId14"/>
    <p:sldLayoutId id="2147483683" r:id="rId15"/>
    <p:sldLayoutId id="2147483705" r:id="rId16"/>
    <p:sldLayoutId id="2147483706" r:id="rId17"/>
    <p:sldLayoutId id="2147483708" r:id="rId18"/>
    <p:sldLayoutId id="2147483709" r:id="rId19"/>
    <p:sldLayoutId id="2147483867" r:id="rId20"/>
    <p:sldLayoutId id="2147483734" r:id="rId21"/>
    <p:sldLayoutId id="2147483712" r:id="rId22"/>
    <p:sldLayoutId id="2147483715" r:id="rId23"/>
    <p:sldLayoutId id="2147483713" r:id="rId24"/>
    <p:sldLayoutId id="2147483894" r:id="rId25"/>
    <p:sldLayoutId id="2147483895" r:id="rId26"/>
    <p:sldLayoutId id="2147483896" r:id="rId27"/>
    <p:sldLayoutId id="2147483898" r:id="rId28"/>
    <p:sldLayoutId id="2147483897" r:id="rId29"/>
    <p:sldLayoutId id="2147483728" r:id="rId30"/>
    <p:sldLayoutId id="2147483802" r:id="rId31"/>
    <p:sldLayoutId id="2147483899" r:id="rId32"/>
    <p:sldLayoutId id="2147483664" r:id="rId33"/>
    <p:sldLayoutId id="2147483660" r:id="rId34"/>
    <p:sldLayoutId id="2147483691" r:id="rId35"/>
    <p:sldLayoutId id="2147483870" r:id="rId36"/>
    <p:sldLayoutId id="2147483871" r:id="rId37"/>
    <p:sldLayoutId id="2147483884" r:id="rId38"/>
    <p:sldLayoutId id="2147483885" r:id="rId39"/>
    <p:sldLayoutId id="2147483729" r:id="rId40"/>
    <p:sldLayoutId id="2147483730" r:id="rId41"/>
    <p:sldLayoutId id="2147483743" r:id="rId42"/>
    <p:sldLayoutId id="2147483744" r:id="rId43"/>
    <p:sldLayoutId id="2147483690" r:id="rId44"/>
    <p:sldLayoutId id="2147483875" r:id="rId45"/>
    <p:sldLayoutId id="2147483876" r:id="rId46"/>
    <p:sldLayoutId id="2147483881" r:id="rId47"/>
    <p:sldLayoutId id="2147483661" r:id="rId48"/>
    <p:sldLayoutId id="2147483882" r:id="rId49"/>
    <p:sldLayoutId id="2147483869" r:id="rId50"/>
    <p:sldLayoutId id="2147483759" r:id="rId51"/>
    <p:sldLayoutId id="2147483883" r:id="rId52"/>
    <p:sldLayoutId id="2147483874" r:id="rId53"/>
    <p:sldLayoutId id="2147483716" r:id="rId54"/>
    <p:sldLayoutId id="2147483696" r:id="rId55"/>
    <p:sldLayoutId id="2147483873" r:id="rId56"/>
    <p:sldLayoutId id="2147483723" r:id="rId57"/>
    <p:sldLayoutId id="2147483877" r:id="rId58"/>
    <p:sldLayoutId id="2147483878" r:id="rId59"/>
    <p:sldLayoutId id="2147483880" r:id="rId60"/>
    <p:sldLayoutId id="2147483879" r:id="rId61"/>
    <p:sldLayoutId id="2147483685" r:id="rId62"/>
    <p:sldLayoutId id="2147483689" r:id="rId63"/>
    <p:sldLayoutId id="2147483733" r:id="rId64"/>
    <p:sldLayoutId id="2147483688" r:id="rId65"/>
    <p:sldLayoutId id="2147483718" r:id="rId66"/>
    <p:sldLayoutId id="2147483675" r:id="rId67"/>
    <p:sldLayoutId id="2147483714" r:id="rId68"/>
    <p:sldLayoutId id="2147483694" r:id="rId69"/>
    <p:sldLayoutId id="2147483695" r:id="rId70"/>
    <p:sldLayoutId id="2147483693" r:id="rId71"/>
    <p:sldLayoutId id="2147483698" r:id="rId72"/>
    <p:sldLayoutId id="2147483889" r:id="rId73"/>
    <p:sldLayoutId id="2147483892" r:id="rId74"/>
    <p:sldLayoutId id="2147483900" r:id="rId75"/>
    <p:sldLayoutId id="2147483891" r:id="rId76"/>
    <p:sldLayoutId id="2147483806" r:id="rId77"/>
    <p:sldLayoutId id="2147483888" r:id="rId78"/>
    <p:sldLayoutId id="2147483890" r:id="rId79"/>
    <p:sldLayoutId id="2147483807" r:id="rId80"/>
    <p:sldLayoutId id="2147483732" r:id="rId81"/>
    <p:sldLayoutId id="2147483886" r:id="rId82"/>
    <p:sldLayoutId id="2147483887" r:id="rId83"/>
    <p:sldLayoutId id="2147483872" r:id="rId84"/>
    <p:sldLayoutId id="2147483722" r:id="rId85"/>
    <p:sldLayoutId id="2147483720" r:id="rId86"/>
    <p:sldLayoutId id="2147483721" r:id="rId87"/>
    <p:sldLayoutId id="2147483906" r:id="rId88"/>
    <p:sldLayoutId id="2147483724" r:id="rId89"/>
    <p:sldLayoutId id="2147483668" r:id="rId90"/>
    <p:sldLayoutId id="2147483745" r:id="rId91"/>
    <p:sldLayoutId id="2147483868" r:id="rId92"/>
    <p:sldLayoutId id="2147483907" r:id="rId93"/>
    <p:sldLayoutId id="2147483911" r:id="rId94"/>
    <p:sldLayoutId id="2147483914" r:id="rId95"/>
    <p:sldLayoutId id="2147483909" r:id="rId96"/>
    <p:sldLayoutId id="2147483912" r:id="rId97"/>
    <p:sldLayoutId id="2147483913" r:id="rId98"/>
    <p:sldLayoutId id="2147483787" r:id="rId99"/>
    <p:sldLayoutId id="2147483910" r:id="rId100"/>
    <p:sldLayoutId id="2147483788" r:id="rId101"/>
    <p:sldLayoutId id="2147483789" r:id="rId102"/>
    <p:sldLayoutId id="2147483750" r:id="rId103"/>
    <p:sldLayoutId id="2147483785" r:id="rId104"/>
    <p:sldLayoutId id="2147483791" r:id="rId105"/>
    <p:sldLayoutId id="2147483786" r:id="rId106"/>
    <p:sldLayoutId id="2147483792" r:id="rId107"/>
    <p:sldLayoutId id="2147483717" r:id="rId108"/>
    <p:sldLayoutId id="2147483803" r:id="rId109"/>
    <p:sldLayoutId id="2147483804" r:id="rId110"/>
    <p:sldLayoutId id="2147483805" r:id="rId111"/>
    <p:sldLayoutId id="2147483795" r:id="rId112"/>
    <p:sldLayoutId id="2147483916" r:id="rId113"/>
    <p:sldLayoutId id="2147483930" r:id="rId114"/>
    <p:sldLayoutId id="2147483931" r:id="rId115"/>
    <p:sldLayoutId id="2147483917" r:id="rId116"/>
    <p:sldLayoutId id="2147483918" r:id="rId117"/>
    <p:sldLayoutId id="2147483919" r:id="rId118"/>
    <p:sldLayoutId id="2147483932" r:id="rId119"/>
    <p:sldLayoutId id="2147483920" r:id="rId120"/>
    <p:sldLayoutId id="2147483921" r:id="rId121"/>
    <p:sldLayoutId id="2147483922" r:id="rId122"/>
    <p:sldLayoutId id="2147483923" r:id="rId123"/>
    <p:sldLayoutId id="2147483924" r:id="rId124"/>
    <p:sldLayoutId id="2147483925" r:id="rId125"/>
    <p:sldLayoutId id="2147483926" r:id="rId126"/>
    <p:sldLayoutId id="2147483927" r:id="rId127"/>
    <p:sldLayoutId id="2147483928" r:id="rId128"/>
    <p:sldLayoutId id="2147483929" r:id="rId129"/>
    <p:sldLayoutId id="2147483933" r:id="rId130"/>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dt="0"/>
  <p:txStyles>
    <p:titleStyle>
      <a:lvl1pPr algn="l" defTabSz="1371417" rtl="0" eaLnBrk="1" latinLnBrk="0" hangingPunct="1">
        <a:lnSpc>
          <a:spcPct val="90000"/>
        </a:lnSpc>
        <a:spcBef>
          <a:spcPct val="0"/>
        </a:spcBef>
        <a:buNone/>
        <a:defRPr sz="3000" b="1" kern="1200">
          <a:solidFill>
            <a:schemeClr val="tx1"/>
          </a:solidFill>
          <a:latin typeface="+mj-lt"/>
          <a:ea typeface="+mj-ea"/>
          <a:cs typeface="+mj-cs"/>
        </a:defRPr>
      </a:lvl1pPr>
    </p:titleStyle>
    <p:bodyStyle>
      <a:lvl1pPr marL="0" indent="0" algn="l" defTabSz="1371417" rtl="0" eaLnBrk="1" latinLnBrk="0" hangingPunct="1">
        <a:lnSpc>
          <a:spcPct val="110000"/>
        </a:lnSpc>
        <a:spcBef>
          <a:spcPts val="2100"/>
        </a:spcBef>
        <a:buSzPct val="85000"/>
        <a:buFontTx/>
        <a:buNone/>
        <a:defRPr sz="2000" kern="1200">
          <a:solidFill>
            <a:schemeClr val="tx1"/>
          </a:solidFill>
          <a:latin typeface="+mn-lt"/>
          <a:ea typeface="+mn-ea"/>
          <a:cs typeface="+mn-cs"/>
        </a:defRPr>
      </a:lvl1pPr>
      <a:lvl2pPr marL="22225" indent="0" algn="l" defTabSz="1371417" rtl="0" eaLnBrk="1" latinLnBrk="0" hangingPunct="1">
        <a:lnSpc>
          <a:spcPct val="110000"/>
        </a:lnSpc>
        <a:spcBef>
          <a:spcPts val="2100"/>
        </a:spcBef>
        <a:buSzPct val="85000"/>
        <a:buFontTx/>
        <a:buNone/>
        <a:tabLst/>
        <a:defRPr sz="2000" kern="1200">
          <a:solidFill>
            <a:schemeClr val="tx1"/>
          </a:solidFill>
          <a:latin typeface="+mn-lt"/>
          <a:ea typeface="+mn-ea"/>
          <a:cs typeface="+mn-cs"/>
        </a:defRPr>
      </a:lvl2pPr>
      <a:lvl3pPr marL="44450" indent="-22225" algn="l" defTabSz="1371417" rtl="0" eaLnBrk="1" latinLnBrk="0" hangingPunct="1">
        <a:lnSpc>
          <a:spcPct val="110000"/>
        </a:lnSpc>
        <a:spcBef>
          <a:spcPts val="2100"/>
        </a:spcBef>
        <a:buFont typeface="Arial" panose="020B0604020202020204" pitchFamily="34" charset="0"/>
        <a:buNone/>
        <a:tabLst/>
        <a:defRPr sz="2000" kern="1200">
          <a:solidFill>
            <a:schemeClr val="tx1"/>
          </a:solidFill>
          <a:latin typeface="+mn-lt"/>
          <a:ea typeface="+mn-ea"/>
          <a:cs typeface="+mn-cs"/>
        </a:defRPr>
      </a:lvl3pPr>
      <a:lvl4pPr marL="44450" indent="-22225" algn="l" defTabSz="1371417" rtl="0" eaLnBrk="1" latinLnBrk="0" hangingPunct="1">
        <a:lnSpc>
          <a:spcPct val="110000"/>
        </a:lnSpc>
        <a:spcBef>
          <a:spcPts val="2100"/>
        </a:spcBef>
        <a:buFont typeface="Arial" panose="020B0604020202020204" pitchFamily="34" charset="0"/>
        <a:buNone/>
        <a:tabLst/>
        <a:defRPr sz="2000" kern="1200">
          <a:solidFill>
            <a:schemeClr val="tx1"/>
          </a:solidFill>
          <a:latin typeface="+mn-lt"/>
          <a:ea typeface="+mn-ea"/>
          <a:cs typeface="+mn-cs"/>
        </a:defRPr>
      </a:lvl4pPr>
      <a:lvl5pPr marL="44450" indent="-22225" algn="l" defTabSz="1371417" rtl="0" eaLnBrk="1" latinLnBrk="0" hangingPunct="1">
        <a:lnSpc>
          <a:spcPct val="110000"/>
        </a:lnSpc>
        <a:spcBef>
          <a:spcPts val="2100"/>
        </a:spcBef>
        <a:buFont typeface="Arial" panose="020B0604020202020204" pitchFamily="34" charset="0"/>
        <a:buNone/>
        <a:tabLst/>
        <a:defRPr sz="20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0" userDrawn="1">
          <p15:clr>
            <a:srgbClr val="F26B43"/>
          </p15:clr>
        </p15:guide>
        <p15:guide id="2" pos="11158" userDrawn="1">
          <p15:clr>
            <a:srgbClr val="F26B43"/>
          </p15:clr>
        </p15:guide>
        <p15:guide id="4" orient="horz" pos="6120" userDrawn="1">
          <p15:clr>
            <a:srgbClr val="F26B43"/>
          </p15:clr>
        </p15:guide>
        <p15:guide id="5" pos="1133" userDrawn="1">
          <p15:clr>
            <a:srgbClr val="F26B43"/>
          </p15:clr>
        </p15:guide>
        <p15:guide id="6" pos="1247" userDrawn="1">
          <p15:clr>
            <a:srgbClr val="F26B43"/>
          </p15:clr>
        </p15:guide>
        <p15:guide id="7" pos="2018" userDrawn="1">
          <p15:clr>
            <a:srgbClr val="F26B43"/>
          </p15:clr>
        </p15:guide>
        <p15:guide id="8" pos="2154" userDrawn="1">
          <p15:clr>
            <a:srgbClr val="F26B43"/>
          </p15:clr>
        </p15:guide>
        <p15:guide id="9" pos="2948" userDrawn="1">
          <p15:clr>
            <a:srgbClr val="F26B43"/>
          </p15:clr>
        </p15:guide>
        <p15:guide id="10" pos="3061" userDrawn="1">
          <p15:clr>
            <a:srgbClr val="F26B43"/>
          </p15:clr>
        </p15:guide>
        <p15:guide id="11" pos="3855" userDrawn="1">
          <p15:clr>
            <a:srgbClr val="F26B43"/>
          </p15:clr>
        </p15:guide>
        <p15:guide id="12" pos="3968" userDrawn="1">
          <p15:clr>
            <a:srgbClr val="F26B43"/>
          </p15:clr>
        </p15:guide>
        <p15:guide id="13" pos="4739" userDrawn="1">
          <p15:clr>
            <a:srgbClr val="F26B43"/>
          </p15:clr>
        </p15:guide>
        <p15:guide id="14" pos="4875" userDrawn="1">
          <p15:clr>
            <a:srgbClr val="F26B43"/>
          </p15:clr>
        </p15:guide>
        <p15:guide id="15" pos="5669" userDrawn="1">
          <p15:clr>
            <a:srgbClr val="F26B43"/>
          </p15:clr>
        </p15:guide>
        <p15:guide id="16" pos="5783" userDrawn="1">
          <p15:clr>
            <a:srgbClr val="F26B43"/>
          </p15:clr>
        </p15:guide>
        <p15:guide id="17" pos="6576" userDrawn="1">
          <p15:clr>
            <a:srgbClr val="F26B43"/>
          </p15:clr>
        </p15:guide>
        <p15:guide id="18" pos="6690" userDrawn="1">
          <p15:clr>
            <a:srgbClr val="F26B43"/>
          </p15:clr>
        </p15:guide>
        <p15:guide id="19" pos="7484" userDrawn="1">
          <p15:clr>
            <a:srgbClr val="F26B43"/>
          </p15:clr>
        </p15:guide>
        <p15:guide id="20" pos="7597" userDrawn="1">
          <p15:clr>
            <a:srgbClr val="F26B43"/>
          </p15:clr>
        </p15:guide>
        <p15:guide id="21" pos="8368" userDrawn="1">
          <p15:clr>
            <a:srgbClr val="F26B43"/>
          </p15:clr>
        </p15:guide>
        <p15:guide id="22" pos="8504" userDrawn="1">
          <p15:clr>
            <a:srgbClr val="F26B43"/>
          </p15:clr>
        </p15:guide>
        <p15:guide id="23" pos="9298" userDrawn="1">
          <p15:clr>
            <a:srgbClr val="F26B43"/>
          </p15:clr>
        </p15:guide>
        <p15:guide id="24" pos="9411" userDrawn="1">
          <p15:clr>
            <a:srgbClr val="F26B43"/>
          </p15:clr>
        </p15:guide>
        <p15:guide id="25" pos="10205" userDrawn="1">
          <p15:clr>
            <a:srgbClr val="F26B43"/>
          </p15:clr>
        </p15:guide>
        <p15:guide id="26" pos="10319" userDrawn="1">
          <p15:clr>
            <a:srgbClr val="F26B43"/>
          </p15:clr>
        </p15:guide>
        <p15:guide id="28" orient="horz" pos="563" userDrawn="1">
          <p15:clr>
            <a:srgbClr val="F26B43"/>
          </p15:clr>
        </p15:guide>
        <p15:guide id="29" orient="horz" pos="1380" userDrawn="1">
          <p15:clr>
            <a:srgbClr val="F26B43"/>
          </p15:clr>
        </p15:guide>
        <p15:guide id="30" orient="horz" pos="88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0.xml"/></Relationships>
</file>

<file path=ppt/slides/_rels/slide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7.jpeg"/><Relationship Id="rId1" Type="http://schemas.openxmlformats.org/officeDocument/2006/relationships/slideLayout" Target="../slideLayouts/slideLayout130.xml"/><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0.xml"/></Relationships>
</file>

<file path=ppt/slides/_rels/slide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7.jpeg"/><Relationship Id="rId1" Type="http://schemas.openxmlformats.org/officeDocument/2006/relationships/slideLayout" Target="../slideLayouts/slideLayout130.xml"/><Relationship Id="rId5" Type="http://schemas.openxmlformats.org/officeDocument/2006/relationships/image" Target="../media/image60.png"/><Relationship Id="rId4" Type="http://schemas.openxmlformats.org/officeDocument/2006/relationships/image" Target="../media/image59.png"/></Relationships>
</file>

<file path=ppt/slides/_rels/slide1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0.xml"/></Relationships>
</file>

<file path=ppt/slides/_rels/slide1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0.xml"/></Relationships>
</file>

<file path=ppt/slides/_rels/slide15.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47.jpeg"/><Relationship Id="rId1" Type="http://schemas.openxmlformats.org/officeDocument/2006/relationships/slideLayout" Target="../slideLayouts/slideLayout130.xml"/><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slides/_rels/slide1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0.xml"/></Relationships>
</file>

<file path=ppt/slides/_rels/slide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0.xml"/></Relationships>
</file>

<file path=ppt/slides/_rels/slide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8.png"/><Relationship Id="rId1" Type="http://schemas.openxmlformats.org/officeDocument/2006/relationships/slideLayout" Target="../slideLayouts/slideLayout130.xml"/></Relationships>
</file>

<file path=ppt/slides/_rels/slide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0.xml"/></Relationships>
</file>

<file path=ppt/slides/_rels/slide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0.xml"/></Relationships>
</file>

<file path=ppt/slides/_rels/slide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9.jpeg"/><Relationship Id="rId1" Type="http://schemas.openxmlformats.org/officeDocument/2006/relationships/slideLayout" Target="../slideLayouts/slideLayout130.xml"/></Relationships>
</file>

<file path=ppt/slides/_rels/slide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jpeg"/><Relationship Id="rId1" Type="http://schemas.openxmlformats.org/officeDocument/2006/relationships/slideLayout" Target="../slideLayouts/slideLayout130.xml"/></Relationships>
</file>

<file path=ppt/slides/_rels/slide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0.xml"/></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47.jpeg"/><Relationship Id="rId1" Type="http://schemas.openxmlformats.org/officeDocument/2006/relationships/slideLayout" Target="../slideLayouts/slideLayout130.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3" name="Line"/>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2444" name="Summary of strategies"/>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GB" sz="4000" dirty="0">
                <a:latin typeface="Times New Roman" panose="02020603050405020304" pitchFamily="18" charset="0"/>
                <a:cs typeface="Times New Roman" panose="02020603050405020304" pitchFamily="18" charset="0"/>
              </a:rPr>
              <a:t>Thesis Presentation</a:t>
            </a:r>
            <a:endParaRPr sz="4000" dirty="0">
              <a:latin typeface="Times New Roman" panose="02020603050405020304" pitchFamily="18" charset="0"/>
              <a:cs typeface="Times New Roman" panose="02020603050405020304" pitchFamily="18" charset="0"/>
            </a:endParaRPr>
          </a:p>
        </p:txBody>
      </p:sp>
      <p:pic>
        <p:nvPicPr>
          <p:cNvPr id="2" name="Picture 2" descr="Liverpool John Moores University | Edulink Singapore">
            <a:extLst>
              <a:ext uri="{FF2B5EF4-FFF2-40B4-BE49-F238E27FC236}">
                <a16:creationId xmlns:a16="http://schemas.microsoft.com/office/drawing/2014/main" id="{51AFCE09-4318-4761-89A6-9674660247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6">
            <a:extLst>
              <a:ext uri="{FF2B5EF4-FFF2-40B4-BE49-F238E27FC236}">
                <a16:creationId xmlns:a16="http://schemas.microsoft.com/office/drawing/2014/main" id="{C8538E85-82F7-4DEC-A8F8-DF4D6877158C}"/>
              </a:ext>
            </a:extLst>
          </p:cNvPr>
          <p:cNvSpPr txBox="1">
            <a:spLocks noChangeArrowheads="1"/>
          </p:cNvSpPr>
          <p:nvPr/>
        </p:nvSpPr>
        <p:spPr bwMode="auto">
          <a:xfrm>
            <a:off x="1808629" y="2310233"/>
            <a:ext cx="14670741" cy="7355860"/>
          </a:xfrm>
          <a:prstGeom prst="rect">
            <a:avLst/>
          </a:prstGeom>
          <a:noFill/>
          <a:ln w="9525">
            <a:noFill/>
            <a:miter lim="800000"/>
            <a:headEnd/>
            <a:tailEnd/>
          </a:ln>
        </p:spPr>
        <p:txBody>
          <a:bodyPr wrap="square">
            <a:spAutoFit/>
          </a:bodyPr>
          <a:lstStyle/>
          <a:p>
            <a:pPr algn="ctr"/>
            <a:r>
              <a:rPr lang="en-GB" sz="4800" cap="small" dirty="0">
                <a:latin typeface="Times New Roman" panose="02020603050405020304" pitchFamily="18" charset="0"/>
                <a:cs typeface="Times New Roman" panose="02020603050405020304" pitchFamily="18" charset="0"/>
              </a:rPr>
              <a:t>Graph-based Website Embeddings To Optimize Digital Ad Campaigns</a:t>
            </a:r>
            <a:endParaRPr lang="en-IN" sz="4400" dirty="0">
              <a:latin typeface="Times New Roman" panose="02020603050405020304" pitchFamily="18" charset="0"/>
              <a:cs typeface="Times New Roman" panose="02020603050405020304" pitchFamily="18" charset="0"/>
            </a:endParaRPr>
          </a:p>
          <a:p>
            <a:pPr algn="ctr">
              <a:spcBef>
                <a:spcPct val="50000"/>
              </a:spcBef>
            </a:pPr>
            <a:endParaRPr lang="en-US" sz="1050" dirty="0">
              <a:latin typeface="Times New Roman" pitchFamily="18" charset="0"/>
              <a:cs typeface="Times New Roman" pitchFamily="18" charset="0"/>
            </a:endParaRPr>
          </a:p>
          <a:p>
            <a:pPr algn="ctr">
              <a:spcBef>
                <a:spcPct val="50000"/>
              </a:spcBef>
            </a:pPr>
            <a:endParaRPr lang="en-US" sz="1050" dirty="0">
              <a:latin typeface="Times New Roman" pitchFamily="18" charset="0"/>
              <a:cs typeface="Times New Roman" pitchFamily="18" charset="0"/>
            </a:endParaRPr>
          </a:p>
          <a:p>
            <a:pPr algn="ctr">
              <a:spcBef>
                <a:spcPct val="50000"/>
              </a:spcBef>
            </a:pPr>
            <a:r>
              <a:rPr lang="en-US" sz="1800" dirty="0">
                <a:latin typeface="Times New Roman" pitchFamily="18" charset="0"/>
                <a:cs typeface="Times New Roman" pitchFamily="18" charset="0"/>
              </a:rPr>
              <a:t>By</a:t>
            </a:r>
          </a:p>
          <a:p>
            <a:pPr algn="ctr">
              <a:spcBef>
                <a:spcPct val="50000"/>
              </a:spcBef>
            </a:pPr>
            <a:endParaRPr lang="en-US" sz="1050" b="1" i="1" dirty="0">
              <a:solidFill>
                <a:srgbClr val="000099"/>
              </a:solidFill>
              <a:latin typeface="Times New Roman" pitchFamily="18" charset="0"/>
              <a:cs typeface="Times New Roman" pitchFamily="18" charset="0"/>
            </a:endParaRPr>
          </a:p>
          <a:p>
            <a:pPr algn="ctr">
              <a:spcBef>
                <a:spcPct val="50000"/>
              </a:spcBef>
            </a:pPr>
            <a:endParaRPr lang="en-US" sz="1050" b="1" i="1" dirty="0">
              <a:solidFill>
                <a:srgbClr val="000099"/>
              </a:solidFill>
              <a:latin typeface="Times New Roman" pitchFamily="18" charset="0"/>
              <a:cs typeface="Times New Roman" pitchFamily="18" charset="0"/>
            </a:endParaRPr>
          </a:p>
          <a:p>
            <a:pPr algn="ctr"/>
            <a:r>
              <a:rPr lang="en-US" sz="3600" dirty="0">
                <a:latin typeface="Times New Roman" pitchFamily="18" charset="0"/>
                <a:cs typeface="Times New Roman" pitchFamily="18" charset="0"/>
              </a:rPr>
              <a:t>Vyom Pankajkumar Bhatt</a:t>
            </a:r>
          </a:p>
          <a:p>
            <a:pPr algn="ctr"/>
            <a:endParaRPr lang="en-US" sz="3200" dirty="0">
              <a:latin typeface="Times New Roman" panose="02020603050405020304" pitchFamily="18" charset="0"/>
              <a:cs typeface="Times New Roman" pitchFamily="18" charset="0"/>
            </a:endParaRPr>
          </a:p>
          <a:p>
            <a:pPr algn="ctr"/>
            <a:endParaRPr lang="en-US" sz="3200" dirty="0">
              <a:latin typeface="Times New Roman" panose="02020603050405020304" pitchFamily="18" charset="0"/>
              <a:cs typeface="Times New Roman" pitchFamily="18" charset="0"/>
            </a:endParaRPr>
          </a:p>
          <a:p>
            <a:pPr algn="ctr"/>
            <a:r>
              <a:rPr lang="en-GB" sz="1800" dirty="0">
                <a:latin typeface="Times New Roman" panose="02020603050405020304" pitchFamily="18" charset="0"/>
                <a:cs typeface="Times New Roman" panose="02020603050405020304" pitchFamily="18" charset="0"/>
              </a:rPr>
              <a:t>A thesis submitted in fulfilment of the</a:t>
            </a:r>
            <a:endParaRPr lang="en-IN" sz="1800" dirty="0">
              <a:latin typeface="Times New Roman" panose="02020603050405020304" pitchFamily="18" charset="0"/>
              <a:cs typeface="Times New Roman" panose="02020603050405020304" pitchFamily="18" charset="0"/>
            </a:endParaRPr>
          </a:p>
          <a:p>
            <a:pPr algn="ctr"/>
            <a:r>
              <a:rPr lang="en-GB" sz="1800" dirty="0">
                <a:latin typeface="Times New Roman" panose="02020603050405020304" pitchFamily="18" charset="0"/>
                <a:cs typeface="Times New Roman" panose="02020603050405020304" pitchFamily="18" charset="0"/>
              </a:rPr>
              <a:t>requirements for the award of the degree of</a:t>
            </a:r>
            <a:endParaRPr lang="en-IN" sz="1800" dirty="0">
              <a:latin typeface="Times New Roman" panose="02020603050405020304" pitchFamily="18" charset="0"/>
              <a:cs typeface="Times New Roman" panose="02020603050405020304" pitchFamily="18" charset="0"/>
            </a:endParaRPr>
          </a:p>
          <a:p>
            <a:pPr algn="ctr"/>
            <a:r>
              <a:rPr lang="en-GB" cap="small" dirty="0">
                <a:latin typeface="Times New Roman" panose="02020603050405020304" pitchFamily="18" charset="0"/>
                <a:cs typeface="Times New Roman" panose="02020603050405020304" pitchFamily="18" charset="0"/>
              </a:rPr>
              <a:t>Master of Science in Data Science</a:t>
            </a:r>
          </a:p>
          <a:p>
            <a:pPr algn="ctr"/>
            <a:endParaRPr lang="en-GB" sz="2400" cap="small" dirty="0">
              <a:latin typeface="Times New Roman" panose="02020603050405020304" pitchFamily="18" charset="0"/>
              <a:cs typeface="Times New Roman" panose="02020603050405020304" pitchFamily="18" charset="0"/>
            </a:endParaRPr>
          </a:p>
          <a:p>
            <a:pPr algn="ctr"/>
            <a:endParaRPr lang="en-GB" sz="2400" cap="small" dirty="0">
              <a:latin typeface="Times New Roman" panose="02020603050405020304" pitchFamily="18" charset="0"/>
              <a:cs typeface="Times New Roman" panose="02020603050405020304" pitchFamily="18" charset="0"/>
            </a:endParaRPr>
          </a:p>
          <a:p>
            <a:pPr algn="ctr"/>
            <a:r>
              <a:rPr lang="en-GB" cap="small" dirty="0">
                <a:latin typeface="Times New Roman" panose="02020603050405020304" pitchFamily="18" charset="0"/>
                <a:cs typeface="Times New Roman" panose="02020603050405020304" pitchFamily="18" charset="0"/>
              </a:rPr>
              <a:t>Liverpool John Moores University (LJMU)</a:t>
            </a:r>
            <a:endParaRPr lang="en-IN" dirty="0">
              <a:latin typeface="Times New Roman" panose="02020603050405020304" pitchFamily="18" charset="0"/>
              <a:cs typeface="Times New Roman" panose="02020603050405020304" pitchFamily="18" charset="0"/>
            </a:endParaRPr>
          </a:p>
          <a:p>
            <a:pPr algn="ctr"/>
            <a:endParaRPr lang="en-GB" sz="2400" cap="small" dirty="0">
              <a:latin typeface="Times New Roman" panose="02020603050405020304" pitchFamily="18" charset="0"/>
              <a:cs typeface="Times New Roman" panose="02020603050405020304" pitchFamily="18" charset="0"/>
            </a:endParaRPr>
          </a:p>
          <a:p>
            <a:pPr algn="ctr"/>
            <a:r>
              <a:rPr lang="en-GB" sz="2400" cap="small" dirty="0">
                <a:latin typeface="Times New Roman" panose="02020603050405020304" pitchFamily="18" charset="0"/>
                <a:cs typeface="Times New Roman" panose="02020603050405020304" pitchFamily="18" charset="0"/>
              </a:rPr>
              <a:t>JULY 2020</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224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545462B1-86D4-4138-B41D-AD5B9E126E95}"/>
              </a:ext>
            </a:extLst>
          </p:cNvPr>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9" name="Summary of strategies">
            <a:extLst>
              <a:ext uri="{FF2B5EF4-FFF2-40B4-BE49-F238E27FC236}">
                <a16:creationId xmlns:a16="http://schemas.microsoft.com/office/drawing/2014/main" id="{22E1C714-7473-41E7-A8AA-42112AD010D0}"/>
              </a:ext>
            </a:extLst>
          </p:cNvPr>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GB" sz="4000" dirty="0">
                <a:latin typeface="Times New Roman" panose="02020603050405020304" pitchFamily="18" charset="0"/>
                <a:cs typeface="Times New Roman" panose="02020603050405020304" pitchFamily="18" charset="0"/>
              </a:rPr>
              <a:t>Analysis</a:t>
            </a:r>
            <a:endParaRPr sz="40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a:extLst>
              <a:ext uri="{FF2B5EF4-FFF2-40B4-BE49-F238E27FC236}">
                <a16:creationId xmlns:a16="http://schemas.microsoft.com/office/drawing/2014/main" id="{FED6EC62-AD4F-4BF2-9486-A682801FF407}"/>
              </a:ext>
            </a:extLst>
          </p:cNvPr>
          <p:cNvSpPr txBox="1">
            <a:spLocks noChangeArrowheads="1"/>
          </p:cNvSpPr>
          <p:nvPr/>
        </p:nvSpPr>
        <p:spPr bwMode="auto">
          <a:xfrm>
            <a:off x="862529" y="1682100"/>
            <a:ext cx="5538272" cy="1398909"/>
          </a:xfrm>
          <a:prstGeom prst="rect">
            <a:avLst/>
          </a:prstGeom>
          <a:noFill/>
          <a:ln w="9525">
            <a:noFill/>
            <a:miter lim="800000"/>
            <a:headEnd/>
            <a:tailEnd/>
          </a:ln>
        </p:spPr>
        <p:txBody>
          <a:bodyPr wrap="square">
            <a:spAutoFit/>
          </a:bodyPr>
          <a:lstStyle/>
          <a:p>
            <a:pPr algn="ctr">
              <a:lnSpc>
                <a:spcPct val="150000"/>
              </a:lnSpc>
            </a:pPr>
            <a:r>
              <a:rPr lang="en-US" sz="2800" b="1" dirty="0">
                <a:latin typeface="Times New Roman" panose="02020603050405020304" pitchFamily="18" charset="0"/>
                <a:cs typeface="Times New Roman" panose="02020603050405020304" pitchFamily="18" charset="0"/>
              </a:rPr>
              <a:t>Transforming to Graph Structure</a:t>
            </a:r>
          </a:p>
          <a:p>
            <a:pPr algn="ctr">
              <a:lnSpc>
                <a:spcPct val="150000"/>
              </a:lnSpc>
            </a:pPr>
            <a:endParaRPr lang="en-GB" sz="1100" dirty="0">
              <a:latin typeface="Times New Roman" panose="02020603050405020304" pitchFamily="18" charset="0"/>
              <a:cs typeface="Times New Roman" panose="02020603050405020304" pitchFamily="18" charset="0"/>
            </a:endParaRPr>
          </a:p>
          <a:p>
            <a:pPr algn="ctr">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7" name="Picture 6" descr="C:\Users\vyom\AppData\Local\Microsoft\Windows\INetCache\Content.MSO\48711993.tmp">
            <a:extLst>
              <a:ext uri="{FF2B5EF4-FFF2-40B4-BE49-F238E27FC236}">
                <a16:creationId xmlns:a16="http://schemas.microsoft.com/office/drawing/2014/main" id="{9BC7916C-39BE-410E-BBE4-3644484E52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4268" y="2695067"/>
            <a:ext cx="6229193" cy="5400062"/>
          </a:xfrm>
          <a:prstGeom prst="rect">
            <a:avLst/>
          </a:prstGeom>
          <a:noFill/>
          <a:ln>
            <a:noFill/>
          </a:ln>
        </p:spPr>
      </p:pic>
      <p:sp>
        <p:nvSpPr>
          <p:cNvPr id="2" name="Rectangle 1">
            <a:extLst>
              <a:ext uri="{FF2B5EF4-FFF2-40B4-BE49-F238E27FC236}">
                <a16:creationId xmlns:a16="http://schemas.microsoft.com/office/drawing/2014/main" id="{6D8E130E-591F-48B4-B801-D0D04F4DC88E}"/>
              </a:ext>
            </a:extLst>
          </p:cNvPr>
          <p:cNvSpPr/>
          <p:nvPr/>
        </p:nvSpPr>
        <p:spPr>
          <a:xfrm>
            <a:off x="448719" y="8426048"/>
            <a:ext cx="6680290" cy="400110"/>
          </a:xfrm>
          <a:prstGeom prst="rect">
            <a:avLst/>
          </a:prstGeom>
        </p:spPr>
        <p:txBody>
          <a:bodyPr wrap="none">
            <a:spAutoFit/>
          </a:bodyPr>
          <a:lstStyle/>
          <a:p>
            <a:r>
              <a:rPr lang="en-GB" sz="2000" dirty="0">
                <a:latin typeface="Times New Roman" panose="02020603050405020304" pitchFamily="18" charset="0"/>
                <a:cs typeface="Times New Roman" panose="02020603050405020304" pitchFamily="18" charset="0"/>
              </a:rPr>
              <a:t>A sample sub-graph showing websites connected to google.com</a:t>
            </a:r>
            <a:endParaRPr lang="en-IN" sz="2000" dirty="0"/>
          </a:p>
        </p:txBody>
      </p:sp>
      <p:cxnSp>
        <p:nvCxnSpPr>
          <p:cNvPr id="4" name="Straight Connector 3">
            <a:extLst>
              <a:ext uri="{FF2B5EF4-FFF2-40B4-BE49-F238E27FC236}">
                <a16:creationId xmlns:a16="http://schemas.microsoft.com/office/drawing/2014/main" id="{490C7131-6C2C-4B47-8F69-FD5083DF072D}"/>
              </a:ext>
            </a:extLst>
          </p:cNvPr>
          <p:cNvCxnSpPr>
            <a:cxnSpLocks/>
          </p:cNvCxnSpPr>
          <p:nvPr/>
        </p:nvCxnSpPr>
        <p:spPr>
          <a:xfrm>
            <a:off x="7422776" y="1909482"/>
            <a:ext cx="0" cy="7987553"/>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11" name="Text Box 6">
            <a:extLst>
              <a:ext uri="{FF2B5EF4-FFF2-40B4-BE49-F238E27FC236}">
                <a16:creationId xmlns:a16="http://schemas.microsoft.com/office/drawing/2014/main" id="{3A287010-4E45-44A6-80FA-332BC977A07D}"/>
              </a:ext>
            </a:extLst>
          </p:cNvPr>
          <p:cNvSpPr txBox="1">
            <a:spLocks noChangeArrowheads="1"/>
          </p:cNvSpPr>
          <p:nvPr/>
        </p:nvSpPr>
        <p:spPr bwMode="auto">
          <a:xfrm>
            <a:off x="9486574" y="1720347"/>
            <a:ext cx="7147427" cy="661207"/>
          </a:xfrm>
          <a:prstGeom prst="rect">
            <a:avLst/>
          </a:prstGeom>
          <a:noFill/>
          <a:ln w="9525">
            <a:noFill/>
            <a:miter lim="800000"/>
            <a:headEnd/>
            <a:tailEnd/>
          </a:ln>
        </p:spPr>
        <p:txBody>
          <a:bodyPr wrap="square">
            <a:spAutoFit/>
          </a:bodyPr>
          <a:lstStyle/>
          <a:p>
            <a:pPr algn="ctr">
              <a:lnSpc>
                <a:spcPct val="150000"/>
              </a:lnSpc>
            </a:pPr>
            <a:r>
              <a:rPr lang="en-US" sz="2800" b="1" dirty="0">
                <a:latin typeface="Times New Roman" panose="02020603050405020304" pitchFamily="18" charset="0"/>
                <a:cs typeface="Times New Roman" panose="02020603050405020304" pitchFamily="18" charset="0"/>
              </a:rPr>
              <a:t>EDA to Understand the Graph Structure</a:t>
            </a:r>
            <a:endParaRPr lang="en-US" sz="2000" dirty="0">
              <a:latin typeface="Times New Roman" panose="02020603050405020304" pitchFamily="18"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F9C0BAA6-3232-4C3F-A03A-74F81B638430}"/>
              </a:ext>
            </a:extLst>
          </p:cNvPr>
          <p:cNvGraphicFramePr>
            <a:graphicFrameLocks noGrp="1"/>
          </p:cNvGraphicFramePr>
          <p:nvPr>
            <p:extLst>
              <p:ext uri="{D42A27DB-BD31-4B8C-83A1-F6EECF244321}">
                <p14:modId xmlns:p14="http://schemas.microsoft.com/office/powerpoint/2010/main" val="2938135391"/>
              </p:ext>
            </p:extLst>
          </p:nvPr>
        </p:nvGraphicFramePr>
        <p:xfrm>
          <a:off x="12989870" y="4256621"/>
          <a:ext cx="4961954" cy="2590800"/>
        </p:xfrm>
        <a:graphic>
          <a:graphicData uri="http://schemas.openxmlformats.org/drawingml/2006/table">
            <a:tbl>
              <a:tblPr firstRow="1" bandRow="1">
                <a:tableStyleId>{073A0DAA-6AF3-43AB-8588-CEC1D06C72B9}</a:tableStyleId>
              </a:tblPr>
              <a:tblGrid>
                <a:gridCol w="3061497">
                  <a:extLst>
                    <a:ext uri="{9D8B030D-6E8A-4147-A177-3AD203B41FA5}">
                      <a16:colId xmlns:a16="http://schemas.microsoft.com/office/drawing/2014/main" val="3158194686"/>
                    </a:ext>
                  </a:extLst>
                </a:gridCol>
                <a:gridCol w="1900457">
                  <a:extLst>
                    <a:ext uri="{9D8B030D-6E8A-4147-A177-3AD203B41FA5}">
                      <a16:colId xmlns:a16="http://schemas.microsoft.com/office/drawing/2014/main" val="2300141719"/>
                    </a:ext>
                  </a:extLst>
                </a:gridCol>
              </a:tblGrid>
              <a:tr h="287886">
                <a:tc>
                  <a:txBody>
                    <a:bodyPr/>
                    <a:lstStyle/>
                    <a:p>
                      <a:pPr algn="ctr"/>
                      <a:r>
                        <a:rPr lang="en-US" sz="2000" dirty="0">
                          <a:latin typeface="Times New Roman" panose="02020603050405020304" pitchFamily="18" charset="0"/>
                          <a:cs typeface="Times New Roman" panose="02020603050405020304" pitchFamily="18" charset="0"/>
                        </a:rPr>
                        <a:t>Feature</a:t>
                      </a:r>
                      <a:endParaRPr lang="en-IN" sz="2000" dirty="0">
                        <a:latin typeface="Times New Roman" panose="02020603050405020304" pitchFamily="18" charset="0"/>
                        <a:cs typeface="Times New Roman" panose="02020603050405020304" pitchFamily="18" charset="0"/>
                      </a:endParaRPr>
                    </a:p>
                  </a:txBody>
                  <a:tcPr>
                    <a:solidFill>
                      <a:schemeClr val="bg2">
                        <a:lumMod val="2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Value</a:t>
                      </a:r>
                      <a:endParaRPr lang="en-IN" sz="2000" dirty="0">
                        <a:latin typeface="Times New Roman" panose="02020603050405020304" pitchFamily="18" charset="0"/>
                        <a:cs typeface="Times New Roman" panose="02020603050405020304" pitchFamily="18" charset="0"/>
                      </a:endParaRPr>
                    </a:p>
                  </a:txBody>
                  <a:tcPr>
                    <a:solidFill>
                      <a:schemeClr val="bg2">
                        <a:lumMod val="25000"/>
                      </a:schemeClr>
                    </a:solidFill>
                  </a:tcPr>
                </a:tc>
                <a:extLst>
                  <a:ext uri="{0D108BD9-81ED-4DB2-BD59-A6C34878D82A}">
                    <a16:rowId xmlns:a16="http://schemas.microsoft.com/office/drawing/2014/main" val="3291168047"/>
                  </a:ext>
                </a:extLst>
              </a:tr>
              <a:tr h="287886">
                <a:tc>
                  <a:txBody>
                    <a:bodyPr/>
                    <a:lstStyle/>
                    <a:p>
                      <a:pPr algn="ctr"/>
                      <a:r>
                        <a:rPr lang="en-US" sz="1800" dirty="0">
                          <a:latin typeface="Times New Roman" panose="02020603050405020304" pitchFamily="18" charset="0"/>
                          <a:cs typeface="Times New Roman" panose="02020603050405020304" pitchFamily="18" charset="0"/>
                        </a:rPr>
                        <a:t>Number of Nodes</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5,992</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0581668"/>
                  </a:ext>
                </a:extLst>
              </a:tr>
              <a:tr h="287886">
                <a:tc>
                  <a:txBody>
                    <a:bodyPr/>
                    <a:lstStyle/>
                    <a:p>
                      <a:pPr algn="ctr"/>
                      <a:r>
                        <a:rPr lang="en-US" sz="1800" dirty="0">
                          <a:latin typeface="Times New Roman" panose="02020603050405020304" pitchFamily="18" charset="0"/>
                          <a:cs typeface="Times New Roman" panose="02020603050405020304" pitchFamily="18" charset="0"/>
                        </a:rPr>
                        <a:t>Number of Edges</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8,412</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9543995"/>
                  </a:ext>
                </a:extLst>
              </a:tr>
              <a:tr h="287886">
                <a:tc>
                  <a:txBody>
                    <a:bodyPr/>
                    <a:lstStyle/>
                    <a:p>
                      <a:pPr algn="ctr"/>
                      <a:r>
                        <a:rPr lang="en-US" sz="1800" dirty="0">
                          <a:latin typeface="Times New Roman" panose="02020603050405020304" pitchFamily="18" charset="0"/>
                          <a:cs typeface="Times New Roman" panose="02020603050405020304" pitchFamily="18" charset="0"/>
                        </a:rPr>
                        <a:t>Graph Density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0.047%</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0084228"/>
                  </a:ext>
                </a:extLst>
              </a:tr>
              <a:tr h="287886">
                <a:tc>
                  <a:txBody>
                    <a:bodyPr/>
                    <a:lstStyle/>
                    <a:p>
                      <a:pPr algn="ctr"/>
                      <a:r>
                        <a:rPr lang="en-US" sz="1800" dirty="0">
                          <a:latin typeface="Times New Roman" panose="02020603050405020304" pitchFamily="18" charset="0"/>
                          <a:cs typeface="Times New Roman" panose="02020603050405020304" pitchFamily="18" charset="0"/>
                        </a:rPr>
                        <a:t>Graph Diameter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38,747</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3590370"/>
                  </a:ext>
                </a:extLst>
              </a:tr>
              <a:tr h="287886">
                <a:tc>
                  <a:txBody>
                    <a:bodyPr/>
                    <a:lstStyle/>
                    <a:p>
                      <a:pPr algn="ctr"/>
                      <a:r>
                        <a:rPr lang="en-US" sz="1800" dirty="0">
                          <a:latin typeface="Times New Roman" panose="02020603050405020304" pitchFamily="18" charset="0"/>
                          <a:cs typeface="Times New Roman" panose="02020603050405020304" pitchFamily="18" charset="0"/>
                        </a:rPr>
                        <a:t>Graph Degree Centrality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0.0062%</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1313162"/>
                  </a:ext>
                </a:extLst>
              </a:tr>
              <a:tr h="287886">
                <a:tc>
                  <a:txBody>
                    <a:bodyPr/>
                    <a:lstStyle/>
                    <a:p>
                      <a:pPr algn="ctr"/>
                      <a:r>
                        <a:rPr lang="en-US" sz="1800" dirty="0">
                          <a:latin typeface="Times New Roman" panose="02020603050405020304" pitchFamily="18" charset="0"/>
                          <a:cs typeface="Times New Roman" panose="02020603050405020304" pitchFamily="18" charset="0"/>
                        </a:rPr>
                        <a:t>Average Node Degree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1537764"/>
                  </a:ext>
                </a:extLst>
              </a:tr>
            </a:tbl>
          </a:graphicData>
        </a:graphic>
      </p:graphicFrame>
      <p:grpSp>
        <p:nvGrpSpPr>
          <p:cNvPr id="19" name="Group 18">
            <a:extLst>
              <a:ext uri="{FF2B5EF4-FFF2-40B4-BE49-F238E27FC236}">
                <a16:creationId xmlns:a16="http://schemas.microsoft.com/office/drawing/2014/main" id="{0F66BC50-35BB-4BE4-9590-B11D0B3501DC}"/>
              </a:ext>
            </a:extLst>
          </p:cNvPr>
          <p:cNvGrpSpPr/>
          <p:nvPr/>
        </p:nvGrpSpPr>
        <p:grpSpPr>
          <a:xfrm>
            <a:off x="7559507" y="2752541"/>
            <a:ext cx="8149463" cy="1200329"/>
            <a:chOff x="8164690" y="2695067"/>
            <a:chExt cx="8149463" cy="1200329"/>
          </a:xfrm>
        </p:grpSpPr>
        <p:sp>
          <p:nvSpPr>
            <p:cNvPr id="16" name="Rectangle 15">
              <a:extLst>
                <a:ext uri="{FF2B5EF4-FFF2-40B4-BE49-F238E27FC236}">
                  <a16:creationId xmlns:a16="http://schemas.microsoft.com/office/drawing/2014/main" id="{ED4BD342-703F-4E87-AC7F-EC071ADADDAA}"/>
                </a:ext>
              </a:extLst>
            </p:cNvPr>
            <p:cNvSpPr/>
            <p:nvPr/>
          </p:nvSpPr>
          <p:spPr>
            <a:xfrm>
              <a:off x="8164690" y="2695067"/>
              <a:ext cx="2700535" cy="1200329"/>
            </a:xfrm>
            <a:prstGeom prst="rect">
              <a:avLst/>
            </a:prstGeom>
            <a:noFill/>
          </p:spPr>
          <p:txBody>
            <a:bodyPr wrap="square" lIns="91440" tIns="45720" rIns="91440" bIns="45720">
              <a:spAutoFit/>
            </a:bodyPr>
            <a:lstStyle/>
            <a:p>
              <a:pPr algn="ct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25%</a:t>
              </a:r>
            </a:p>
          </p:txBody>
        </p:sp>
        <p:sp>
          <p:nvSpPr>
            <p:cNvPr id="18" name="Rectangle 17">
              <a:extLst>
                <a:ext uri="{FF2B5EF4-FFF2-40B4-BE49-F238E27FC236}">
                  <a16:creationId xmlns:a16="http://schemas.microsoft.com/office/drawing/2014/main" id="{D02B431F-8436-45D1-8AF3-60C0C489D14B}"/>
                </a:ext>
              </a:extLst>
            </p:cNvPr>
            <p:cNvSpPr/>
            <p:nvPr/>
          </p:nvSpPr>
          <p:spPr>
            <a:xfrm>
              <a:off x="10865225" y="2925899"/>
              <a:ext cx="5448928" cy="738664"/>
            </a:xfrm>
            <a:prstGeom prst="rect">
              <a:avLst/>
            </a:prstGeom>
          </p:spPr>
          <p:txBody>
            <a:bodyPr wrap="none">
              <a:spAutoFit/>
            </a:bodyPr>
            <a:lstStyle/>
            <a:p>
              <a:r>
                <a:rPr lang="en-US" sz="1800" dirty="0">
                  <a:latin typeface="Times New Roman" panose="02020603050405020304" pitchFamily="18" charset="0"/>
                  <a:cs typeface="Times New Roman" panose="02020603050405020304" pitchFamily="18" charset="0"/>
                </a:rPr>
                <a:t>of all the website hits in the dataset belong to 3 websites:</a:t>
              </a:r>
            </a:p>
            <a:p>
              <a:r>
                <a:rPr lang="en-US" sz="2400" dirty="0">
                  <a:latin typeface="Times New Roman" panose="02020603050405020304" pitchFamily="18" charset="0"/>
                  <a:cs typeface="Times New Roman" panose="02020603050405020304" pitchFamily="18" charset="0"/>
                </a:rPr>
                <a:t>google.com, youtube.com, facebook.com</a:t>
              </a:r>
              <a:endParaRPr lang="en-IN" sz="2800" dirty="0"/>
            </a:p>
          </p:txBody>
        </p:sp>
      </p:grpSp>
      <p:sp>
        <p:nvSpPr>
          <p:cNvPr id="20" name="Rectangle 19">
            <a:extLst>
              <a:ext uri="{FF2B5EF4-FFF2-40B4-BE49-F238E27FC236}">
                <a16:creationId xmlns:a16="http://schemas.microsoft.com/office/drawing/2014/main" id="{AB551EBE-A424-462C-86F4-5ADC2EAE625A}"/>
              </a:ext>
            </a:extLst>
          </p:cNvPr>
          <p:cNvSpPr/>
          <p:nvPr/>
        </p:nvSpPr>
        <p:spPr>
          <a:xfrm>
            <a:off x="7777279" y="4947538"/>
            <a:ext cx="4961947"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graph is sparsely connected and exhibits very little degree centrality, which is ideal as sparser node relationships can be captured!</a:t>
            </a:r>
            <a:endParaRPr lang="en-IN" sz="2000" dirty="0"/>
          </a:p>
        </p:txBody>
      </p:sp>
      <p:grpSp>
        <p:nvGrpSpPr>
          <p:cNvPr id="24" name="Group 23">
            <a:extLst>
              <a:ext uri="{FF2B5EF4-FFF2-40B4-BE49-F238E27FC236}">
                <a16:creationId xmlns:a16="http://schemas.microsoft.com/office/drawing/2014/main" id="{0E918838-FFDE-4BBA-ADCA-2E1A4E0331D3}"/>
              </a:ext>
            </a:extLst>
          </p:cNvPr>
          <p:cNvGrpSpPr/>
          <p:nvPr/>
        </p:nvGrpSpPr>
        <p:grpSpPr>
          <a:xfrm>
            <a:off x="7588508" y="7022663"/>
            <a:ext cx="4271793" cy="2673831"/>
            <a:chOff x="7588508" y="6915087"/>
            <a:chExt cx="4271793" cy="2673831"/>
          </a:xfrm>
        </p:grpSpPr>
        <p:pic>
          <p:nvPicPr>
            <p:cNvPr id="22" name="Picture 21">
              <a:extLst>
                <a:ext uri="{FF2B5EF4-FFF2-40B4-BE49-F238E27FC236}">
                  <a16:creationId xmlns:a16="http://schemas.microsoft.com/office/drawing/2014/main" id="{B4747394-40A6-41DE-9A49-EE5E7355BEBD}"/>
                </a:ext>
              </a:extLst>
            </p:cNvPr>
            <p:cNvPicPr>
              <a:picLocks noChangeAspect="1"/>
            </p:cNvPicPr>
            <p:nvPr/>
          </p:nvPicPr>
          <p:blipFill>
            <a:blip r:embed="rId4"/>
            <a:stretch>
              <a:fillRect/>
            </a:stretch>
          </p:blipFill>
          <p:spPr>
            <a:xfrm>
              <a:off x="7588508" y="7261411"/>
              <a:ext cx="4271793" cy="2327507"/>
            </a:xfrm>
            <a:prstGeom prst="rect">
              <a:avLst/>
            </a:prstGeom>
          </p:spPr>
        </p:pic>
        <p:sp>
          <p:nvSpPr>
            <p:cNvPr id="23" name="Rectangle 22">
              <a:extLst>
                <a:ext uri="{FF2B5EF4-FFF2-40B4-BE49-F238E27FC236}">
                  <a16:creationId xmlns:a16="http://schemas.microsoft.com/office/drawing/2014/main" id="{7A4EB5EB-3250-4A40-AD8F-61E57A6624F5}"/>
                </a:ext>
              </a:extLst>
            </p:cNvPr>
            <p:cNvSpPr/>
            <p:nvPr/>
          </p:nvSpPr>
          <p:spPr>
            <a:xfrm>
              <a:off x="8269941" y="6915087"/>
              <a:ext cx="3109427" cy="307777"/>
            </a:xfrm>
            <a:prstGeom prst="rect">
              <a:avLst/>
            </a:prstGeom>
          </p:spPr>
          <p:txBody>
            <a:bodyPr wrap="square">
              <a:spAutoFit/>
            </a:bodyPr>
            <a:lstStyle/>
            <a:p>
              <a:pPr algn="ctr"/>
              <a:r>
                <a:rPr lang="en-US" sz="1400" dirty="0">
                  <a:solidFill>
                    <a:srgbClr val="8A8A8A"/>
                  </a:solidFill>
                  <a:latin typeface="Times New Roman" panose="02020603050405020304" pitchFamily="18" charset="0"/>
                  <a:cs typeface="Times New Roman" panose="02020603050405020304" pitchFamily="18" charset="0"/>
                </a:rPr>
                <a:t>Node Degree Distribution </a:t>
              </a:r>
              <a:endParaRPr lang="en-IN" sz="1400" dirty="0">
                <a:solidFill>
                  <a:srgbClr val="8A8A8A"/>
                </a:solidFill>
              </a:endParaRPr>
            </a:p>
          </p:txBody>
        </p:sp>
      </p:grpSp>
      <p:sp>
        <p:nvSpPr>
          <p:cNvPr id="25" name="Rectangle 24">
            <a:extLst>
              <a:ext uri="{FF2B5EF4-FFF2-40B4-BE49-F238E27FC236}">
                <a16:creationId xmlns:a16="http://schemas.microsoft.com/office/drawing/2014/main" id="{E2C721A8-44D2-4228-BADA-4CB8BDBC0900}"/>
              </a:ext>
            </a:extLst>
          </p:cNvPr>
          <p:cNvSpPr/>
          <p:nvPr/>
        </p:nvSpPr>
        <p:spPr>
          <a:xfrm>
            <a:off x="12277165" y="7404040"/>
            <a:ext cx="3431805"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Over 60% of the nodes have only 1 other connected node, hence the sparse graph density!</a:t>
            </a:r>
            <a:endParaRPr lang="en-IN" sz="2000" dirty="0"/>
          </a:p>
        </p:txBody>
      </p:sp>
    </p:spTree>
    <p:extLst>
      <p:ext uri="{BB962C8B-B14F-4D97-AF65-F5344CB8AC3E}">
        <p14:creationId xmlns:p14="http://schemas.microsoft.com/office/powerpoint/2010/main" val="1964323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11" grpId="0"/>
      <p:bldP spid="20"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545462B1-86D4-4138-B41D-AD5B9E126E95}"/>
              </a:ext>
            </a:extLst>
          </p:cNvPr>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9" name="Summary of strategies">
            <a:extLst>
              <a:ext uri="{FF2B5EF4-FFF2-40B4-BE49-F238E27FC236}">
                <a16:creationId xmlns:a16="http://schemas.microsoft.com/office/drawing/2014/main" id="{22E1C714-7473-41E7-A8AA-42112AD010D0}"/>
              </a:ext>
            </a:extLst>
          </p:cNvPr>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GB" sz="4000" dirty="0">
                <a:latin typeface="Times New Roman" panose="02020603050405020304" pitchFamily="18" charset="0"/>
                <a:cs typeface="Times New Roman" panose="02020603050405020304" pitchFamily="18" charset="0"/>
              </a:rPr>
              <a:t>Results I</a:t>
            </a:r>
            <a:endParaRPr sz="40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8473F787-2A04-443B-81C1-B5257440CA61}"/>
              </a:ext>
            </a:extLst>
          </p:cNvPr>
          <p:cNvGraphicFramePr>
            <a:graphicFrameLocks noGrp="1"/>
          </p:cNvGraphicFramePr>
          <p:nvPr>
            <p:extLst>
              <p:ext uri="{D42A27DB-BD31-4B8C-83A1-F6EECF244321}">
                <p14:modId xmlns:p14="http://schemas.microsoft.com/office/powerpoint/2010/main" val="2322072960"/>
              </p:ext>
            </p:extLst>
          </p:nvPr>
        </p:nvGraphicFramePr>
        <p:xfrm>
          <a:off x="268934" y="1618079"/>
          <a:ext cx="11182832" cy="8534447"/>
        </p:xfrm>
        <a:graphic>
          <a:graphicData uri="http://schemas.openxmlformats.org/drawingml/2006/table">
            <a:tbl>
              <a:tblPr firstRow="1" firstCol="1" bandRow="1">
                <a:tableStyleId>{7E9639D4-E3E2-4D34-9284-5A2195B3D0D7}</a:tableStyleId>
              </a:tblPr>
              <a:tblGrid>
                <a:gridCol w="2236076">
                  <a:extLst>
                    <a:ext uri="{9D8B030D-6E8A-4147-A177-3AD203B41FA5}">
                      <a16:colId xmlns:a16="http://schemas.microsoft.com/office/drawing/2014/main" val="1909089616"/>
                    </a:ext>
                  </a:extLst>
                </a:gridCol>
                <a:gridCol w="2236076">
                  <a:extLst>
                    <a:ext uri="{9D8B030D-6E8A-4147-A177-3AD203B41FA5}">
                      <a16:colId xmlns:a16="http://schemas.microsoft.com/office/drawing/2014/main" val="4203903129"/>
                    </a:ext>
                  </a:extLst>
                </a:gridCol>
                <a:gridCol w="2236076">
                  <a:extLst>
                    <a:ext uri="{9D8B030D-6E8A-4147-A177-3AD203B41FA5}">
                      <a16:colId xmlns:a16="http://schemas.microsoft.com/office/drawing/2014/main" val="3080322951"/>
                    </a:ext>
                  </a:extLst>
                </a:gridCol>
                <a:gridCol w="2237302">
                  <a:extLst>
                    <a:ext uri="{9D8B030D-6E8A-4147-A177-3AD203B41FA5}">
                      <a16:colId xmlns:a16="http://schemas.microsoft.com/office/drawing/2014/main" val="905632091"/>
                    </a:ext>
                  </a:extLst>
                </a:gridCol>
                <a:gridCol w="2237302">
                  <a:extLst>
                    <a:ext uri="{9D8B030D-6E8A-4147-A177-3AD203B41FA5}">
                      <a16:colId xmlns:a16="http://schemas.microsoft.com/office/drawing/2014/main" val="3119920972"/>
                    </a:ext>
                  </a:extLst>
                </a:gridCol>
              </a:tblGrid>
              <a:tr h="596771">
                <a:tc>
                  <a:txBody>
                    <a:bodyPr/>
                    <a:lstStyle/>
                    <a:p>
                      <a:pPr marL="6350" indent="-6350" algn="ctr">
                        <a:lnSpc>
                          <a:spcPct val="115000"/>
                        </a:lnSpc>
                        <a:spcAft>
                          <a:spcPts val="15"/>
                        </a:spcAft>
                      </a:pPr>
                      <a:r>
                        <a:rPr lang="en-GB" sz="1600" dirty="0">
                          <a:effectLst/>
                        </a:rPr>
                        <a:t>Node2Vec Dimensions</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Dimensionality Reduction Technique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Clustering Technique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Optimal Number of Clusters</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CCI Score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0605791"/>
                  </a:ext>
                </a:extLst>
              </a:tr>
              <a:tr h="293988">
                <a:tc rowSpan="9">
                  <a:txBody>
                    <a:bodyPr/>
                    <a:lstStyle/>
                    <a:p>
                      <a:pPr marL="6350" indent="-6350" algn="ctr">
                        <a:lnSpc>
                          <a:spcPct val="115000"/>
                        </a:lnSpc>
                        <a:spcAft>
                          <a:spcPts val="15"/>
                        </a:spcAft>
                      </a:pPr>
                      <a:r>
                        <a:rPr lang="en-GB" sz="1600" b="0" dirty="0">
                          <a:effectLst/>
                        </a:rPr>
                        <a:t> 10</a:t>
                      </a:r>
                      <a:endParaRPr lang="en-IN"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6350" indent="-6350" algn="ctr">
                        <a:lnSpc>
                          <a:spcPct val="115000"/>
                        </a:lnSpc>
                        <a:spcAft>
                          <a:spcPts val="15"/>
                        </a:spcAft>
                      </a:pPr>
                      <a:r>
                        <a:rPr lang="en-GB" sz="1600" dirty="0">
                          <a:effectLst/>
                        </a:rPr>
                        <a:t>None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K-Means</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50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0.286</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E5E5"/>
                    </a:solidFill>
                  </a:tcPr>
                </a:tc>
                <a:extLst>
                  <a:ext uri="{0D108BD9-81ED-4DB2-BD59-A6C34878D82A}">
                    <a16:rowId xmlns:a16="http://schemas.microsoft.com/office/drawing/2014/main" val="4054509523"/>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Hierarchical</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50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0.305</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4E4"/>
                    </a:solidFill>
                  </a:tcPr>
                </a:tc>
                <a:extLst>
                  <a:ext uri="{0D108BD9-81ED-4DB2-BD59-A6C34878D82A}">
                    <a16:rowId xmlns:a16="http://schemas.microsoft.com/office/drawing/2014/main" val="1742667221"/>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dirty="0">
                          <a:effectLst/>
                        </a:rPr>
                        <a:t>DBSCAN</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2</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0.410</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DADA"/>
                    </a:solidFill>
                  </a:tcPr>
                </a:tc>
                <a:extLst>
                  <a:ext uri="{0D108BD9-81ED-4DB2-BD59-A6C34878D82A}">
                    <a16:rowId xmlns:a16="http://schemas.microsoft.com/office/drawing/2014/main" val="3834605039"/>
                  </a:ext>
                </a:extLst>
              </a:tr>
              <a:tr h="293988">
                <a:tc vMerge="1">
                  <a:txBody>
                    <a:bodyPr/>
                    <a:lstStyle/>
                    <a:p>
                      <a:endParaRPr lang="en-IN"/>
                    </a:p>
                  </a:txBody>
                  <a:tcPr/>
                </a:tc>
                <a:tc rowSpan="3">
                  <a:txBody>
                    <a:bodyPr/>
                    <a:lstStyle/>
                    <a:p>
                      <a:pPr marL="6350" indent="-6350" algn="ctr">
                        <a:lnSpc>
                          <a:spcPct val="115000"/>
                        </a:lnSpc>
                        <a:spcAft>
                          <a:spcPts val="15"/>
                        </a:spcAft>
                      </a:pPr>
                      <a:r>
                        <a:rPr lang="en-GB" sz="1600" dirty="0">
                          <a:effectLst/>
                        </a:rPr>
                        <a:t>PCA</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K-Means</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40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0.327</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2E2"/>
                    </a:solidFill>
                  </a:tcPr>
                </a:tc>
                <a:extLst>
                  <a:ext uri="{0D108BD9-81ED-4DB2-BD59-A6C34878D82A}">
                    <a16:rowId xmlns:a16="http://schemas.microsoft.com/office/drawing/2014/main" val="3696888066"/>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Hierarchical</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50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0.285</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E5E5"/>
                    </a:solidFill>
                  </a:tcPr>
                </a:tc>
                <a:extLst>
                  <a:ext uri="{0D108BD9-81ED-4DB2-BD59-A6C34878D82A}">
                    <a16:rowId xmlns:a16="http://schemas.microsoft.com/office/drawing/2014/main" val="3286416364"/>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DBSCAN</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5</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0.200</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DED"/>
                    </a:solidFill>
                  </a:tcPr>
                </a:tc>
                <a:extLst>
                  <a:ext uri="{0D108BD9-81ED-4DB2-BD59-A6C34878D82A}">
                    <a16:rowId xmlns:a16="http://schemas.microsoft.com/office/drawing/2014/main" val="2156407842"/>
                  </a:ext>
                </a:extLst>
              </a:tr>
              <a:tr h="293988">
                <a:tc vMerge="1">
                  <a:txBody>
                    <a:bodyPr/>
                    <a:lstStyle/>
                    <a:p>
                      <a:endParaRPr lang="en-IN"/>
                    </a:p>
                  </a:txBody>
                  <a:tcPr/>
                </a:tc>
                <a:tc rowSpan="3">
                  <a:txBody>
                    <a:bodyPr/>
                    <a:lstStyle/>
                    <a:p>
                      <a:pPr marL="6350" indent="-6350" algn="ctr">
                        <a:lnSpc>
                          <a:spcPct val="115000"/>
                        </a:lnSpc>
                        <a:spcAft>
                          <a:spcPts val="15"/>
                        </a:spcAft>
                      </a:pPr>
                      <a:r>
                        <a:rPr lang="en-GB" sz="1600" dirty="0">
                          <a:effectLst/>
                        </a:rPr>
                        <a:t>t-SNE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K-Means</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45</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0.381</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740260549"/>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Hierarchical</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50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0.388</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64700044"/>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DBSCAN</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1</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0.000</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0642400"/>
                  </a:ext>
                </a:extLst>
              </a:tr>
              <a:tr h="293988">
                <a:tc rowSpan="9">
                  <a:txBody>
                    <a:bodyPr/>
                    <a:lstStyle/>
                    <a:p>
                      <a:pPr marL="6350" indent="-6350" algn="ctr">
                        <a:lnSpc>
                          <a:spcPct val="115000"/>
                        </a:lnSpc>
                        <a:spcAft>
                          <a:spcPts val="15"/>
                        </a:spcAft>
                      </a:pPr>
                      <a:r>
                        <a:rPr lang="en-GB" sz="1600" b="0" dirty="0">
                          <a:effectLst/>
                        </a:rPr>
                        <a:t> 20</a:t>
                      </a:r>
                      <a:endParaRPr lang="en-IN"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6350" indent="-6350" algn="ctr">
                        <a:lnSpc>
                          <a:spcPct val="115000"/>
                        </a:lnSpc>
                        <a:spcAft>
                          <a:spcPts val="15"/>
                        </a:spcAft>
                      </a:pPr>
                      <a:r>
                        <a:rPr lang="en-GB" sz="1600" dirty="0">
                          <a:effectLst/>
                        </a:rPr>
                        <a:t> None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K-Means</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50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0.295</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E5E5"/>
                    </a:solidFill>
                  </a:tcPr>
                </a:tc>
                <a:extLst>
                  <a:ext uri="{0D108BD9-81ED-4DB2-BD59-A6C34878D82A}">
                    <a16:rowId xmlns:a16="http://schemas.microsoft.com/office/drawing/2014/main" val="2487085273"/>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Hierarchical</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40</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0.372</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648881723"/>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DBSCAN</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2</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0.375</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3337897319"/>
                  </a:ext>
                </a:extLst>
              </a:tr>
              <a:tr h="293988">
                <a:tc vMerge="1">
                  <a:txBody>
                    <a:bodyPr/>
                    <a:lstStyle/>
                    <a:p>
                      <a:endParaRPr lang="en-IN"/>
                    </a:p>
                  </a:txBody>
                  <a:tcPr/>
                </a:tc>
                <a:tc rowSpan="3">
                  <a:txBody>
                    <a:bodyPr/>
                    <a:lstStyle/>
                    <a:p>
                      <a:pPr marL="6350" indent="-6350" algn="ctr">
                        <a:lnSpc>
                          <a:spcPct val="115000"/>
                        </a:lnSpc>
                        <a:spcAft>
                          <a:spcPts val="15"/>
                        </a:spcAft>
                      </a:pPr>
                      <a:r>
                        <a:rPr lang="en-GB" sz="1600" dirty="0">
                          <a:effectLst/>
                        </a:rPr>
                        <a:t> PCA</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K-Means</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40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0.335</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E1"/>
                    </a:solidFill>
                  </a:tcPr>
                </a:tc>
                <a:extLst>
                  <a:ext uri="{0D108BD9-81ED-4DB2-BD59-A6C34878D82A}">
                    <a16:rowId xmlns:a16="http://schemas.microsoft.com/office/drawing/2014/main" val="869031840"/>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Hierarchical</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50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0.336</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1E1"/>
                    </a:solidFill>
                  </a:tcPr>
                </a:tc>
                <a:extLst>
                  <a:ext uri="{0D108BD9-81ED-4DB2-BD59-A6C34878D82A}">
                    <a16:rowId xmlns:a16="http://schemas.microsoft.com/office/drawing/2014/main" val="3886756631"/>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DBSCAN</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2</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0.403</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BDBDB"/>
                    </a:solidFill>
                  </a:tcPr>
                </a:tc>
                <a:extLst>
                  <a:ext uri="{0D108BD9-81ED-4DB2-BD59-A6C34878D82A}">
                    <a16:rowId xmlns:a16="http://schemas.microsoft.com/office/drawing/2014/main" val="1166513999"/>
                  </a:ext>
                </a:extLst>
              </a:tr>
              <a:tr h="293988">
                <a:tc vMerge="1">
                  <a:txBody>
                    <a:bodyPr/>
                    <a:lstStyle/>
                    <a:p>
                      <a:endParaRPr lang="en-IN"/>
                    </a:p>
                  </a:txBody>
                  <a:tcPr/>
                </a:tc>
                <a:tc rowSpan="3">
                  <a:txBody>
                    <a:bodyPr/>
                    <a:lstStyle/>
                    <a:p>
                      <a:pPr marL="6350" indent="-6350" algn="ctr">
                        <a:lnSpc>
                          <a:spcPct val="115000"/>
                        </a:lnSpc>
                        <a:spcAft>
                          <a:spcPts val="15"/>
                        </a:spcAft>
                      </a:pPr>
                      <a:r>
                        <a:rPr lang="en-GB" sz="1600" dirty="0">
                          <a:effectLst/>
                        </a:rPr>
                        <a:t>t-SNE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K-Means</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45</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0.433</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2513809229"/>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dirty="0">
                          <a:effectLst/>
                        </a:rPr>
                        <a:t>Hierarchical</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50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0.383</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DCDC"/>
                    </a:solidFill>
                  </a:tcPr>
                </a:tc>
                <a:extLst>
                  <a:ext uri="{0D108BD9-81ED-4DB2-BD59-A6C34878D82A}">
                    <a16:rowId xmlns:a16="http://schemas.microsoft.com/office/drawing/2014/main" val="3122786248"/>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DBSCAN</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1</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0.000</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513542"/>
                  </a:ext>
                </a:extLst>
              </a:tr>
              <a:tr h="293988">
                <a:tc rowSpan="9">
                  <a:txBody>
                    <a:bodyPr/>
                    <a:lstStyle/>
                    <a:p>
                      <a:pPr marL="6350" indent="-6350" algn="ctr">
                        <a:lnSpc>
                          <a:spcPct val="115000"/>
                        </a:lnSpc>
                        <a:spcAft>
                          <a:spcPts val="15"/>
                        </a:spcAft>
                      </a:pPr>
                      <a:r>
                        <a:rPr lang="en-GB" sz="1600" b="0" dirty="0">
                          <a:effectLst/>
                        </a:rPr>
                        <a:t>50</a:t>
                      </a:r>
                      <a:endParaRPr lang="en-IN"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6350" indent="-6350" algn="ctr">
                        <a:lnSpc>
                          <a:spcPct val="115000"/>
                        </a:lnSpc>
                        <a:spcAft>
                          <a:spcPts val="15"/>
                        </a:spcAft>
                      </a:pPr>
                      <a:r>
                        <a:rPr lang="en-GB" sz="1600" dirty="0">
                          <a:effectLst/>
                        </a:rPr>
                        <a:t>None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K-Means</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50</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0.260</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E8E8"/>
                    </a:solidFill>
                  </a:tcPr>
                </a:tc>
                <a:extLst>
                  <a:ext uri="{0D108BD9-81ED-4DB2-BD59-A6C34878D82A}">
                    <a16:rowId xmlns:a16="http://schemas.microsoft.com/office/drawing/2014/main" val="3536357121"/>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Hierarchical</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50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0.340</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E0E0"/>
                    </a:solidFill>
                  </a:tcPr>
                </a:tc>
                <a:extLst>
                  <a:ext uri="{0D108BD9-81ED-4DB2-BD59-A6C34878D82A}">
                    <a16:rowId xmlns:a16="http://schemas.microsoft.com/office/drawing/2014/main" val="1033609420"/>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dirty="0">
                          <a:effectLst/>
                        </a:rPr>
                        <a:t>DBSCAN</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5</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0.000</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080492"/>
                  </a:ext>
                </a:extLst>
              </a:tr>
              <a:tr h="293988">
                <a:tc vMerge="1">
                  <a:txBody>
                    <a:bodyPr/>
                    <a:lstStyle/>
                    <a:p>
                      <a:endParaRPr lang="en-IN"/>
                    </a:p>
                  </a:txBody>
                  <a:tcPr/>
                </a:tc>
                <a:tc rowSpan="3">
                  <a:txBody>
                    <a:bodyPr/>
                    <a:lstStyle/>
                    <a:p>
                      <a:pPr marL="6350" indent="-6350" algn="ctr">
                        <a:lnSpc>
                          <a:spcPct val="115000"/>
                        </a:lnSpc>
                        <a:spcAft>
                          <a:spcPts val="15"/>
                        </a:spcAft>
                      </a:pPr>
                      <a:r>
                        <a:rPr lang="en-GB" sz="1600" dirty="0">
                          <a:effectLst/>
                        </a:rPr>
                        <a:t>PCA</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K-Means</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35</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0.327</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2E2"/>
                    </a:solidFill>
                  </a:tcPr>
                </a:tc>
                <a:extLst>
                  <a:ext uri="{0D108BD9-81ED-4DB2-BD59-A6C34878D82A}">
                    <a16:rowId xmlns:a16="http://schemas.microsoft.com/office/drawing/2014/main" val="1647093911"/>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Hierarchical</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50</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0.340</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E0E0"/>
                    </a:solidFill>
                  </a:tcPr>
                </a:tc>
                <a:extLst>
                  <a:ext uri="{0D108BD9-81ED-4DB2-BD59-A6C34878D82A}">
                    <a16:rowId xmlns:a16="http://schemas.microsoft.com/office/drawing/2014/main" val="1832580094"/>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DBSCAN</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2</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0.379</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2645553785"/>
                  </a:ext>
                </a:extLst>
              </a:tr>
              <a:tr h="293988">
                <a:tc vMerge="1">
                  <a:txBody>
                    <a:bodyPr/>
                    <a:lstStyle/>
                    <a:p>
                      <a:endParaRPr lang="en-IN"/>
                    </a:p>
                  </a:txBody>
                  <a:tcPr/>
                </a:tc>
                <a:tc rowSpan="3">
                  <a:txBody>
                    <a:bodyPr/>
                    <a:lstStyle/>
                    <a:p>
                      <a:pPr marL="6350" indent="-6350" algn="ctr">
                        <a:lnSpc>
                          <a:spcPct val="115000"/>
                        </a:lnSpc>
                        <a:spcAft>
                          <a:spcPts val="15"/>
                        </a:spcAft>
                      </a:pPr>
                      <a:r>
                        <a:rPr lang="en-GB" sz="1600" dirty="0">
                          <a:effectLst/>
                        </a:rPr>
                        <a:t>t-SNE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K-Means</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45</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0.368</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DEDE"/>
                    </a:solidFill>
                  </a:tcPr>
                </a:tc>
                <a:extLst>
                  <a:ext uri="{0D108BD9-81ED-4DB2-BD59-A6C34878D82A}">
                    <a16:rowId xmlns:a16="http://schemas.microsoft.com/office/drawing/2014/main" val="2162816312"/>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Hierarchical</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50</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0.351</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DFDF"/>
                    </a:solidFill>
                  </a:tcPr>
                </a:tc>
                <a:extLst>
                  <a:ext uri="{0D108BD9-81ED-4DB2-BD59-A6C34878D82A}">
                    <a16:rowId xmlns:a16="http://schemas.microsoft.com/office/drawing/2014/main" val="3580477529"/>
                  </a:ext>
                </a:extLst>
              </a:tr>
              <a:tr h="293988">
                <a:tc vMerge="1">
                  <a:txBody>
                    <a:bodyPr/>
                    <a:lstStyle/>
                    <a:p>
                      <a:endParaRPr lang="en-IN"/>
                    </a:p>
                  </a:txBody>
                  <a:tcPr/>
                </a:tc>
                <a:tc vMerge="1">
                  <a:txBody>
                    <a:bodyPr/>
                    <a:lstStyle/>
                    <a:p>
                      <a:endParaRPr lang="en-IN"/>
                    </a:p>
                  </a:txBody>
                  <a:tcPr/>
                </a:tc>
                <a:tc>
                  <a:txBody>
                    <a:bodyPr/>
                    <a:lstStyle/>
                    <a:p>
                      <a:pPr marL="6350" indent="-6350" algn="ctr">
                        <a:lnSpc>
                          <a:spcPct val="115000"/>
                        </a:lnSpc>
                        <a:spcAft>
                          <a:spcPts val="15"/>
                        </a:spcAft>
                      </a:pPr>
                      <a:r>
                        <a:rPr lang="en-GB" sz="1600">
                          <a:effectLst/>
                        </a:rPr>
                        <a:t>DBSCAN</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a:effectLst/>
                        </a:rPr>
                        <a:t>1</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indent="-6350" algn="ctr">
                        <a:lnSpc>
                          <a:spcPct val="115000"/>
                        </a:lnSpc>
                        <a:spcAft>
                          <a:spcPts val="15"/>
                        </a:spcAft>
                      </a:pPr>
                      <a:r>
                        <a:rPr lang="en-GB" sz="1600" dirty="0">
                          <a:effectLst/>
                        </a:rPr>
                        <a:t>0.000</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973051"/>
                  </a:ext>
                </a:extLst>
              </a:tr>
            </a:tbl>
          </a:graphicData>
        </a:graphic>
      </p:graphicFrame>
      <p:grpSp>
        <p:nvGrpSpPr>
          <p:cNvPr id="51" name="Group 50">
            <a:extLst>
              <a:ext uri="{FF2B5EF4-FFF2-40B4-BE49-F238E27FC236}">
                <a16:creationId xmlns:a16="http://schemas.microsoft.com/office/drawing/2014/main" id="{4933E56D-D034-491C-AA8A-678AE6989ED6}"/>
              </a:ext>
            </a:extLst>
          </p:cNvPr>
          <p:cNvGrpSpPr/>
          <p:nvPr/>
        </p:nvGrpSpPr>
        <p:grpSpPr>
          <a:xfrm>
            <a:off x="192734" y="4791636"/>
            <a:ext cx="11322291" cy="2788025"/>
            <a:chOff x="6889377" y="4791636"/>
            <a:chExt cx="11322291" cy="2788025"/>
          </a:xfrm>
        </p:grpSpPr>
        <p:cxnSp>
          <p:nvCxnSpPr>
            <p:cNvPr id="24" name="Straight Connector 23">
              <a:extLst>
                <a:ext uri="{FF2B5EF4-FFF2-40B4-BE49-F238E27FC236}">
                  <a16:creationId xmlns:a16="http://schemas.microsoft.com/office/drawing/2014/main" id="{1A18F3C5-7650-4A51-BBCA-306A165E1E27}"/>
                </a:ext>
              </a:extLst>
            </p:cNvPr>
            <p:cNvCxnSpPr/>
            <p:nvPr/>
          </p:nvCxnSpPr>
          <p:spPr>
            <a:xfrm flipH="1">
              <a:off x="9318812" y="6548718"/>
              <a:ext cx="8892855" cy="0"/>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4DD8CC6-6980-454E-A9D2-A2264BD28A27}"/>
                </a:ext>
              </a:extLst>
            </p:cNvPr>
            <p:cNvCxnSpPr>
              <a:cxnSpLocks/>
            </p:cNvCxnSpPr>
            <p:nvPr/>
          </p:nvCxnSpPr>
          <p:spPr>
            <a:xfrm flipH="1">
              <a:off x="11524129" y="6983507"/>
              <a:ext cx="6687539" cy="0"/>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58B96EE-069A-4462-9EA4-446613ACEA25}"/>
                </a:ext>
              </a:extLst>
            </p:cNvPr>
            <p:cNvCxnSpPr>
              <a:cxnSpLocks/>
            </p:cNvCxnSpPr>
            <p:nvPr/>
          </p:nvCxnSpPr>
          <p:spPr>
            <a:xfrm>
              <a:off x="18211667" y="6548717"/>
              <a:ext cx="1" cy="434790"/>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90799F-D9AE-4F7B-948B-5072143718E4}"/>
                </a:ext>
              </a:extLst>
            </p:cNvPr>
            <p:cNvCxnSpPr>
              <a:cxnSpLocks/>
            </p:cNvCxnSpPr>
            <p:nvPr/>
          </p:nvCxnSpPr>
          <p:spPr>
            <a:xfrm flipH="1">
              <a:off x="6889377" y="4791636"/>
              <a:ext cx="2402541" cy="0"/>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5C381C5-4012-4BB0-B2AD-6BD10E2C21DD}"/>
                </a:ext>
              </a:extLst>
            </p:cNvPr>
            <p:cNvCxnSpPr>
              <a:cxnSpLocks/>
            </p:cNvCxnSpPr>
            <p:nvPr/>
          </p:nvCxnSpPr>
          <p:spPr>
            <a:xfrm flipH="1" flipV="1">
              <a:off x="9278471" y="4791637"/>
              <a:ext cx="1" cy="1757081"/>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E66F6B-F726-4586-A1AD-A4F9FF414B35}"/>
                </a:ext>
              </a:extLst>
            </p:cNvPr>
            <p:cNvCxnSpPr>
              <a:cxnSpLocks/>
            </p:cNvCxnSpPr>
            <p:nvPr/>
          </p:nvCxnSpPr>
          <p:spPr>
            <a:xfrm flipH="1">
              <a:off x="6889378" y="7579659"/>
              <a:ext cx="4634751" cy="2"/>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564D9AD-A491-473A-8D82-90899B216182}"/>
                </a:ext>
              </a:extLst>
            </p:cNvPr>
            <p:cNvCxnSpPr>
              <a:cxnSpLocks/>
            </p:cNvCxnSpPr>
            <p:nvPr/>
          </p:nvCxnSpPr>
          <p:spPr>
            <a:xfrm flipV="1">
              <a:off x="11497235" y="6983507"/>
              <a:ext cx="4483" cy="596153"/>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921C0BF-EF6E-450A-8B52-575FEB5FD5A5}"/>
                </a:ext>
              </a:extLst>
            </p:cNvPr>
            <p:cNvCxnSpPr>
              <a:cxnSpLocks/>
            </p:cNvCxnSpPr>
            <p:nvPr/>
          </p:nvCxnSpPr>
          <p:spPr>
            <a:xfrm flipV="1">
              <a:off x="6889377" y="4791637"/>
              <a:ext cx="0" cy="2788022"/>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42324734-FF47-4B67-AB1B-3154F697C735}"/>
              </a:ext>
            </a:extLst>
          </p:cNvPr>
          <p:cNvSpPr/>
          <p:nvPr/>
        </p:nvSpPr>
        <p:spPr>
          <a:xfrm>
            <a:off x="12059799" y="2525099"/>
            <a:ext cx="5728441" cy="3133102"/>
          </a:xfrm>
          <a:prstGeom prst="rect">
            <a:avLst/>
          </a:prstGeom>
        </p:spPr>
        <p:txBody>
          <a:bodyPr wrap="square">
            <a:spAutoFit/>
          </a:bodyPr>
          <a:lstStyle/>
          <a:p>
            <a:pPr>
              <a:lnSpc>
                <a:spcPct val="150000"/>
              </a:lnSpc>
            </a:pPr>
            <a:r>
              <a:rPr lang="en-GB" dirty="0">
                <a:latin typeface="Times New Roman" panose="02020603050405020304" pitchFamily="18" charset="0"/>
                <a:cs typeface="Times New Roman" panose="02020603050405020304" pitchFamily="18" charset="0"/>
              </a:rPr>
              <a:t>The best performing set of models:</a:t>
            </a:r>
          </a:p>
          <a:p>
            <a:pPr marL="457200" indent="-45720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20 dimension Node2Vec model</a:t>
            </a:r>
          </a:p>
          <a:p>
            <a:pPr marL="457200" indent="-45720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T-SNE dimensionality reduction</a:t>
            </a:r>
          </a:p>
          <a:p>
            <a:pPr marL="457200" indent="-45720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K-means clustering (with 45 segments of websites)</a:t>
            </a:r>
            <a:endParaRPr lang="en-IN" dirty="0"/>
          </a:p>
        </p:txBody>
      </p:sp>
    </p:spTree>
    <p:extLst>
      <p:ext uri="{BB962C8B-B14F-4D97-AF65-F5344CB8AC3E}">
        <p14:creationId xmlns:p14="http://schemas.microsoft.com/office/powerpoint/2010/main" val="753078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545462B1-86D4-4138-B41D-AD5B9E126E95}"/>
              </a:ext>
            </a:extLst>
          </p:cNvPr>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9" name="Summary of strategies">
            <a:extLst>
              <a:ext uri="{FF2B5EF4-FFF2-40B4-BE49-F238E27FC236}">
                <a16:creationId xmlns:a16="http://schemas.microsoft.com/office/drawing/2014/main" id="{22E1C714-7473-41E7-A8AA-42112AD010D0}"/>
              </a:ext>
            </a:extLst>
          </p:cNvPr>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GB" sz="4000" dirty="0">
                <a:latin typeface="Times New Roman" panose="02020603050405020304" pitchFamily="18" charset="0"/>
                <a:cs typeface="Times New Roman" panose="02020603050405020304" pitchFamily="18" charset="0"/>
              </a:rPr>
              <a:t>Results II</a:t>
            </a:r>
            <a:endParaRPr sz="40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42324734-FF47-4B67-AB1B-3154F697C735}"/>
              </a:ext>
            </a:extLst>
          </p:cNvPr>
          <p:cNvSpPr/>
          <p:nvPr/>
        </p:nvSpPr>
        <p:spPr>
          <a:xfrm>
            <a:off x="76333" y="1749334"/>
            <a:ext cx="18430797" cy="579005"/>
          </a:xfrm>
          <a:prstGeom prst="rect">
            <a:avLst/>
          </a:prstGeom>
        </p:spPr>
        <p:txBody>
          <a:bodyPr wrap="square">
            <a:spAutoFit/>
          </a:bodyPr>
          <a:lstStyle/>
          <a:p>
            <a:pPr>
              <a:lnSpc>
                <a:spcPct val="150000"/>
              </a:lnSpc>
            </a:pPr>
            <a:r>
              <a:rPr lang="en-GB" sz="2400" b="1" dirty="0">
                <a:latin typeface="Times New Roman" panose="02020603050405020304" pitchFamily="18" charset="0"/>
                <a:cs typeface="Times New Roman" panose="02020603050405020304" pitchFamily="18" charset="0"/>
              </a:rPr>
              <a:t>Having generated the embeddings, let’s intuitively identify how well the neural network is able to represent the websites on a vector space!</a:t>
            </a:r>
            <a:endParaRPr lang="en-IN" sz="2400" b="1" dirty="0"/>
          </a:p>
        </p:txBody>
      </p:sp>
      <p:cxnSp>
        <p:nvCxnSpPr>
          <p:cNvPr id="16" name="Straight Connector 15">
            <a:extLst>
              <a:ext uri="{FF2B5EF4-FFF2-40B4-BE49-F238E27FC236}">
                <a16:creationId xmlns:a16="http://schemas.microsoft.com/office/drawing/2014/main" id="{7581A5C4-5B40-46D9-9ACF-1CBBBC945A8B}"/>
              </a:ext>
            </a:extLst>
          </p:cNvPr>
          <p:cNvCxnSpPr>
            <a:cxnSpLocks/>
          </p:cNvCxnSpPr>
          <p:nvPr/>
        </p:nvCxnSpPr>
        <p:spPr>
          <a:xfrm>
            <a:off x="7422776" y="2969922"/>
            <a:ext cx="0" cy="6927113"/>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8247F39-BF84-4C7F-B7CC-96ADA9252E7E}"/>
              </a:ext>
            </a:extLst>
          </p:cNvPr>
          <p:cNvPicPr/>
          <p:nvPr/>
        </p:nvPicPr>
        <p:blipFill>
          <a:blip r:embed="rId3"/>
          <a:stretch>
            <a:fillRect/>
          </a:stretch>
        </p:blipFill>
        <p:spPr>
          <a:xfrm>
            <a:off x="975245" y="5424015"/>
            <a:ext cx="5679111" cy="3377569"/>
          </a:xfrm>
          <a:prstGeom prst="rect">
            <a:avLst/>
          </a:prstGeom>
        </p:spPr>
      </p:pic>
      <p:sp>
        <p:nvSpPr>
          <p:cNvPr id="4" name="Rectangle 3">
            <a:extLst>
              <a:ext uri="{FF2B5EF4-FFF2-40B4-BE49-F238E27FC236}">
                <a16:creationId xmlns:a16="http://schemas.microsoft.com/office/drawing/2014/main" id="{48FA2907-43F7-4764-86EA-4543677A6895}"/>
              </a:ext>
            </a:extLst>
          </p:cNvPr>
          <p:cNvSpPr/>
          <p:nvPr/>
        </p:nvSpPr>
        <p:spPr>
          <a:xfrm>
            <a:off x="975245" y="2975142"/>
            <a:ext cx="6097907" cy="1323439"/>
          </a:xfrm>
          <a:prstGeom prst="rect">
            <a:avLst/>
          </a:prstGeom>
        </p:spPr>
        <p:txBody>
          <a:bodyPr wrap="square">
            <a:spAutoFit/>
          </a:bodyPr>
          <a:lstStyle/>
          <a:p>
            <a:r>
              <a:rPr lang="en-GB" sz="2000" dirty="0">
                <a:latin typeface="Times New Roman" panose="02020603050405020304" pitchFamily="18" charset="0"/>
                <a:cs typeface="Times New Roman" panose="02020603050405020304" pitchFamily="18" charset="0"/>
              </a:rPr>
              <a:t>Identify the 11 closest websites to the </a:t>
            </a:r>
            <a:r>
              <a:rPr lang="en-GB" sz="2000" b="1" dirty="0">
                <a:latin typeface="Times New Roman" panose="02020603050405020304" pitchFamily="18" charset="0"/>
                <a:cs typeface="Times New Roman" panose="02020603050405020304" pitchFamily="18" charset="0"/>
              </a:rPr>
              <a:t>economist.com </a:t>
            </a:r>
            <a:r>
              <a:rPr lang="en-GB" sz="2000" dirty="0">
                <a:latin typeface="Times New Roman" panose="02020603050405020304" pitchFamily="18" charset="0"/>
                <a:cs typeface="Times New Roman" panose="02020603050405020304" pitchFamily="18" charset="0"/>
              </a:rPr>
              <a:t>on the vector space. The websites are all relevant to each other, belonging to the finance/business/economy categories.</a:t>
            </a:r>
            <a:endParaRPr lang="en-IN" sz="2000" dirty="0"/>
          </a:p>
        </p:txBody>
      </p:sp>
      <p:sp>
        <p:nvSpPr>
          <p:cNvPr id="20" name="Oval 19">
            <a:extLst>
              <a:ext uri="{FF2B5EF4-FFF2-40B4-BE49-F238E27FC236}">
                <a16:creationId xmlns:a16="http://schemas.microsoft.com/office/drawing/2014/main" id="{BC03DF42-4AC3-4EC5-B3F0-131DE09F2E3F}"/>
              </a:ext>
            </a:extLst>
          </p:cNvPr>
          <p:cNvSpPr/>
          <p:nvPr/>
        </p:nvSpPr>
        <p:spPr>
          <a:xfrm>
            <a:off x="206828" y="3026527"/>
            <a:ext cx="607746" cy="60511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21" name="Rectangle 20">
            <a:extLst>
              <a:ext uri="{FF2B5EF4-FFF2-40B4-BE49-F238E27FC236}">
                <a16:creationId xmlns:a16="http://schemas.microsoft.com/office/drawing/2014/main" id="{0DCE18AC-2745-4068-B78A-343A05260051}"/>
              </a:ext>
            </a:extLst>
          </p:cNvPr>
          <p:cNvSpPr/>
          <p:nvPr/>
        </p:nvSpPr>
        <p:spPr>
          <a:xfrm>
            <a:off x="8806857" y="2969922"/>
            <a:ext cx="9131515" cy="707886"/>
          </a:xfrm>
          <a:prstGeom prst="rect">
            <a:avLst/>
          </a:prstGeom>
        </p:spPr>
        <p:txBody>
          <a:bodyPr wrap="square">
            <a:spAutoFit/>
          </a:bodyPr>
          <a:lstStyle/>
          <a:p>
            <a:r>
              <a:rPr lang="en-GB" sz="2000" dirty="0">
                <a:latin typeface="Times New Roman" panose="02020603050405020304" pitchFamily="18" charset="0"/>
                <a:cs typeface="Times New Roman" panose="02020603050405020304" pitchFamily="18" charset="0"/>
              </a:rPr>
              <a:t>A set of websites belonging to 5 different categories are visualized on a 2-D vector space. </a:t>
            </a:r>
            <a:endParaRPr lang="en-IN" sz="2000" dirty="0"/>
          </a:p>
        </p:txBody>
      </p:sp>
      <p:sp>
        <p:nvSpPr>
          <p:cNvPr id="22" name="Oval 21">
            <a:extLst>
              <a:ext uri="{FF2B5EF4-FFF2-40B4-BE49-F238E27FC236}">
                <a16:creationId xmlns:a16="http://schemas.microsoft.com/office/drawing/2014/main" id="{667195B5-574B-4718-8D6D-5C3A9F999191}"/>
              </a:ext>
            </a:extLst>
          </p:cNvPr>
          <p:cNvSpPr/>
          <p:nvPr/>
        </p:nvSpPr>
        <p:spPr>
          <a:xfrm>
            <a:off x="8038440" y="3021307"/>
            <a:ext cx="607746" cy="60511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pic>
        <p:nvPicPr>
          <p:cNvPr id="23" name="Picture 22">
            <a:extLst>
              <a:ext uri="{FF2B5EF4-FFF2-40B4-BE49-F238E27FC236}">
                <a16:creationId xmlns:a16="http://schemas.microsoft.com/office/drawing/2014/main" id="{D8EF1B4B-06F1-4DCD-951A-44DA9EAB015F}"/>
              </a:ext>
            </a:extLst>
          </p:cNvPr>
          <p:cNvPicPr/>
          <p:nvPr/>
        </p:nvPicPr>
        <p:blipFill>
          <a:blip r:embed="rId4"/>
          <a:stretch>
            <a:fillRect/>
          </a:stretch>
        </p:blipFill>
        <p:spPr>
          <a:xfrm>
            <a:off x="8002243" y="4379263"/>
            <a:ext cx="9131512" cy="4725586"/>
          </a:xfrm>
          <a:prstGeom prst="rect">
            <a:avLst/>
          </a:prstGeom>
        </p:spPr>
      </p:pic>
      <p:pic>
        <p:nvPicPr>
          <p:cNvPr id="25" name="Picture 24">
            <a:extLst>
              <a:ext uri="{FF2B5EF4-FFF2-40B4-BE49-F238E27FC236}">
                <a16:creationId xmlns:a16="http://schemas.microsoft.com/office/drawing/2014/main" id="{7212F011-78DD-4D4C-B1B3-CB66F5B2331E}"/>
              </a:ext>
            </a:extLst>
          </p:cNvPr>
          <p:cNvPicPr/>
          <p:nvPr/>
        </p:nvPicPr>
        <p:blipFill>
          <a:blip r:embed="rId5"/>
          <a:stretch>
            <a:fillRect/>
          </a:stretch>
        </p:blipFill>
        <p:spPr>
          <a:xfrm>
            <a:off x="8342313" y="9311523"/>
            <a:ext cx="8791442" cy="517732"/>
          </a:xfrm>
          <a:prstGeom prst="rect">
            <a:avLst/>
          </a:prstGeom>
        </p:spPr>
      </p:pic>
    </p:spTree>
    <p:extLst>
      <p:ext uri="{BB962C8B-B14F-4D97-AF65-F5344CB8AC3E}">
        <p14:creationId xmlns:p14="http://schemas.microsoft.com/office/powerpoint/2010/main" val="88293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4" grpId="0"/>
      <p:bldP spid="20" grpId="0" animBg="1"/>
      <p:bldP spid="21" grpId="0"/>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545462B1-86D4-4138-B41D-AD5B9E126E95}"/>
              </a:ext>
            </a:extLst>
          </p:cNvPr>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9" name="Summary of strategies">
            <a:extLst>
              <a:ext uri="{FF2B5EF4-FFF2-40B4-BE49-F238E27FC236}">
                <a16:creationId xmlns:a16="http://schemas.microsoft.com/office/drawing/2014/main" id="{22E1C714-7473-41E7-A8AA-42112AD010D0}"/>
              </a:ext>
            </a:extLst>
          </p:cNvPr>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US" sz="4000" dirty="0">
                <a:latin typeface="Times New Roman" panose="02020603050405020304" pitchFamily="18" charset="0"/>
                <a:cs typeface="Times New Roman" panose="02020603050405020304" pitchFamily="18" charset="0"/>
              </a:rPr>
              <a:t>Conclusions and Discussions</a:t>
            </a:r>
            <a:endParaRPr sz="40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6">
            <a:extLst>
              <a:ext uri="{FF2B5EF4-FFF2-40B4-BE49-F238E27FC236}">
                <a16:creationId xmlns:a16="http://schemas.microsoft.com/office/drawing/2014/main" id="{3915D5B9-3D92-4F9D-B114-B1566466D432}"/>
              </a:ext>
            </a:extLst>
          </p:cNvPr>
          <p:cNvSpPr txBox="1">
            <a:spLocks noChangeArrowheads="1"/>
          </p:cNvSpPr>
          <p:nvPr/>
        </p:nvSpPr>
        <p:spPr bwMode="auto">
          <a:xfrm>
            <a:off x="561572" y="2036567"/>
            <a:ext cx="16166569" cy="6766276"/>
          </a:xfrm>
          <a:prstGeom prst="rect">
            <a:avLst/>
          </a:prstGeom>
          <a:noFill/>
          <a:ln w="9525">
            <a:noFill/>
            <a:miter lim="800000"/>
            <a:headEnd/>
            <a:tailEnd/>
          </a:ln>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All the objectives achieved throughout this study:</a:t>
            </a:r>
          </a:p>
          <a:p>
            <a:pPr marL="457200" lvl="0" indent="-457200">
              <a:lnSpc>
                <a:spcPct val="150000"/>
              </a:lnSpc>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To represent the websites in the form of a graph structure.</a:t>
            </a:r>
            <a:endParaRPr lang="en-IN" sz="2400" dirty="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To model website embeddings from the graph using geometric deep learning techniques.</a:t>
            </a:r>
            <a:endParaRPr lang="en-IN" sz="2400" dirty="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To generate clusters of relevant websites using the embeddings.</a:t>
            </a:r>
            <a:endParaRPr lang="en-IN" sz="2400" dirty="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To design a relevant criterion and evaluate the various techniques used in the methodology to identify the best performing technique.</a:t>
            </a:r>
          </a:p>
          <a:p>
            <a:pPr lvl="0">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Application of Methodology/Results in Digital Advertising</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Fills existing gaps in the lacking contextual targeting techniques.</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Doesn’t require cookie-data, hence isn’t in violation of any government regulations</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Websites have been clustered according to the relationships they exhibit. These clusters of websites can be used for targeting/optimizing an ad campaign contextually in a data-driven manner.</a:t>
            </a:r>
          </a:p>
        </p:txBody>
      </p:sp>
    </p:spTree>
    <p:extLst>
      <p:ext uri="{BB962C8B-B14F-4D97-AF65-F5344CB8AC3E}">
        <p14:creationId xmlns:p14="http://schemas.microsoft.com/office/powerpoint/2010/main" val="3729669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545462B1-86D4-4138-B41D-AD5B9E126E95}"/>
              </a:ext>
            </a:extLst>
          </p:cNvPr>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9" name="Summary of strategies">
            <a:extLst>
              <a:ext uri="{FF2B5EF4-FFF2-40B4-BE49-F238E27FC236}">
                <a16:creationId xmlns:a16="http://schemas.microsoft.com/office/drawing/2014/main" id="{22E1C714-7473-41E7-A8AA-42112AD010D0}"/>
              </a:ext>
            </a:extLst>
          </p:cNvPr>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US" sz="4000" dirty="0">
                <a:latin typeface="Times New Roman" panose="02020603050405020304" pitchFamily="18" charset="0"/>
                <a:cs typeface="Times New Roman" panose="02020603050405020304" pitchFamily="18" charset="0"/>
              </a:rPr>
              <a:t>Contribution to Knowledge</a:t>
            </a:r>
            <a:endParaRPr sz="40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6">
            <a:extLst>
              <a:ext uri="{FF2B5EF4-FFF2-40B4-BE49-F238E27FC236}">
                <a16:creationId xmlns:a16="http://schemas.microsoft.com/office/drawing/2014/main" id="{3915D5B9-3D92-4F9D-B114-B1566466D432}"/>
              </a:ext>
            </a:extLst>
          </p:cNvPr>
          <p:cNvSpPr txBox="1">
            <a:spLocks noChangeArrowheads="1"/>
          </p:cNvSpPr>
          <p:nvPr/>
        </p:nvSpPr>
        <p:spPr bwMode="auto">
          <a:xfrm>
            <a:off x="561572" y="2036567"/>
            <a:ext cx="15897628" cy="6836487"/>
          </a:xfrm>
          <a:prstGeom prst="rect">
            <a:avLst/>
          </a:prstGeom>
          <a:noFill/>
          <a:ln w="9525">
            <a:noFill/>
            <a:miter lim="800000"/>
            <a:headEnd/>
            <a:tailEnd/>
          </a:ln>
        </p:spPr>
        <p:txBody>
          <a:bodyPr wrap="square">
            <a:spAutoFit/>
          </a:bodyPr>
          <a:lstStyle/>
          <a:p>
            <a:pPr marL="342900" indent="-342900">
              <a:lnSpc>
                <a:spcPct val="2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Literature Review presents and surveys the existing scenario of digital ad targeting</a:t>
            </a:r>
          </a:p>
          <a:p>
            <a:pPr marL="342900" indent="-342900">
              <a:lnSpc>
                <a:spcPct val="2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Contribution towards available contextual targeting capabilities in a data-driven manner</a:t>
            </a:r>
          </a:p>
          <a:p>
            <a:pPr marL="342900" indent="-342900">
              <a:lnSpc>
                <a:spcPct val="2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Identifying a new application for the researched geometric deep learning techniques in a new domain</a:t>
            </a:r>
          </a:p>
          <a:p>
            <a:pPr marL="342900" indent="-342900">
              <a:lnSpc>
                <a:spcPct val="2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Designed a custom evaluation criterion that can be expanded upon by other researchers</a:t>
            </a:r>
          </a:p>
          <a:p>
            <a:pPr marL="342900" indent="-342900">
              <a:lnSpc>
                <a:spcPct val="2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code for this study written from scratch, can be referenced by other researchers studying in relevant domains</a:t>
            </a:r>
          </a:p>
        </p:txBody>
      </p:sp>
    </p:spTree>
    <p:extLst>
      <p:ext uri="{BB962C8B-B14F-4D97-AF65-F5344CB8AC3E}">
        <p14:creationId xmlns:p14="http://schemas.microsoft.com/office/powerpoint/2010/main" val="1634193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545462B1-86D4-4138-B41D-AD5B9E126E95}"/>
              </a:ext>
            </a:extLst>
          </p:cNvPr>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9" name="Summary of strategies">
            <a:extLst>
              <a:ext uri="{FF2B5EF4-FFF2-40B4-BE49-F238E27FC236}">
                <a16:creationId xmlns:a16="http://schemas.microsoft.com/office/drawing/2014/main" id="{22E1C714-7473-41E7-A8AA-42112AD010D0}"/>
              </a:ext>
            </a:extLst>
          </p:cNvPr>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US" sz="4000" dirty="0">
                <a:latin typeface="Times New Roman" panose="02020603050405020304" pitchFamily="18" charset="0"/>
                <a:cs typeface="Times New Roman" panose="02020603050405020304" pitchFamily="18" charset="0"/>
              </a:rPr>
              <a:t>Limitations and Future Recommendations</a:t>
            </a:r>
            <a:endParaRPr sz="40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C59B6FB-EACE-4FCD-9C49-A7BB78583840}"/>
              </a:ext>
            </a:extLst>
          </p:cNvPr>
          <p:cNvSpPr/>
          <p:nvPr/>
        </p:nvSpPr>
        <p:spPr>
          <a:xfrm>
            <a:off x="561572" y="1882433"/>
            <a:ext cx="17502645" cy="661207"/>
          </a:xfrm>
          <a:prstGeom prst="rect">
            <a:avLst/>
          </a:prstGeom>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Limitations</a:t>
            </a:r>
            <a:endParaRPr lang="en-IN" sz="2800" dirty="0">
              <a:latin typeface="Times New Roman" panose="02020603050405020304" pitchFamily="18" charset="0"/>
              <a:cs typeface="Times New Roman" panose="02020603050405020304" pitchFamily="18" charset="0"/>
            </a:endParaRPr>
          </a:p>
        </p:txBody>
      </p:sp>
      <p:pic>
        <p:nvPicPr>
          <p:cNvPr id="4" name="Graphic 3" descr="Processor">
            <a:extLst>
              <a:ext uri="{FF2B5EF4-FFF2-40B4-BE49-F238E27FC236}">
                <a16:creationId xmlns:a16="http://schemas.microsoft.com/office/drawing/2014/main" id="{DC38D8E9-F719-4502-B3F2-617EFD2D2B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3306" y="3071859"/>
            <a:ext cx="1573306" cy="1573306"/>
          </a:xfrm>
          <a:prstGeom prst="rect">
            <a:avLst/>
          </a:prstGeom>
        </p:spPr>
      </p:pic>
      <p:pic>
        <p:nvPicPr>
          <p:cNvPr id="6" name="Graphic 5" descr="Document">
            <a:extLst>
              <a:ext uri="{FF2B5EF4-FFF2-40B4-BE49-F238E27FC236}">
                <a16:creationId xmlns:a16="http://schemas.microsoft.com/office/drawing/2014/main" id="{86A2A593-54CC-4FC3-B331-B577945D29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9780" y="3225947"/>
            <a:ext cx="1244164" cy="1244164"/>
          </a:xfrm>
          <a:prstGeom prst="rect">
            <a:avLst/>
          </a:prstGeom>
        </p:spPr>
      </p:pic>
      <p:pic>
        <p:nvPicPr>
          <p:cNvPr id="11" name="Graphic 10" descr="Stopwatch">
            <a:extLst>
              <a:ext uri="{FF2B5EF4-FFF2-40B4-BE49-F238E27FC236}">
                <a16:creationId xmlns:a16="http://schemas.microsoft.com/office/drawing/2014/main" id="{686AFE38-EE48-4CA0-987E-B9F31AA913B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29522" y="3231637"/>
            <a:ext cx="1265130" cy="1265130"/>
          </a:xfrm>
          <a:prstGeom prst="rect">
            <a:avLst/>
          </a:prstGeom>
        </p:spPr>
      </p:pic>
      <p:sp>
        <p:nvSpPr>
          <p:cNvPr id="12" name="Rectangle 11">
            <a:extLst>
              <a:ext uri="{FF2B5EF4-FFF2-40B4-BE49-F238E27FC236}">
                <a16:creationId xmlns:a16="http://schemas.microsoft.com/office/drawing/2014/main" id="{1CC931B0-CAD5-4E38-895B-8F250E34ED0B}"/>
              </a:ext>
            </a:extLst>
          </p:cNvPr>
          <p:cNvSpPr/>
          <p:nvPr/>
        </p:nvSpPr>
        <p:spPr>
          <a:xfrm>
            <a:off x="561571" y="6096650"/>
            <a:ext cx="17363357" cy="3534622"/>
          </a:xfrm>
          <a:prstGeom prst="rect">
            <a:avLst/>
          </a:prstGeom>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Future Recommendations</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Using a different dataset with more datapoints</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Performing other extended applications apart from contextual targeting:</a:t>
            </a:r>
          </a:p>
          <a:p>
            <a:pPr marL="1028654" lvl="1" indent="-342900">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Predicting next website that a user visits</a:t>
            </a:r>
          </a:p>
          <a:p>
            <a:pPr marL="1028654" lvl="1" indent="-342900">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Using website embeddings for feature encoding in machine learning problems</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Evaluating performance of other geometric deep learning techniques on the dataset</a:t>
            </a:r>
          </a:p>
        </p:txBody>
      </p:sp>
      <p:sp>
        <p:nvSpPr>
          <p:cNvPr id="13" name="TextBox 12">
            <a:extLst>
              <a:ext uri="{FF2B5EF4-FFF2-40B4-BE49-F238E27FC236}">
                <a16:creationId xmlns:a16="http://schemas.microsoft.com/office/drawing/2014/main" id="{9381A4B6-D0D7-4934-974E-CB0296036E3B}"/>
              </a:ext>
            </a:extLst>
          </p:cNvPr>
          <p:cNvSpPr txBox="1"/>
          <p:nvPr/>
        </p:nvSpPr>
        <p:spPr>
          <a:xfrm>
            <a:off x="683859" y="4744579"/>
            <a:ext cx="3352200"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Computational Resources</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0C6CD09-C421-4D13-A423-7913462E5EF6}"/>
              </a:ext>
            </a:extLst>
          </p:cNvPr>
          <p:cNvSpPr txBox="1"/>
          <p:nvPr/>
        </p:nvSpPr>
        <p:spPr>
          <a:xfrm>
            <a:off x="5030233" y="4744579"/>
            <a:ext cx="370325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Richer Open-Source Dataset</a:t>
            </a:r>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F7C7553-5EAC-4DB4-9AB9-1E9828F352E5}"/>
              </a:ext>
            </a:extLst>
          </p:cNvPr>
          <p:cNvSpPr txBox="1"/>
          <p:nvPr/>
        </p:nvSpPr>
        <p:spPr>
          <a:xfrm>
            <a:off x="9958497" y="4744579"/>
            <a:ext cx="280717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Duration of the study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790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mmary of strategies">
            <a:extLst>
              <a:ext uri="{FF2B5EF4-FFF2-40B4-BE49-F238E27FC236}">
                <a16:creationId xmlns:a16="http://schemas.microsoft.com/office/drawing/2014/main" id="{22E1C714-7473-41E7-A8AA-42112AD010D0}"/>
              </a:ext>
            </a:extLst>
          </p:cNvPr>
          <p:cNvSpPr txBox="1"/>
          <p:nvPr/>
        </p:nvSpPr>
        <p:spPr>
          <a:xfrm>
            <a:off x="556450" y="5111771"/>
            <a:ext cx="17175099" cy="702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US" sz="9600" dirty="0">
                <a:latin typeface="Times New Roman" panose="02020603050405020304" pitchFamily="18" charset="0"/>
                <a:cs typeface="Times New Roman" panose="02020603050405020304" pitchFamily="18" charset="0"/>
              </a:rPr>
              <a:t>Thank You</a:t>
            </a:r>
            <a:endParaRPr sz="96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039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3" name="Line"/>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2444" name="Summary of strategies"/>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GB" sz="4000" dirty="0">
                <a:latin typeface="Times New Roman" panose="02020603050405020304" pitchFamily="18" charset="0"/>
                <a:cs typeface="Times New Roman" panose="02020603050405020304" pitchFamily="18" charset="0"/>
              </a:rPr>
              <a:t>Presentation Content</a:t>
            </a:r>
            <a:endParaRPr sz="4000" dirty="0">
              <a:latin typeface="Times New Roman" panose="02020603050405020304" pitchFamily="18" charset="0"/>
              <a:cs typeface="Times New Roman" panose="02020603050405020304" pitchFamily="18" charset="0"/>
            </a:endParaRPr>
          </a:p>
        </p:txBody>
      </p:sp>
      <p:pic>
        <p:nvPicPr>
          <p:cNvPr id="2" name="Picture 2" descr="Liverpool John Moores University | Edulink Singapore">
            <a:extLst>
              <a:ext uri="{FF2B5EF4-FFF2-40B4-BE49-F238E27FC236}">
                <a16:creationId xmlns:a16="http://schemas.microsoft.com/office/drawing/2014/main" id="{51AFCE09-4318-4761-89A6-9674660247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a:extLst>
              <a:ext uri="{FF2B5EF4-FFF2-40B4-BE49-F238E27FC236}">
                <a16:creationId xmlns:a16="http://schemas.microsoft.com/office/drawing/2014/main" id="{84FB08DE-2F2C-4428-A39A-74DDF75AD65B}"/>
              </a:ext>
            </a:extLst>
          </p:cNvPr>
          <p:cNvSpPr txBox="1">
            <a:spLocks noChangeArrowheads="1"/>
          </p:cNvSpPr>
          <p:nvPr/>
        </p:nvSpPr>
        <p:spPr bwMode="auto">
          <a:xfrm>
            <a:off x="561572" y="1534182"/>
            <a:ext cx="13678863" cy="9089989"/>
          </a:xfrm>
          <a:prstGeom prst="rect">
            <a:avLst/>
          </a:prstGeom>
          <a:noFill/>
          <a:ln w="9525">
            <a:noFill/>
            <a:miter lim="800000"/>
            <a:headEnd/>
            <a:tailEnd/>
          </a:ln>
        </p:spPr>
        <p:txBody>
          <a:bodyPr wrap="square">
            <a:spAutoFit/>
          </a:bodyPr>
          <a:lstStyle/>
          <a:p>
            <a:pPr>
              <a:lnSpc>
                <a:spcPct val="200000"/>
              </a:lnSpc>
            </a:pPr>
            <a:r>
              <a:rPr lang="en-US" sz="3200" b="1" dirty="0">
                <a:latin typeface="Times New Roman" panose="02020603050405020304" pitchFamily="18" charset="0"/>
                <a:cs typeface="Times New Roman" panose="02020603050405020304" pitchFamily="18" charset="0"/>
              </a:rPr>
              <a:t>Topics</a:t>
            </a:r>
            <a:endParaRPr lang="en-US" sz="2400" b="1"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Motivation &amp; Background</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Statement</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Aim &amp; Objectives</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Literature Review</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Methodology</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Analysis</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 &amp; Recommendations</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Contribution to Knowledge</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Limitations &amp; Future Recommendations</a:t>
            </a:r>
          </a:p>
          <a:p>
            <a:pPr marL="342900" indent="-342900">
              <a:lnSpc>
                <a:spcPct val="2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724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6">
            <a:extLst>
              <a:ext uri="{FF2B5EF4-FFF2-40B4-BE49-F238E27FC236}">
                <a16:creationId xmlns:a16="http://schemas.microsoft.com/office/drawing/2014/main" id="{C8538E85-82F7-4DEC-A8F8-DF4D6877158C}"/>
              </a:ext>
            </a:extLst>
          </p:cNvPr>
          <p:cNvSpPr txBox="1">
            <a:spLocks noChangeArrowheads="1"/>
          </p:cNvSpPr>
          <p:nvPr/>
        </p:nvSpPr>
        <p:spPr bwMode="auto">
          <a:xfrm>
            <a:off x="561571" y="1530686"/>
            <a:ext cx="12105557" cy="4288675"/>
          </a:xfrm>
          <a:prstGeom prst="rect">
            <a:avLst/>
          </a:prstGeom>
          <a:noFill/>
          <a:ln w="9525">
            <a:noFill/>
            <a:miter lim="800000"/>
            <a:headEnd/>
            <a:tailEnd/>
          </a:ln>
        </p:spPr>
        <p:txBody>
          <a:bodyPr wrap="square">
            <a:spAutoFit/>
          </a:bodyPr>
          <a:lstStyle/>
          <a:p>
            <a:pPr>
              <a:lnSpc>
                <a:spcPct val="200000"/>
              </a:lnSpc>
            </a:pPr>
            <a:r>
              <a:rPr lang="en-US" sz="3200" b="1" dirty="0">
                <a:latin typeface="Times New Roman" panose="02020603050405020304" pitchFamily="18" charset="0"/>
                <a:cs typeface="Times New Roman" panose="02020603050405020304" pitchFamily="18" charset="0"/>
              </a:rPr>
              <a:t>Digital Advertising</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Advertising over banners/videos over the internet</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Programmatic Ad Buying allows purchasing relevant ad slots to reach the right user depending on targeting strategy</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broad types of targeting strategies:</a:t>
            </a:r>
          </a:p>
          <a:p>
            <a:pPr marL="342900" indent="-342900">
              <a:lnSpc>
                <a:spcPct val="2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9218" name="Picture 2" descr="Innovative Marketing - Fair, Festival, Carnival Marketing ...">
            <a:extLst>
              <a:ext uri="{FF2B5EF4-FFF2-40B4-BE49-F238E27FC236}">
                <a16:creationId xmlns:a16="http://schemas.microsoft.com/office/drawing/2014/main" id="{97555D69-DF60-4117-B696-1F7B1C54A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5049" y="1951436"/>
            <a:ext cx="4541622" cy="39966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890E2E-5FF3-4AEB-A28B-113CD5A832E4}"/>
              </a:ext>
            </a:extLst>
          </p:cNvPr>
          <p:cNvSpPr txBox="1"/>
          <p:nvPr/>
        </p:nvSpPr>
        <p:spPr>
          <a:xfrm>
            <a:off x="1169893" y="5175426"/>
            <a:ext cx="11497235" cy="1200329"/>
          </a:xfrm>
          <a:prstGeom prst="rect">
            <a:avLst/>
          </a:prstGeom>
          <a:noFill/>
        </p:spPr>
        <p:txBody>
          <a:bodyPr wrap="square" numCol="2" rtlCol="0">
            <a:spAutoFit/>
          </a:bodyPr>
          <a:lstStyle/>
          <a:p>
            <a:pPr marL="514350" indent="-514350">
              <a:buAutoNum type="arabicPeriod"/>
            </a:pPr>
            <a:r>
              <a:rPr lang="en-US" sz="2400" dirty="0">
                <a:latin typeface="Times New Roman" panose="02020603050405020304" pitchFamily="18" charset="0"/>
                <a:cs typeface="Times New Roman" panose="02020603050405020304" pitchFamily="18" charset="0"/>
              </a:rPr>
              <a:t>Cookie-based (Audience) Targeting</a:t>
            </a:r>
          </a:p>
          <a:p>
            <a:pPr marL="514350" indent="-514350">
              <a:buAutoNum type="arabicPeriod"/>
            </a:pPr>
            <a:endParaRPr lang="en-US" sz="2400" dirty="0">
              <a:latin typeface="Times New Roman" panose="02020603050405020304" pitchFamily="18" charset="0"/>
              <a:cs typeface="Times New Roman" panose="02020603050405020304" pitchFamily="18" charset="0"/>
            </a:endParaRPr>
          </a:p>
          <a:p>
            <a:pPr marL="514350" indent="-514350">
              <a:buAutoNum type="arabicPeriod"/>
            </a:pPr>
            <a:endParaRPr lang="en-US" sz="2400" dirty="0">
              <a:latin typeface="Times New Roman" panose="02020603050405020304" pitchFamily="18" charset="0"/>
              <a:cs typeface="Times New Roman" panose="02020603050405020304" pitchFamily="18" charset="0"/>
            </a:endParaRPr>
          </a:p>
          <a:p>
            <a:pPr marL="514350" indent="-514350">
              <a:buAutoNum type="arabicPeriod"/>
            </a:pPr>
            <a:r>
              <a:rPr lang="en-US" sz="2400" dirty="0">
                <a:latin typeface="Times New Roman" panose="02020603050405020304" pitchFamily="18" charset="0"/>
                <a:cs typeface="Times New Roman" panose="02020603050405020304" pitchFamily="18" charset="0"/>
              </a:rPr>
              <a:t>Contextual (Website) Targeting</a:t>
            </a:r>
          </a:p>
          <a:p>
            <a:pPr marL="514350" indent="-514350">
              <a:buAutoNum type="arabicPeriod"/>
            </a:pPr>
            <a:endParaRPr lang="en-IN" sz="2400" dirty="0">
              <a:latin typeface="Times New Roman" panose="02020603050405020304" pitchFamily="18" charset="0"/>
              <a:cs typeface="Times New Roman" panose="02020603050405020304" pitchFamily="18" charset="0"/>
            </a:endParaRPr>
          </a:p>
        </p:txBody>
      </p:sp>
      <p:sp>
        <p:nvSpPr>
          <p:cNvPr id="8" name="Line">
            <a:extLst>
              <a:ext uri="{FF2B5EF4-FFF2-40B4-BE49-F238E27FC236}">
                <a16:creationId xmlns:a16="http://schemas.microsoft.com/office/drawing/2014/main" id="{545462B1-86D4-4138-B41D-AD5B9E126E95}"/>
              </a:ext>
            </a:extLst>
          </p:cNvPr>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9" name="Summary of strategies">
            <a:extLst>
              <a:ext uri="{FF2B5EF4-FFF2-40B4-BE49-F238E27FC236}">
                <a16:creationId xmlns:a16="http://schemas.microsoft.com/office/drawing/2014/main" id="{22E1C714-7473-41E7-A8AA-42112AD010D0}"/>
              </a:ext>
            </a:extLst>
          </p:cNvPr>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GB" sz="4000" dirty="0">
                <a:latin typeface="Times New Roman" panose="02020603050405020304" pitchFamily="18" charset="0"/>
                <a:cs typeface="Times New Roman" panose="02020603050405020304" pitchFamily="18" charset="0"/>
              </a:rPr>
              <a:t>Motivation &amp; Background</a:t>
            </a:r>
            <a:endParaRPr sz="40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6">
            <a:extLst>
              <a:ext uri="{FF2B5EF4-FFF2-40B4-BE49-F238E27FC236}">
                <a16:creationId xmlns:a16="http://schemas.microsoft.com/office/drawing/2014/main" id="{1A79DDDB-94F4-4DA0-BBEA-142A53A6982B}"/>
              </a:ext>
            </a:extLst>
          </p:cNvPr>
          <p:cNvSpPr txBox="1">
            <a:spLocks noChangeArrowheads="1"/>
          </p:cNvSpPr>
          <p:nvPr/>
        </p:nvSpPr>
        <p:spPr bwMode="auto">
          <a:xfrm>
            <a:off x="561572" y="5867484"/>
            <a:ext cx="13772993" cy="4642618"/>
          </a:xfrm>
          <a:prstGeom prst="rect">
            <a:avLst/>
          </a:prstGeom>
          <a:noFill/>
          <a:ln w="9525">
            <a:noFill/>
            <a:miter lim="800000"/>
            <a:headEnd/>
            <a:tailEnd/>
          </a:ln>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Motivation</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Cookie-based targeting is limited in scope due to </a:t>
            </a:r>
            <a:r>
              <a:rPr lang="en-US" sz="2400" b="1" dirty="0">
                <a:latin typeface="Times New Roman" panose="02020603050405020304" pitchFamily="18" charset="0"/>
                <a:cs typeface="Times New Roman" panose="02020603050405020304" pitchFamily="18" charset="0"/>
              </a:rPr>
              <a:t>stricter</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government regulations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Contextual targeting strategies are increasingly in demand - requiring a need to have more sophisticated data-driven strategies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idea is to segment relevant websites, that can be used for targeting across different advertisers. Every segment of websites should hold websites that are closely related to each other, which can therefore be targeted in form of a whitelist for an ad campaign.</a:t>
            </a:r>
          </a:p>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348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6">
            <a:extLst>
              <a:ext uri="{FF2B5EF4-FFF2-40B4-BE49-F238E27FC236}">
                <a16:creationId xmlns:a16="http://schemas.microsoft.com/office/drawing/2014/main" id="{C8538E85-82F7-4DEC-A8F8-DF4D6877158C}"/>
              </a:ext>
            </a:extLst>
          </p:cNvPr>
          <p:cNvSpPr txBox="1">
            <a:spLocks noChangeArrowheads="1"/>
          </p:cNvSpPr>
          <p:nvPr/>
        </p:nvSpPr>
        <p:spPr bwMode="auto">
          <a:xfrm>
            <a:off x="561572" y="2793633"/>
            <a:ext cx="17492404" cy="4698146"/>
          </a:xfrm>
          <a:prstGeom prst="rect">
            <a:avLst/>
          </a:prstGeom>
          <a:noFill/>
          <a:ln w="9525">
            <a:noFill/>
            <a:miter lim="800000"/>
            <a:headEnd/>
            <a:tailEnd/>
          </a:ln>
        </p:spPr>
        <p:txBody>
          <a:bodyPr wrap="square">
            <a:spAutoFit/>
          </a:bodyPr>
          <a:lstStyle/>
          <a:p>
            <a:pPr algn="ctr">
              <a:lnSpc>
                <a:spcPct val="150000"/>
              </a:lnSpc>
            </a:pPr>
            <a:r>
              <a:rPr lang="en-GB" sz="4000" dirty="0">
                <a:latin typeface="Times New Roman" panose="02020603050405020304" pitchFamily="18" charset="0"/>
                <a:cs typeface="Times New Roman" panose="02020603050405020304" pitchFamily="18" charset="0"/>
              </a:rPr>
              <a:t>The problem at hand is </a:t>
            </a:r>
            <a:endParaRPr lang="en-GB" sz="5400" dirty="0">
              <a:latin typeface="Times New Roman" panose="02020603050405020304" pitchFamily="18" charset="0"/>
              <a:cs typeface="Times New Roman" panose="02020603050405020304" pitchFamily="18" charset="0"/>
            </a:endParaRPr>
          </a:p>
          <a:p>
            <a:pPr algn="ctr">
              <a:lnSpc>
                <a:spcPct val="150000"/>
              </a:lnSpc>
            </a:pPr>
            <a:r>
              <a:rPr lang="en-GB" sz="5400" b="1" dirty="0">
                <a:latin typeface="Times New Roman" panose="02020603050405020304" pitchFamily="18" charset="0"/>
                <a:cs typeface="Times New Roman" panose="02020603050405020304" pitchFamily="18" charset="0"/>
              </a:rPr>
              <a:t>to produce a data-driven contextual targeting solution that can be used for optimizing the targeting in digital advertising campaigns</a:t>
            </a:r>
            <a:r>
              <a:rPr lang="en-GB" sz="5400" dirty="0">
                <a:latin typeface="Times New Roman" panose="02020603050405020304" pitchFamily="18" charset="0"/>
                <a:cs typeface="Times New Roman" panose="02020603050405020304" pitchFamily="18" charset="0"/>
              </a:rPr>
              <a:t>.</a:t>
            </a:r>
            <a:endParaRPr lang="en-US" sz="5400" dirty="0">
              <a:latin typeface="Times New Roman" panose="02020603050405020304" pitchFamily="18" charset="0"/>
              <a:cs typeface="Times New Roman" panose="02020603050405020304" pitchFamily="18" charset="0"/>
            </a:endParaRPr>
          </a:p>
        </p:txBody>
      </p:sp>
      <p:sp>
        <p:nvSpPr>
          <p:cNvPr id="8" name="Line">
            <a:extLst>
              <a:ext uri="{FF2B5EF4-FFF2-40B4-BE49-F238E27FC236}">
                <a16:creationId xmlns:a16="http://schemas.microsoft.com/office/drawing/2014/main" id="{545462B1-86D4-4138-B41D-AD5B9E126E95}"/>
              </a:ext>
            </a:extLst>
          </p:cNvPr>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9" name="Summary of strategies">
            <a:extLst>
              <a:ext uri="{FF2B5EF4-FFF2-40B4-BE49-F238E27FC236}">
                <a16:creationId xmlns:a16="http://schemas.microsoft.com/office/drawing/2014/main" id="{22E1C714-7473-41E7-A8AA-42112AD010D0}"/>
              </a:ext>
            </a:extLst>
          </p:cNvPr>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GB" sz="4000" dirty="0">
                <a:latin typeface="Times New Roman" panose="02020603050405020304" pitchFamily="18" charset="0"/>
                <a:cs typeface="Times New Roman" panose="02020603050405020304" pitchFamily="18" charset="0"/>
              </a:rPr>
              <a:t>Problem Statement</a:t>
            </a:r>
            <a:endParaRPr sz="40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889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545462B1-86D4-4138-B41D-AD5B9E126E95}"/>
              </a:ext>
            </a:extLst>
          </p:cNvPr>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9" name="Summary of strategies">
            <a:extLst>
              <a:ext uri="{FF2B5EF4-FFF2-40B4-BE49-F238E27FC236}">
                <a16:creationId xmlns:a16="http://schemas.microsoft.com/office/drawing/2014/main" id="{22E1C714-7473-41E7-A8AA-42112AD010D0}"/>
              </a:ext>
            </a:extLst>
          </p:cNvPr>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GB" sz="4000" dirty="0">
                <a:latin typeface="Times New Roman" panose="02020603050405020304" pitchFamily="18" charset="0"/>
                <a:cs typeface="Times New Roman" panose="02020603050405020304" pitchFamily="18" charset="0"/>
              </a:rPr>
              <a:t>Aim &amp; Objectives</a:t>
            </a:r>
            <a:endParaRPr sz="40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a:extLst>
              <a:ext uri="{FF2B5EF4-FFF2-40B4-BE49-F238E27FC236}">
                <a16:creationId xmlns:a16="http://schemas.microsoft.com/office/drawing/2014/main" id="{FED6EC62-AD4F-4BF2-9486-A682801FF407}"/>
              </a:ext>
            </a:extLst>
          </p:cNvPr>
          <p:cNvSpPr txBox="1">
            <a:spLocks noChangeArrowheads="1"/>
          </p:cNvSpPr>
          <p:nvPr/>
        </p:nvSpPr>
        <p:spPr bwMode="auto">
          <a:xfrm>
            <a:off x="561572" y="1749334"/>
            <a:ext cx="17726428" cy="2321276"/>
          </a:xfrm>
          <a:prstGeom prst="rect">
            <a:avLst/>
          </a:prstGeom>
          <a:noFill/>
          <a:ln w="9525">
            <a:noFill/>
            <a:miter lim="800000"/>
            <a:headEnd/>
            <a:tailEnd/>
          </a:ln>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Aim</a:t>
            </a:r>
          </a:p>
          <a:p>
            <a:pPr>
              <a:lnSpc>
                <a:spcPct val="150000"/>
              </a:lnSpc>
            </a:pPr>
            <a:r>
              <a:rPr lang="en-GB" dirty="0">
                <a:latin typeface="Times New Roman" panose="02020603050405020304" pitchFamily="18" charset="0"/>
                <a:cs typeface="Times New Roman" panose="02020603050405020304" pitchFamily="18" charset="0"/>
              </a:rPr>
              <a:t>This research aims to use graph-based geometric deep learning techniques on a click-stream dataset to generate clusters of websites that can be used for the optimization of digital campaigns.</a:t>
            </a:r>
          </a:p>
          <a:p>
            <a:pPr>
              <a:lnSpc>
                <a:spcPct val="150000"/>
              </a:lnSpc>
            </a:pPr>
            <a:endParaRPr lang="en-GB" sz="12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996B970-FBC7-48F5-B896-1EFA3FF79B18}"/>
              </a:ext>
            </a:extLst>
          </p:cNvPr>
          <p:cNvSpPr/>
          <p:nvPr/>
        </p:nvSpPr>
        <p:spPr>
          <a:xfrm>
            <a:off x="561572" y="4546333"/>
            <a:ext cx="14230194" cy="3780266"/>
          </a:xfrm>
          <a:prstGeom prst="rect">
            <a:avLst/>
          </a:prstGeom>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Objectives</a:t>
            </a:r>
          </a:p>
          <a:p>
            <a:pPr marL="457200" lvl="0" indent="-45720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To represent the websites in the form of a graph structure.</a:t>
            </a:r>
            <a:endParaRPr lang="en-IN" dirty="0">
              <a:latin typeface="Times New Roman" panose="02020603050405020304" pitchFamily="18" charset="0"/>
              <a:cs typeface="Times New Roman" panose="02020603050405020304" pitchFamily="18" charset="0"/>
            </a:endParaRPr>
          </a:p>
          <a:p>
            <a:pPr marL="457200" lvl="0" indent="-45720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To model website embeddings from the graph using geometric deep learning techniques.</a:t>
            </a:r>
            <a:endParaRPr lang="en-IN" dirty="0">
              <a:latin typeface="Times New Roman" panose="02020603050405020304" pitchFamily="18" charset="0"/>
              <a:cs typeface="Times New Roman" panose="02020603050405020304" pitchFamily="18" charset="0"/>
            </a:endParaRPr>
          </a:p>
          <a:p>
            <a:pPr marL="457200" lvl="0" indent="-45720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To generate clusters of relevant websites using the embeddings.</a:t>
            </a:r>
            <a:endParaRPr lang="en-IN" dirty="0">
              <a:latin typeface="Times New Roman" panose="02020603050405020304" pitchFamily="18" charset="0"/>
              <a:cs typeface="Times New Roman" panose="02020603050405020304" pitchFamily="18" charset="0"/>
            </a:endParaRPr>
          </a:p>
          <a:p>
            <a:pPr marL="457200" lvl="0" indent="-45720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To design a relevant criterion and evaluate the various techniques used in the methodology to identify the best performing technique.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732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Bibliography clipart literature review, Bibliography literature ...">
            <a:extLst>
              <a:ext uri="{FF2B5EF4-FFF2-40B4-BE49-F238E27FC236}">
                <a16:creationId xmlns:a16="http://schemas.microsoft.com/office/drawing/2014/main" id="{7B0FBE01-7A9A-4952-B7CE-3D1C37B984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46" r="14019" b="22218"/>
          <a:stretch/>
        </p:blipFill>
        <p:spPr bwMode="auto">
          <a:xfrm>
            <a:off x="14240435" y="1749334"/>
            <a:ext cx="3711389" cy="2957134"/>
          </a:xfrm>
          <a:prstGeom prst="rect">
            <a:avLst/>
          </a:prstGeom>
          <a:noFill/>
          <a:extLst>
            <a:ext uri="{909E8E84-426E-40DD-AFC4-6F175D3DCCD1}">
              <a14:hiddenFill xmlns:a14="http://schemas.microsoft.com/office/drawing/2010/main">
                <a:solidFill>
                  <a:srgbClr val="FFFFFF"/>
                </a:solidFill>
              </a14:hiddenFill>
            </a:ext>
          </a:extLst>
        </p:spPr>
      </p:pic>
      <p:sp>
        <p:nvSpPr>
          <p:cNvPr id="8" name="Line">
            <a:extLst>
              <a:ext uri="{FF2B5EF4-FFF2-40B4-BE49-F238E27FC236}">
                <a16:creationId xmlns:a16="http://schemas.microsoft.com/office/drawing/2014/main" id="{545462B1-86D4-4138-B41D-AD5B9E126E95}"/>
              </a:ext>
            </a:extLst>
          </p:cNvPr>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9" name="Summary of strategies">
            <a:extLst>
              <a:ext uri="{FF2B5EF4-FFF2-40B4-BE49-F238E27FC236}">
                <a16:creationId xmlns:a16="http://schemas.microsoft.com/office/drawing/2014/main" id="{22E1C714-7473-41E7-A8AA-42112AD010D0}"/>
              </a:ext>
            </a:extLst>
          </p:cNvPr>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GB" sz="4000" dirty="0">
                <a:latin typeface="Times New Roman" panose="02020603050405020304" pitchFamily="18" charset="0"/>
                <a:cs typeface="Times New Roman" panose="02020603050405020304" pitchFamily="18" charset="0"/>
              </a:rPr>
              <a:t>Literature Review</a:t>
            </a:r>
            <a:endParaRPr sz="40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a:extLst>
              <a:ext uri="{FF2B5EF4-FFF2-40B4-BE49-F238E27FC236}">
                <a16:creationId xmlns:a16="http://schemas.microsoft.com/office/drawing/2014/main" id="{FED6EC62-AD4F-4BF2-9486-A682801FF407}"/>
              </a:ext>
            </a:extLst>
          </p:cNvPr>
          <p:cNvSpPr txBox="1">
            <a:spLocks noChangeArrowheads="1"/>
          </p:cNvSpPr>
          <p:nvPr/>
        </p:nvSpPr>
        <p:spPr bwMode="auto">
          <a:xfrm>
            <a:off x="561572" y="1749334"/>
            <a:ext cx="13678863" cy="3180679"/>
          </a:xfrm>
          <a:prstGeom prst="rect">
            <a:avLst/>
          </a:prstGeom>
          <a:noFill/>
          <a:ln w="9525">
            <a:noFill/>
            <a:miter lim="800000"/>
            <a:headEnd/>
            <a:tailEnd/>
          </a:ln>
        </p:spPr>
        <p:txBody>
          <a:bodyPr wrap="square">
            <a:spAutoFit/>
          </a:bodyPr>
          <a:lstStyle/>
          <a:p>
            <a:pPr>
              <a:lnSpc>
                <a:spcPct val="200000"/>
              </a:lnSpc>
            </a:pPr>
            <a:r>
              <a:rPr lang="en-US" sz="3200" b="1" dirty="0">
                <a:latin typeface="Times New Roman" panose="02020603050405020304" pitchFamily="18" charset="0"/>
                <a:cs typeface="Times New Roman" panose="02020603050405020304" pitchFamily="18" charset="0"/>
              </a:rPr>
              <a:t>Learnings from the Literature Review</a:t>
            </a:r>
            <a:endParaRPr lang="en-US" sz="2400" b="1"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Government regulations, such as the GDPR, have discouraged use of web cookies and other PII data.</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Gaps existing in the current methods of contextual targeting</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click-stream web traffic data from Indiana University was identified as the dataset for this study.</a:t>
            </a:r>
          </a:p>
        </p:txBody>
      </p:sp>
      <p:sp>
        <p:nvSpPr>
          <p:cNvPr id="2" name="Rectangle 1">
            <a:extLst>
              <a:ext uri="{FF2B5EF4-FFF2-40B4-BE49-F238E27FC236}">
                <a16:creationId xmlns:a16="http://schemas.microsoft.com/office/drawing/2014/main" id="{C70141CC-2472-4BAD-8E95-C257E1DCE5B6}"/>
              </a:ext>
            </a:extLst>
          </p:cNvPr>
          <p:cNvSpPr/>
          <p:nvPr/>
        </p:nvSpPr>
        <p:spPr>
          <a:xfrm>
            <a:off x="561571" y="4790446"/>
            <a:ext cx="17492403" cy="1457130"/>
          </a:xfrm>
          <a:prstGeom prst="rect">
            <a:avLst/>
          </a:prstGeom>
        </p:spPr>
        <p:txBody>
          <a:bodyPr wrap="square">
            <a:spAutoFit/>
          </a:bodyPr>
          <a:lstStyle/>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exhaustive research done on the analytical aspects implemented in this study to identify the most suitable architecture for different models:</a:t>
            </a:r>
          </a:p>
        </p:txBody>
      </p:sp>
      <p:sp>
        <p:nvSpPr>
          <p:cNvPr id="3" name="Rectangle 2">
            <a:extLst>
              <a:ext uri="{FF2B5EF4-FFF2-40B4-BE49-F238E27FC236}">
                <a16:creationId xmlns:a16="http://schemas.microsoft.com/office/drawing/2014/main" id="{C8220C6E-5E27-412C-9683-74E663269AD4}"/>
              </a:ext>
            </a:extLst>
          </p:cNvPr>
          <p:cNvSpPr/>
          <p:nvPr/>
        </p:nvSpPr>
        <p:spPr>
          <a:xfrm>
            <a:off x="981636" y="6166811"/>
            <a:ext cx="16755036" cy="1145057"/>
          </a:xfrm>
          <a:prstGeom prst="rect">
            <a:avLst/>
          </a:prstGeom>
        </p:spPr>
        <p:txBody>
          <a:bodyPr wrap="square" numCol="3">
            <a:spAutoFit/>
          </a:bodyPr>
          <a:lstStyle/>
          <a:p>
            <a:pPr marL="457200" indent="-457200">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Graph Representation of Data</a:t>
            </a:r>
          </a:p>
          <a:p>
            <a:pPr marL="457200" indent="-457200">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Clustering</a:t>
            </a:r>
          </a:p>
          <a:p>
            <a:pPr marL="457200" indent="-457200">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Generating Embeddings from Graphs</a:t>
            </a:r>
          </a:p>
          <a:p>
            <a:pPr marL="457200" indent="-457200">
              <a:lnSpc>
                <a:spcPct val="150000"/>
              </a:lnSpc>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Dimensionality Reduction</a:t>
            </a:r>
          </a:p>
          <a:p>
            <a:pPr marL="457200" indent="-457200">
              <a:lnSpc>
                <a:spcPct val="150000"/>
              </a:lnSpc>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1BF4FB7-2FF0-4F5D-A93C-D6731F75713F}"/>
              </a:ext>
            </a:extLst>
          </p:cNvPr>
          <p:cNvSpPr/>
          <p:nvPr/>
        </p:nvSpPr>
        <p:spPr>
          <a:xfrm>
            <a:off x="561571" y="7314277"/>
            <a:ext cx="12065217" cy="2934458"/>
          </a:xfrm>
          <a:prstGeom prst="rect">
            <a:avLst/>
          </a:prstGeom>
        </p:spPr>
        <p:txBody>
          <a:bodyPr wrap="square">
            <a:spAutoFit/>
          </a:bodyPr>
          <a:lstStyle/>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Algorithms decided for this study: Node2vec for generating embeddings, dimensionality reduction using PCA and t-SNE, clustering using linear and non-linear techniques</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Website Embeddings refer to the vector representation of the websites that explains the relationship between them</a:t>
            </a:r>
          </a:p>
        </p:txBody>
      </p:sp>
    </p:spTree>
    <p:extLst>
      <p:ext uri="{BB962C8B-B14F-4D97-AF65-F5344CB8AC3E}">
        <p14:creationId xmlns:p14="http://schemas.microsoft.com/office/powerpoint/2010/main" val="2618712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545462B1-86D4-4138-B41D-AD5B9E126E95}"/>
              </a:ext>
            </a:extLst>
          </p:cNvPr>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9" name="Summary of strategies">
            <a:extLst>
              <a:ext uri="{FF2B5EF4-FFF2-40B4-BE49-F238E27FC236}">
                <a16:creationId xmlns:a16="http://schemas.microsoft.com/office/drawing/2014/main" id="{22E1C714-7473-41E7-A8AA-42112AD010D0}"/>
              </a:ext>
            </a:extLst>
          </p:cNvPr>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GB" sz="4000" dirty="0">
                <a:latin typeface="Times New Roman" panose="02020603050405020304" pitchFamily="18" charset="0"/>
                <a:cs typeface="Times New Roman" panose="02020603050405020304" pitchFamily="18" charset="0"/>
              </a:rPr>
              <a:t>Methodology I</a:t>
            </a:r>
            <a:endParaRPr sz="40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a:extLst>
              <a:ext uri="{FF2B5EF4-FFF2-40B4-BE49-F238E27FC236}">
                <a16:creationId xmlns:a16="http://schemas.microsoft.com/office/drawing/2014/main" id="{FED6EC62-AD4F-4BF2-9486-A682801FF407}"/>
              </a:ext>
            </a:extLst>
          </p:cNvPr>
          <p:cNvSpPr txBox="1">
            <a:spLocks noChangeArrowheads="1"/>
          </p:cNvSpPr>
          <p:nvPr/>
        </p:nvSpPr>
        <p:spPr bwMode="auto">
          <a:xfrm>
            <a:off x="561572" y="1616582"/>
            <a:ext cx="13678863" cy="822789"/>
          </a:xfrm>
          <a:prstGeom prst="rect">
            <a:avLst/>
          </a:prstGeom>
          <a:noFill/>
          <a:ln w="9525">
            <a:noFill/>
            <a:miter lim="800000"/>
            <a:headEnd/>
            <a:tailEnd/>
          </a:ln>
        </p:spPr>
        <p:txBody>
          <a:bodyPr wrap="square">
            <a:spAutoFit/>
          </a:bodyPr>
          <a:lstStyle/>
          <a:p>
            <a:pPr>
              <a:lnSpc>
                <a:spcPct val="200000"/>
              </a:lnSpc>
            </a:pPr>
            <a:r>
              <a:rPr lang="en-US" sz="2800" b="1" dirty="0">
                <a:latin typeface="Times New Roman" panose="02020603050405020304" pitchFamily="18" charset="0"/>
                <a:cs typeface="Times New Roman" panose="02020603050405020304" pitchFamily="18" charset="0"/>
              </a:rPr>
              <a:t>Sample of Dataset</a:t>
            </a:r>
          </a:p>
        </p:txBody>
      </p:sp>
      <p:pic>
        <p:nvPicPr>
          <p:cNvPr id="11" name="Picture 10">
            <a:extLst>
              <a:ext uri="{FF2B5EF4-FFF2-40B4-BE49-F238E27FC236}">
                <a16:creationId xmlns:a16="http://schemas.microsoft.com/office/drawing/2014/main" id="{DB66A117-9A55-45B8-B0F0-8B7388383448}"/>
              </a:ext>
            </a:extLst>
          </p:cNvPr>
          <p:cNvPicPr/>
          <p:nvPr/>
        </p:nvPicPr>
        <p:blipFill>
          <a:blip r:embed="rId3"/>
          <a:stretch>
            <a:fillRect/>
          </a:stretch>
        </p:blipFill>
        <p:spPr>
          <a:xfrm>
            <a:off x="561572" y="6088892"/>
            <a:ext cx="12307262" cy="3996402"/>
          </a:xfrm>
          <a:prstGeom prst="rect">
            <a:avLst/>
          </a:prstGeom>
        </p:spPr>
      </p:pic>
      <p:graphicFrame>
        <p:nvGraphicFramePr>
          <p:cNvPr id="5" name="Table 6">
            <a:extLst>
              <a:ext uri="{FF2B5EF4-FFF2-40B4-BE49-F238E27FC236}">
                <a16:creationId xmlns:a16="http://schemas.microsoft.com/office/drawing/2014/main" id="{E80DEEF1-AFE9-4EDD-ACC8-7F0132CFB849}"/>
              </a:ext>
            </a:extLst>
          </p:cNvPr>
          <p:cNvGraphicFramePr>
            <a:graphicFrameLocks noGrp="1"/>
          </p:cNvGraphicFramePr>
          <p:nvPr>
            <p:extLst>
              <p:ext uri="{D42A27DB-BD31-4B8C-83A1-F6EECF244321}">
                <p14:modId xmlns:p14="http://schemas.microsoft.com/office/powerpoint/2010/main" val="245673326"/>
              </p:ext>
            </p:extLst>
          </p:nvPr>
        </p:nvGraphicFramePr>
        <p:xfrm>
          <a:off x="561572" y="2674537"/>
          <a:ext cx="12192000" cy="23774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734574176"/>
                    </a:ext>
                  </a:extLst>
                </a:gridCol>
                <a:gridCol w="4064000">
                  <a:extLst>
                    <a:ext uri="{9D8B030D-6E8A-4147-A177-3AD203B41FA5}">
                      <a16:colId xmlns:a16="http://schemas.microsoft.com/office/drawing/2014/main" val="366272510"/>
                    </a:ext>
                  </a:extLst>
                </a:gridCol>
                <a:gridCol w="4064000">
                  <a:extLst>
                    <a:ext uri="{9D8B030D-6E8A-4147-A177-3AD203B41FA5}">
                      <a16:colId xmlns:a16="http://schemas.microsoft.com/office/drawing/2014/main" val="1509538177"/>
                    </a:ext>
                  </a:extLst>
                </a:gridCol>
              </a:tblGrid>
              <a:tr h="371409">
                <a:tc>
                  <a:txBody>
                    <a:bodyPr/>
                    <a:lstStyle/>
                    <a:p>
                      <a:pPr algn="ctr"/>
                      <a:r>
                        <a:rPr lang="en-US" sz="2000" dirty="0">
                          <a:latin typeface="Times New Roman" panose="02020603050405020304" pitchFamily="18" charset="0"/>
                          <a:cs typeface="Times New Roman" panose="02020603050405020304" pitchFamily="18" charset="0"/>
                        </a:rPr>
                        <a:t>Referrer Website</a:t>
                      </a:r>
                      <a:endParaRPr lang="en-IN" sz="2000" dirty="0">
                        <a:latin typeface="Times New Roman" panose="02020603050405020304" pitchFamily="18" charset="0"/>
                        <a:cs typeface="Times New Roman" panose="02020603050405020304" pitchFamily="18" charset="0"/>
                      </a:endParaRPr>
                    </a:p>
                  </a:txBody>
                  <a:tcPr>
                    <a:solidFill>
                      <a:schemeClr val="bg2">
                        <a:lumMod val="2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Destination Website</a:t>
                      </a:r>
                      <a:endParaRPr lang="en-IN" sz="2000" dirty="0">
                        <a:latin typeface="Times New Roman" panose="02020603050405020304" pitchFamily="18" charset="0"/>
                        <a:cs typeface="Times New Roman" panose="02020603050405020304" pitchFamily="18" charset="0"/>
                      </a:endParaRPr>
                    </a:p>
                  </a:txBody>
                  <a:tcPr>
                    <a:solidFill>
                      <a:schemeClr val="bg2">
                        <a:lumMod val="2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Count of Users</a:t>
                      </a:r>
                      <a:endParaRPr lang="en-IN" sz="2000" dirty="0">
                        <a:latin typeface="Times New Roman" panose="02020603050405020304" pitchFamily="18" charset="0"/>
                        <a:cs typeface="Times New Roman" panose="02020603050405020304" pitchFamily="18" charset="0"/>
                      </a:endParaRPr>
                    </a:p>
                  </a:txBody>
                  <a:tcPr>
                    <a:solidFill>
                      <a:schemeClr val="bg2">
                        <a:lumMod val="25000"/>
                      </a:schemeClr>
                    </a:solidFill>
                  </a:tcPr>
                </a:tc>
                <a:extLst>
                  <a:ext uri="{0D108BD9-81ED-4DB2-BD59-A6C34878D82A}">
                    <a16:rowId xmlns:a16="http://schemas.microsoft.com/office/drawing/2014/main" val="442165566"/>
                  </a:ext>
                </a:extLst>
              </a:tr>
              <a:tr h="371409">
                <a:tc>
                  <a:txBody>
                    <a:bodyPr/>
                    <a:lstStyle/>
                    <a:p>
                      <a:pPr algn="ctr"/>
                      <a:r>
                        <a:rPr lang="en-US" sz="2000" dirty="0">
                          <a:latin typeface="Times New Roman" panose="02020603050405020304" pitchFamily="18" charset="0"/>
                          <a:cs typeface="Times New Roman" panose="02020603050405020304" pitchFamily="18" charset="0"/>
                        </a:rPr>
                        <a:t>youtube.com</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google.com</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212,049</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5095182"/>
                  </a:ext>
                </a:extLst>
              </a:tr>
              <a:tr h="371409">
                <a:tc>
                  <a:txBody>
                    <a:bodyPr/>
                    <a:lstStyle/>
                    <a:p>
                      <a:pPr algn="ctr"/>
                      <a:r>
                        <a:rPr lang="en-US" sz="2000" dirty="0">
                          <a:latin typeface="Times New Roman" panose="02020603050405020304" pitchFamily="18" charset="0"/>
                          <a:cs typeface="Times New Roman" panose="02020603050405020304" pitchFamily="18" charset="0"/>
                        </a:rPr>
                        <a:t>huffingtonpost.com</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facebook.com</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20,909</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5373858"/>
                  </a:ext>
                </a:extLst>
              </a:tr>
              <a:tr h="371409">
                <a:tc>
                  <a:txBody>
                    <a:bodyPr/>
                    <a:lstStyle/>
                    <a:p>
                      <a:pPr algn="ctr"/>
                      <a:r>
                        <a:rPr lang="en-US" sz="2000" dirty="0">
                          <a:latin typeface="Times New Roman" panose="02020603050405020304" pitchFamily="18" charset="0"/>
                          <a:cs typeface="Times New Roman" panose="02020603050405020304" pitchFamily="18" charset="0"/>
                        </a:rPr>
                        <a:t>msn.com</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bing.com</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13,935</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0527363"/>
                  </a:ext>
                </a:extLst>
              </a:tr>
              <a:tr h="371409">
                <a:tc>
                  <a:txBody>
                    <a:bodyPr/>
                    <a:lstStyle/>
                    <a:p>
                      <a:pPr algn="ctr"/>
                      <a:r>
                        <a:rPr lang="en-US" sz="2000" dirty="0">
                          <a:latin typeface="Times New Roman" panose="02020603050405020304" pitchFamily="18" charset="0"/>
                          <a:cs typeface="Times New Roman" panose="02020603050405020304" pitchFamily="18" charset="0"/>
                        </a:rPr>
                        <a:t>tvguide.com</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facebook.com</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5,636</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5876524"/>
                  </a:ext>
                </a:extLst>
              </a:tr>
              <a:tr h="371409">
                <a:tc>
                  <a:txBody>
                    <a:bodyPr/>
                    <a:lstStyle/>
                    <a:p>
                      <a:pPr algn="ctr"/>
                      <a:r>
                        <a:rPr lang="en-US" sz="2000" dirty="0">
                          <a:latin typeface="Times New Roman" panose="02020603050405020304" pitchFamily="18" charset="0"/>
                          <a:cs typeface="Times New Roman" panose="02020603050405020304" pitchFamily="18" charset="0"/>
                        </a:rPr>
                        <a:t>people.com</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celebrity-babies.com</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1,116</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620559"/>
                  </a:ext>
                </a:extLst>
              </a:tr>
            </a:tbl>
          </a:graphicData>
        </a:graphic>
      </p:graphicFrame>
      <p:sp>
        <p:nvSpPr>
          <p:cNvPr id="13" name="Text Box 6">
            <a:extLst>
              <a:ext uri="{FF2B5EF4-FFF2-40B4-BE49-F238E27FC236}">
                <a16:creationId xmlns:a16="http://schemas.microsoft.com/office/drawing/2014/main" id="{31E850BB-DA5D-418A-A142-F5ABF26872F8}"/>
              </a:ext>
            </a:extLst>
          </p:cNvPr>
          <p:cNvSpPr txBox="1">
            <a:spLocks noChangeArrowheads="1"/>
          </p:cNvSpPr>
          <p:nvPr/>
        </p:nvSpPr>
        <p:spPr bwMode="auto">
          <a:xfrm>
            <a:off x="561572" y="5034787"/>
            <a:ext cx="13678863" cy="822789"/>
          </a:xfrm>
          <a:prstGeom prst="rect">
            <a:avLst/>
          </a:prstGeom>
          <a:noFill/>
          <a:ln w="9525">
            <a:noFill/>
            <a:miter lim="800000"/>
            <a:headEnd/>
            <a:tailEnd/>
          </a:ln>
        </p:spPr>
        <p:txBody>
          <a:bodyPr wrap="square">
            <a:spAutoFit/>
          </a:bodyPr>
          <a:lstStyle/>
          <a:p>
            <a:pPr>
              <a:lnSpc>
                <a:spcPct val="200000"/>
              </a:lnSpc>
            </a:pPr>
            <a:r>
              <a:rPr lang="en-US" sz="2800" b="1" dirty="0">
                <a:latin typeface="Times New Roman" panose="02020603050405020304" pitchFamily="18" charset="0"/>
                <a:cs typeface="Times New Roman" panose="02020603050405020304" pitchFamily="18" charset="0"/>
              </a:rPr>
              <a:t>Methodology Flowchart</a:t>
            </a:r>
          </a:p>
        </p:txBody>
      </p:sp>
      <p:sp>
        <p:nvSpPr>
          <p:cNvPr id="12" name="Rectangle 11">
            <a:extLst>
              <a:ext uri="{FF2B5EF4-FFF2-40B4-BE49-F238E27FC236}">
                <a16:creationId xmlns:a16="http://schemas.microsoft.com/office/drawing/2014/main" id="{D058F228-8AAD-466D-887B-29D5BE15FEED}"/>
              </a:ext>
            </a:extLst>
          </p:cNvPr>
          <p:cNvSpPr/>
          <p:nvPr/>
        </p:nvSpPr>
        <p:spPr>
          <a:xfrm>
            <a:off x="13697128" y="2668791"/>
            <a:ext cx="4182036"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Dataset with 3 columns holding information on the number of common users shared between any 2 websites</a:t>
            </a:r>
            <a:endParaRPr lang="en-IN" sz="2400" dirty="0"/>
          </a:p>
        </p:txBody>
      </p:sp>
      <p:sp>
        <p:nvSpPr>
          <p:cNvPr id="15" name="Rectangle 14">
            <a:extLst>
              <a:ext uri="{FF2B5EF4-FFF2-40B4-BE49-F238E27FC236}">
                <a16:creationId xmlns:a16="http://schemas.microsoft.com/office/drawing/2014/main" id="{ADEB6322-1260-4CFD-93CD-88CACC863F94}"/>
              </a:ext>
            </a:extLst>
          </p:cNvPr>
          <p:cNvSpPr/>
          <p:nvPr/>
        </p:nvSpPr>
        <p:spPr>
          <a:xfrm>
            <a:off x="13697128" y="5304062"/>
            <a:ext cx="4182036"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chart explains the analytical techniques implemented on the dataset to achieve the desired objectives</a:t>
            </a:r>
            <a:endParaRPr lang="en-IN" sz="2400" dirty="0"/>
          </a:p>
        </p:txBody>
      </p:sp>
    </p:spTree>
    <p:extLst>
      <p:ext uri="{BB962C8B-B14F-4D97-AF65-F5344CB8AC3E}">
        <p14:creationId xmlns:p14="http://schemas.microsoft.com/office/powerpoint/2010/main" val="2275652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545462B1-86D4-4138-B41D-AD5B9E126E95}"/>
              </a:ext>
            </a:extLst>
          </p:cNvPr>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9" name="Summary of strategies">
            <a:extLst>
              <a:ext uri="{FF2B5EF4-FFF2-40B4-BE49-F238E27FC236}">
                <a16:creationId xmlns:a16="http://schemas.microsoft.com/office/drawing/2014/main" id="{22E1C714-7473-41E7-A8AA-42112AD010D0}"/>
              </a:ext>
            </a:extLst>
          </p:cNvPr>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GB" sz="4000" dirty="0">
                <a:latin typeface="Times New Roman" panose="02020603050405020304" pitchFamily="18" charset="0"/>
                <a:cs typeface="Times New Roman" panose="02020603050405020304" pitchFamily="18" charset="0"/>
              </a:rPr>
              <a:t>Methodology II</a:t>
            </a:r>
            <a:endParaRPr sz="40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a:extLst>
              <a:ext uri="{FF2B5EF4-FFF2-40B4-BE49-F238E27FC236}">
                <a16:creationId xmlns:a16="http://schemas.microsoft.com/office/drawing/2014/main" id="{FED6EC62-AD4F-4BF2-9486-A682801FF407}"/>
              </a:ext>
            </a:extLst>
          </p:cNvPr>
          <p:cNvSpPr txBox="1">
            <a:spLocks noChangeArrowheads="1"/>
          </p:cNvSpPr>
          <p:nvPr/>
        </p:nvSpPr>
        <p:spPr bwMode="auto">
          <a:xfrm>
            <a:off x="561572" y="1616582"/>
            <a:ext cx="13678863" cy="822789"/>
          </a:xfrm>
          <a:prstGeom prst="rect">
            <a:avLst/>
          </a:prstGeom>
          <a:noFill/>
          <a:ln w="9525">
            <a:noFill/>
            <a:miter lim="800000"/>
            <a:headEnd/>
            <a:tailEnd/>
          </a:ln>
        </p:spPr>
        <p:txBody>
          <a:bodyPr wrap="square">
            <a:spAutoFit/>
          </a:bodyPr>
          <a:lstStyle/>
          <a:p>
            <a:pPr>
              <a:lnSpc>
                <a:spcPct val="200000"/>
              </a:lnSpc>
            </a:pPr>
            <a:r>
              <a:rPr lang="en-US" sz="2800" b="1" dirty="0">
                <a:latin typeface="Times New Roman" panose="02020603050405020304" pitchFamily="18" charset="0"/>
                <a:cs typeface="Times New Roman" panose="02020603050405020304" pitchFamily="18" charset="0"/>
              </a:rPr>
              <a:t>Models and Architectures</a:t>
            </a:r>
          </a:p>
        </p:txBody>
      </p:sp>
      <p:graphicFrame>
        <p:nvGraphicFramePr>
          <p:cNvPr id="14" name="Table 6">
            <a:extLst>
              <a:ext uri="{FF2B5EF4-FFF2-40B4-BE49-F238E27FC236}">
                <a16:creationId xmlns:a16="http://schemas.microsoft.com/office/drawing/2014/main" id="{BBEB0ED2-C91A-4D38-99BE-685D8D675359}"/>
              </a:ext>
            </a:extLst>
          </p:cNvPr>
          <p:cNvGraphicFramePr>
            <a:graphicFrameLocks noGrp="1"/>
          </p:cNvGraphicFramePr>
          <p:nvPr>
            <p:extLst>
              <p:ext uri="{D42A27DB-BD31-4B8C-83A1-F6EECF244321}">
                <p14:modId xmlns:p14="http://schemas.microsoft.com/office/powerpoint/2010/main" val="2616395304"/>
              </p:ext>
            </p:extLst>
          </p:nvPr>
        </p:nvGraphicFramePr>
        <p:xfrm>
          <a:off x="561572" y="2674534"/>
          <a:ext cx="16812027" cy="6892802"/>
        </p:xfrm>
        <a:graphic>
          <a:graphicData uri="http://schemas.openxmlformats.org/drawingml/2006/table">
            <a:tbl>
              <a:tblPr firstRow="1" bandRow="1">
                <a:tableStyleId>{073A0DAA-6AF3-43AB-8588-CEC1D06C72B9}</a:tableStyleId>
              </a:tblPr>
              <a:tblGrid>
                <a:gridCol w="5798887">
                  <a:extLst>
                    <a:ext uri="{9D8B030D-6E8A-4147-A177-3AD203B41FA5}">
                      <a16:colId xmlns:a16="http://schemas.microsoft.com/office/drawing/2014/main" val="2734574176"/>
                    </a:ext>
                  </a:extLst>
                </a:gridCol>
                <a:gridCol w="4733365">
                  <a:extLst>
                    <a:ext uri="{9D8B030D-6E8A-4147-A177-3AD203B41FA5}">
                      <a16:colId xmlns:a16="http://schemas.microsoft.com/office/drawing/2014/main" val="366272510"/>
                    </a:ext>
                  </a:extLst>
                </a:gridCol>
                <a:gridCol w="6279775">
                  <a:extLst>
                    <a:ext uri="{9D8B030D-6E8A-4147-A177-3AD203B41FA5}">
                      <a16:colId xmlns:a16="http://schemas.microsoft.com/office/drawing/2014/main" val="1509538177"/>
                    </a:ext>
                  </a:extLst>
                </a:gridCol>
              </a:tblGrid>
              <a:tr h="987934">
                <a:tc>
                  <a:txBody>
                    <a:bodyPr/>
                    <a:lstStyle/>
                    <a:p>
                      <a:pPr algn="ctr"/>
                      <a:r>
                        <a:rPr lang="en-US" sz="2400" dirty="0">
                          <a:latin typeface="Times New Roman" panose="02020603050405020304" pitchFamily="18" charset="0"/>
                          <a:cs typeface="Times New Roman" panose="02020603050405020304" pitchFamily="18" charset="0"/>
                        </a:rPr>
                        <a:t>Application</a:t>
                      </a:r>
                      <a:endParaRPr lang="en-IN" sz="2400" dirty="0">
                        <a:latin typeface="Times New Roman" panose="02020603050405020304" pitchFamily="18" charset="0"/>
                        <a:cs typeface="Times New Roman" panose="02020603050405020304" pitchFamily="18" charset="0"/>
                      </a:endParaRPr>
                    </a:p>
                  </a:txBody>
                  <a:tcPr anchor="ctr">
                    <a:solidFill>
                      <a:schemeClr val="bg2">
                        <a:lumMod val="25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Algorithms</a:t>
                      </a:r>
                      <a:endParaRPr lang="en-IN" sz="2400" dirty="0">
                        <a:latin typeface="Times New Roman" panose="02020603050405020304" pitchFamily="18" charset="0"/>
                        <a:cs typeface="Times New Roman" panose="02020603050405020304" pitchFamily="18" charset="0"/>
                      </a:endParaRPr>
                    </a:p>
                  </a:txBody>
                  <a:tcPr anchor="ctr">
                    <a:solidFill>
                      <a:schemeClr val="bg2">
                        <a:lumMod val="25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Architecture</a:t>
                      </a:r>
                    </a:p>
                    <a:p>
                      <a:pPr algn="ctr"/>
                      <a:r>
                        <a:rPr lang="en-US" sz="2400" dirty="0">
                          <a:latin typeface="Times New Roman" panose="02020603050405020304" pitchFamily="18" charset="0"/>
                          <a:cs typeface="Times New Roman" panose="02020603050405020304" pitchFamily="18" charset="0"/>
                        </a:rPr>
                        <a:t>(Hyperparameters Tuned)</a:t>
                      </a:r>
                      <a:endParaRPr lang="en-IN" sz="2400" dirty="0">
                        <a:latin typeface="Times New Roman" panose="02020603050405020304" pitchFamily="18" charset="0"/>
                        <a:cs typeface="Times New Roman" panose="02020603050405020304" pitchFamily="18" charset="0"/>
                      </a:endParaRPr>
                    </a:p>
                  </a:txBody>
                  <a:tcPr anchor="ctr">
                    <a:solidFill>
                      <a:schemeClr val="bg2">
                        <a:lumMod val="25000"/>
                      </a:schemeClr>
                    </a:solidFill>
                  </a:tcPr>
                </a:tc>
                <a:extLst>
                  <a:ext uri="{0D108BD9-81ED-4DB2-BD59-A6C34878D82A}">
                    <a16:rowId xmlns:a16="http://schemas.microsoft.com/office/drawing/2014/main" val="442165566"/>
                  </a:ext>
                </a:extLst>
              </a:tr>
              <a:tr h="1037210">
                <a:tc>
                  <a:txBody>
                    <a:bodyPr/>
                    <a:lstStyle/>
                    <a:p>
                      <a:pPr algn="ctr"/>
                      <a:r>
                        <a:rPr lang="en-US" sz="2400" dirty="0">
                          <a:latin typeface="Times New Roman" panose="02020603050405020304" pitchFamily="18" charset="0"/>
                          <a:cs typeface="Times New Roman" panose="02020603050405020304" pitchFamily="18" charset="0"/>
                        </a:rPr>
                        <a:t>Neural Network for Generating Embeddings from the Graph</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latin typeface="Times New Roman" panose="02020603050405020304" pitchFamily="18" charset="0"/>
                          <a:cs typeface="Times New Roman" panose="02020603050405020304" pitchFamily="18" charset="0"/>
                        </a:rPr>
                        <a:t>Node2Vec</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latin typeface="Times New Roman" panose="02020603050405020304" pitchFamily="18" charset="0"/>
                          <a:cs typeface="Times New Roman" panose="02020603050405020304" pitchFamily="18" charset="0"/>
                        </a:rPr>
                        <a:t>Node2Vec Dimensions: 10, 20, 50</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95095182"/>
                  </a:ext>
                </a:extLst>
              </a:tr>
              <a:tr h="748932">
                <a:tc rowSpan="3">
                  <a:txBody>
                    <a:bodyPr/>
                    <a:lstStyle/>
                    <a:p>
                      <a:pPr algn="ctr"/>
                      <a:r>
                        <a:rPr lang="en-US" sz="2400" dirty="0">
                          <a:latin typeface="Times New Roman" panose="02020603050405020304" pitchFamily="18" charset="0"/>
                          <a:cs typeface="Times New Roman" panose="02020603050405020304" pitchFamily="18" charset="0"/>
                        </a:rPr>
                        <a:t>Dimensionality Reduction</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latin typeface="Times New Roman" panose="02020603050405020304" pitchFamily="18" charset="0"/>
                          <a:cs typeface="Times New Roman" panose="02020603050405020304" pitchFamily="18" charset="0"/>
                        </a:rPr>
                        <a:t>None</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25373858"/>
                  </a:ext>
                </a:extLst>
              </a:tr>
              <a:tr h="748932">
                <a:tc vMerge="1">
                  <a:txBody>
                    <a:bodyPr/>
                    <a:lstStyle/>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PCA</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latin typeface="Times New Roman" panose="02020603050405020304" pitchFamily="18" charset="0"/>
                          <a:cs typeface="Times New Roman" panose="02020603050405020304" pitchFamily="18" charset="0"/>
                        </a:rPr>
                        <a:t>Components that explain 90% variance</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13332729"/>
                  </a:ext>
                </a:extLst>
              </a:tr>
              <a:tr h="748932">
                <a:tc vMerge="1">
                  <a:txBody>
                    <a:bodyPr/>
                    <a:lstStyle/>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T-SNE</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latin typeface="Times New Roman" panose="02020603050405020304" pitchFamily="18" charset="0"/>
                          <a:cs typeface="Times New Roman" panose="02020603050405020304" pitchFamily="18" charset="0"/>
                        </a:rPr>
                        <a:t>Components: 2, 5, 10, 20, 50</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61323420"/>
                  </a:ext>
                </a:extLst>
              </a:tr>
              <a:tr h="748932">
                <a:tc rowSpan="3">
                  <a:txBody>
                    <a:bodyPr/>
                    <a:lstStyle/>
                    <a:p>
                      <a:pPr algn="ctr"/>
                      <a:r>
                        <a:rPr lang="en-US" sz="2400" dirty="0">
                          <a:latin typeface="Times New Roman" panose="02020603050405020304" pitchFamily="18" charset="0"/>
                          <a:cs typeface="Times New Roman" panose="02020603050405020304" pitchFamily="18" charset="0"/>
                        </a:rPr>
                        <a:t>Clustering</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latin typeface="Times New Roman" panose="02020603050405020304" pitchFamily="18" charset="0"/>
                          <a:cs typeface="Times New Roman" panose="02020603050405020304" pitchFamily="18" charset="0"/>
                        </a:rPr>
                        <a:t>K-means Clustering</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latin typeface="Times New Roman" panose="02020603050405020304" pitchFamily="18" charset="0"/>
                          <a:cs typeface="Times New Roman" panose="02020603050405020304" pitchFamily="18" charset="0"/>
                        </a:rPr>
                        <a:t>No. of Clusters: </a:t>
                      </a:r>
                      <a:r>
                        <a:rPr lang="en-GB" sz="2400" kern="1200" dirty="0">
                          <a:solidFill>
                            <a:schemeClr val="dk1"/>
                          </a:solidFill>
                          <a:effectLst/>
                          <a:latin typeface="Times New Roman" panose="02020603050405020304" pitchFamily="18" charset="0"/>
                          <a:ea typeface="+mn-ea"/>
                          <a:cs typeface="Times New Roman" panose="02020603050405020304" pitchFamily="18" charset="0"/>
                        </a:rPr>
                        <a:t>[5 to 50] in steps of 5</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85601300"/>
                  </a:ext>
                </a:extLst>
              </a:tr>
              <a:tr h="748932">
                <a:tc vMerge="1">
                  <a:txBody>
                    <a:bodyPr/>
                    <a:lstStyle/>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Hierarchical Clustering</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No. of Clusters: </a:t>
                      </a:r>
                      <a:r>
                        <a:rPr lang="en-GB" sz="2400" kern="1200" dirty="0">
                          <a:solidFill>
                            <a:schemeClr val="dk1"/>
                          </a:solidFill>
                          <a:effectLst/>
                          <a:latin typeface="Times New Roman" panose="02020603050405020304" pitchFamily="18" charset="0"/>
                          <a:ea typeface="+mn-ea"/>
                          <a:cs typeface="Times New Roman" panose="02020603050405020304" pitchFamily="18" charset="0"/>
                        </a:rPr>
                        <a:t>[5 to 50] in steps of 5</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30527363"/>
                  </a:ext>
                </a:extLst>
              </a:tr>
              <a:tr h="987934">
                <a:tc vMerge="1">
                  <a:txBody>
                    <a:bodyPr/>
                    <a:lstStyle/>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DBSCAN</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en-US" sz="2400" dirty="0">
                          <a:latin typeface="Times New Roman" panose="02020603050405020304" pitchFamily="18" charset="0"/>
                          <a:cs typeface="Times New Roman" panose="02020603050405020304" pitchFamily="18" charset="0"/>
                        </a:rPr>
                        <a:t>Eps: </a:t>
                      </a:r>
                      <a:r>
                        <a:rPr lang="en-GB" sz="2400" kern="1200" dirty="0">
                          <a:solidFill>
                            <a:schemeClr val="dk1"/>
                          </a:solidFill>
                          <a:effectLst/>
                          <a:latin typeface="Times New Roman" panose="02020603050405020304" pitchFamily="18" charset="0"/>
                          <a:ea typeface="+mn-ea"/>
                          <a:cs typeface="Times New Roman" panose="02020603050405020304" pitchFamily="18" charset="0"/>
                        </a:rPr>
                        <a:t>[0.1, 0.2, 0.5, 1, 2, 5]</a:t>
                      </a:r>
                    </a:p>
                    <a:p>
                      <a:pPr algn="ctr">
                        <a:lnSpc>
                          <a:spcPct val="150000"/>
                        </a:lnSpc>
                      </a:pPr>
                      <a:r>
                        <a:rPr lang="en-GB" sz="2400" kern="1200" dirty="0">
                          <a:solidFill>
                            <a:schemeClr val="dk1"/>
                          </a:solidFill>
                          <a:effectLst/>
                          <a:latin typeface="Times New Roman" panose="02020603050405020304" pitchFamily="18" charset="0"/>
                          <a:ea typeface="+mn-ea"/>
                          <a:cs typeface="Times New Roman" panose="02020603050405020304" pitchFamily="18" charset="0"/>
                        </a:rPr>
                        <a:t>Min Samples: [3, 5, 10, 20, 50, 100]</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05876524"/>
                  </a:ext>
                </a:extLst>
              </a:tr>
            </a:tbl>
          </a:graphicData>
        </a:graphic>
      </p:graphicFrame>
    </p:spTree>
    <p:extLst>
      <p:ext uri="{BB962C8B-B14F-4D97-AF65-F5344CB8AC3E}">
        <p14:creationId xmlns:p14="http://schemas.microsoft.com/office/powerpoint/2010/main" val="2673399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545462B1-86D4-4138-B41D-AD5B9E126E95}"/>
              </a:ext>
            </a:extLst>
          </p:cNvPr>
          <p:cNvSpPr/>
          <p:nvPr/>
        </p:nvSpPr>
        <p:spPr>
          <a:xfrm>
            <a:off x="76333" y="1483829"/>
            <a:ext cx="18135334" cy="1"/>
          </a:xfrm>
          <a:prstGeom prst="line">
            <a:avLst/>
          </a:prstGeom>
          <a:ln w="28575">
            <a:solidFill>
              <a:srgbClr val="27092F"/>
            </a:solidFill>
            <a:custDash>
              <a:ds d="600000" sp="600000"/>
            </a:custDash>
            <a:miter lim="400000"/>
          </a:ln>
        </p:spPr>
        <p:txBody>
          <a:bodyPr lIns="0" tIns="0" rIns="0" bIns="0" anchor="ctr"/>
          <a:lstStyle/>
          <a:p>
            <a:pPr algn="ctr" defTabSz="619042">
              <a:defRPr sz="1600" b="1">
                <a:solidFill>
                  <a:srgbClr val="FFFFFF"/>
                </a:solidFill>
              </a:defRPr>
            </a:pPr>
            <a:endParaRPr sz="2400" dirty="0"/>
          </a:p>
        </p:txBody>
      </p:sp>
      <p:sp>
        <p:nvSpPr>
          <p:cNvPr id="9" name="Summary of strategies">
            <a:extLst>
              <a:ext uri="{FF2B5EF4-FFF2-40B4-BE49-F238E27FC236}">
                <a16:creationId xmlns:a16="http://schemas.microsoft.com/office/drawing/2014/main" id="{22E1C714-7473-41E7-A8AA-42112AD010D0}"/>
              </a:ext>
            </a:extLst>
          </p:cNvPr>
          <p:cNvSpPr txBox="1"/>
          <p:nvPr/>
        </p:nvSpPr>
        <p:spPr>
          <a:xfrm>
            <a:off x="561572" y="536840"/>
            <a:ext cx="17175099" cy="53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94" tIns="38094" rIns="38094" bIns="38094" anchor="ctr">
            <a:spAutoFit/>
          </a:bodyPr>
          <a:lstStyle>
            <a:lvl1pPr defTabSz="228600">
              <a:lnSpc>
                <a:spcPts val="3500"/>
              </a:lnSpc>
              <a:defRPr sz="2400" b="1">
                <a:solidFill>
                  <a:srgbClr val="27092F"/>
                </a:solidFill>
              </a:defRPr>
            </a:lvl1pPr>
          </a:lstStyle>
          <a:p>
            <a:pPr algn="ctr"/>
            <a:r>
              <a:rPr lang="en-GB" sz="4000" dirty="0">
                <a:latin typeface="Times New Roman" panose="02020603050405020304" pitchFamily="18" charset="0"/>
                <a:cs typeface="Times New Roman" panose="02020603050405020304" pitchFamily="18" charset="0"/>
              </a:rPr>
              <a:t>Methodology III</a:t>
            </a:r>
            <a:endParaRPr sz="4000" dirty="0">
              <a:latin typeface="Times New Roman" panose="02020603050405020304" pitchFamily="18" charset="0"/>
              <a:cs typeface="Times New Roman" panose="02020603050405020304" pitchFamily="18" charset="0"/>
            </a:endParaRPr>
          </a:p>
        </p:txBody>
      </p:sp>
      <p:pic>
        <p:nvPicPr>
          <p:cNvPr id="10" name="Picture 2" descr="Liverpool John Moores University | Edulink Singapore">
            <a:extLst>
              <a:ext uri="{FF2B5EF4-FFF2-40B4-BE49-F238E27FC236}">
                <a16:creationId xmlns:a16="http://schemas.microsoft.com/office/drawing/2014/main" id="{3522DBD9-0012-4249-9C77-DF28694ED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08" b="20560"/>
          <a:stretch/>
        </p:blipFill>
        <p:spPr bwMode="auto">
          <a:xfrm>
            <a:off x="14904764" y="231016"/>
            <a:ext cx="3149211" cy="98730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a:extLst>
              <a:ext uri="{FF2B5EF4-FFF2-40B4-BE49-F238E27FC236}">
                <a16:creationId xmlns:a16="http://schemas.microsoft.com/office/drawing/2014/main" id="{FED6EC62-AD4F-4BF2-9486-A682801FF407}"/>
              </a:ext>
            </a:extLst>
          </p:cNvPr>
          <p:cNvSpPr txBox="1">
            <a:spLocks noChangeArrowheads="1"/>
          </p:cNvSpPr>
          <p:nvPr/>
        </p:nvSpPr>
        <p:spPr bwMode="auto">
          <a:xfrm>
            <a:off x="561572" y="1616582"/>
            <a:ext cx="17726428" cy="1410964"/>
          </a:xfrm>
          <a:prstGeom prst="rect">
            <a:avLst/>
          </a:prstGeom>
          <a:noFill/>
          <a:ln w="9525">
            <a:noFill/>
            <a:miter lim="800000"/>
            <a:headEnd/>
            <a:tailEnd/>
          </a:ln>
        </p:spPr>
        <p:txBody>
          <a:bodyPr wrap="square">
            <a:spAutoFit/>
          </a:bodyPr>
          <a:lstStyle/>
          <a:p>
            <a:pPr>
              <a:lnSpc>
                <a:spcPct val="150000"/>
              </a:lnSpc>
            </a:pPr>
            <a:r>
              <a:rPr lang="en-US" sz="3600" b="1" dirty="0">
                <a:latin typeface="Times New Roman" panose="02020603050405020304" pitchFamily="18" charset="0"/>
                <a:cs typeface="Times New Roman" panose="02020603050405020304" pitchFamily="18" charset="0"/>
              </a:rPr>
              <a:t>Evaluation Criterion</a:t>
            </a:r>
          </a:p>
          <a:p>
            <a:pPr>
              <a:lnSpc>
                <a:spcPct val="150000"/>
              </a:lnSpc>
            </a:pPr>
            <a:r>
              <a:rPr lang="en-GB" sz="2400" dirty="0">
                <a:latin typeface="Times New Roman" panose="02020603050405020304" pitchFamily="18" charset="0"/>
                <a:cs typeface="Times New Roman" panose="02020603050405020304" pitchFamily="18" charset="0"/>
              </a:rPr>
              <a:t>After generating the clusters using the different architectures, the quality of the clusters needs to be evaluated to identify the best set of models.</a:t>
            </a:r>
            <a:endParaRPr lang="en-US" sz="2400" dirty="0">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98C9273D-C73F-4AE4-A5AD-37D2D307A312}"/>
              </a:ext>
            </a:extLst>
          </p:cNvPr>
          <p:cNvGrpSpPr/>
          <p:nvPr/>
        </p:nvGrpSpPr>
        <p:grpSpPr>
          <a:xfrm>
            <a:off x="494337" y="3464977"/>
            <a:ext cx="10283028" cy="1141641"/>
            <a:chOff x="561572" y="3639788"/>
            <a:chExt cx="10693616" cy="1141646"/>
          </a:xfrm>
        </p:grpSpPr>
        <p:pic>
          <p:nvPicPr>
            <p:cNvPr id="4" name="Picture 3">
              <a:extLst>
                <a:ext uri="{FF2B5EF4-FFF2-40B4-BE49-F238E27FC236}">
                  <a16:creationId xmlns:a16="http://schemas.microsoft.com/office/drawing/2014/main" id="{D5D229BC-BF8F-4B3A-A468-AA063BD2AC41}"/>
                </a:ext>
              </a:extLst>
            </p:cNvPr>
            <p:cNvPicPr>
              <a:picLocks noChangeAspect="1"/>
            </p:cNvPicPr>
            <p:nvPr/>
          </p:nvPicPr>
          <p:blipFill>
            <a:blip r:embed="rId3"/>
            <a:stretch>
              <a:fillRect/>
            </a:stretch>
          </p:blipFill>
          <p:spPr>
            <a:xfrm>
              <a:off x="561572" y="3639788"/>
              <a:ext cx="9226093" cy="1141646"/>
            </a:xfrm>
            <a:prstGeom prst="rect">
              <a:avLst/>
            </a:prstGeom>
          </p:spPr>
        </p:pic>
        <p:cxnSp>
          <p:nvCxnSpPr>
            <p:cNvPr id="11" name="Straight Connector 10">
              <a:extLst>
                <a:ext uri="{FF2B5EF4-FFF2-40B4-BE49-F238E27FC236}">
                  <a16:creationId xmlns:a16="http://schemas.microsoft.com/office/drawing/2014/main" id="{9E76CBEB-F78F-4188-8D97-31A86ECECEA6}"/>
                </a:ext>
              </a:extLst>
            </p:cNvPr>
            <p:cNvCxnSpPr>
              <a:cxnSpLocks/>
              <a:stCxn id="4" idx="3"/>
            </p:cNvCxnSpPr>
            <p:nvPr/>
          </p:nvCxnSpPr>
          <p:spPr>
            <a:xfrm>
              <a:off x="9787665" y="4210611"/>
              <a:ext cx="956535" cy="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01FB18E-C658-475A-B47E-F17EC544A9BF}"/>
                </a:ext>
              </a:extLst>
            </p:cNvPr>
            <p:cNvSpPr/>
            <p:nvPr/>
          </p:nvSpPr>
          <p:spPr>
            <a:xfrm>
              <a:off x="10623176" y="3913094"/>
              <a:ext cx="632012" cy="60511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grpSp>
      <p:grpSp>
        <p:nvGrpSpPr>
          <p:cNvPr id="22" name="Group 21">
            <a:extLst>
              <a:ext uri="{FF2B5EF4-FFF2-40B4-BE49-F238E27FC236}">
                <a16:creationId xmlns:a16="http://schemas.microsoft.com/office/drawing/2014/main" id="{091B7F5F-5FA5-4799-B785-103EEA4CEB6E}"/>
              </a:ext>
            </a:extLst>
          </p:cNvPr>
          <p:cNvGrpSpPr/>
          <p:nvPr/>
        </p:nvGrpSpPr>
        <p:grpSpPr>
          <a:xfrm>
            <a:off x="12092639" y="3703284"/>
            <a:ext cx="5674130" cy="640117"/>
            <a:chOff x="561572" y="5142706"/>
            <a:chExt cx="5674130" cy="640117"/>
          </a:xfrm>
        </p:grpSpPr>
        <p:pic>
          <p:nvPicPr>
            <p:cNvPr id="5" name="Picture 4">
              <a:extLst>
                <a:ext uri="{FF2B5EF4-FFF2-40B4-BE49-F238E27FC236}">
                  <a16:creationId xmlns:a16="http://schemas.microsoft.com/office/drawing/2014/main" id="{26977FE5-C0EB-4386-A3C6-E8EBCC89C796}"/>
                </a:ext>
              </a:extLst>
            </p:cNvPr>
            <p:cNvPicPr>
              <a:picLocks noChangeAspect="1"/>
            </p:cNvPicPr>
            <p:nvPr/>
          </p:nvPicPr>
          <p:blipFill>
            <a:blip r:embed="rId4"/>
            <a:stretch>
              <a:fillRect/>
            </a:stretch>
          </p:blipFill>
          <p:spPr>
            <a:xfrm>
              <a:off x="561572" y="5142706"/>
              <a:ext cx="4233501" cy="640117"/>
            </a:xfrm>
            <a:prstGeom prst="rect">
              <a:avLst/>
            </a:prstGeom>
          </p:spPr>
        </p:pic>
        <p:cxnSp>
          <p:nvCxnSpPr>
            <p:cNvPr id="15" name="Straight Connector 14">
              <a:extLst>
                <a:ext uri="{FF2B5EF4-FFF2-40B4-BE49-F238E27FC236}">
                  <a16:creationId xmlns:a16="http://schemas.microsoft.com/office/drawing/2014/main" id="{C35197AC-9173-4197-8D6E-759A404618A1}"/>
                </a:ext>
              </a:extLst>
            </p:cNvPr>
            <p:cNvCxnSpPr>
              <a:cxnSpLocks/>
            </p:cNvCxnSpPr>
            <p:nvPr/>
          </p:nvCxnSpPr>
          <p:spPr>
            <a:xfrm>
              <a:off x="4795073" y="5454492"/>
              <a:ext cx="956535" cy="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4EB8DCF-7DD7-4F03-B537-2FCA61695E04}"/>
                </a:ext>
              </a:extLst>
            </p:cNvPr>
            <p:cNvSpPr/>
            <p:nvPr/>
          </p:nvSpPr>
          <p:spPr>
            <a:xfrm>
              <a:off x="5603690" y="5156975"/>
              <a:ext cx="632012" cy="60511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grpSp>
      <p:sp>
        <p:nvSpPr>
          <p:cNvPr id="28" name="Rectangle 27">
            <a:extLst>
              <a:ext uri="{FF2B5EF4-FFF2-40B4-BE49-F238E27FC236}">
                <a16:creationId xmlns:a16="http://schemas.microsoft.com/office/drawing/2014/main" id="{10AC5070-DD9D-42EE-B66D-08468B498AD4}"/>
              </a:ext>
            </a:extLst>
          </p:cNvPr>
          <p:cNvSpPr/>
          <p:nvPr/>
        </p:nvSpPr>
        <p:spPr>
          <a:xfrm>
            <a:off x="563471" y="9215812"/>
            <a:ext cx="17490504" cy="830997"/>
          </a:xfrm>
          <a:prstGeom prst="rect">
            <a:avLst/>
          </a:prstGeom>
        </p:spPr>
        <p:txBody>
          <a:bodyPr wrap="square">
            <a:spAutoFit/>
          </a:bodyPr>
          <a:lstStyle/>
          <a:p>
            <a:pPr marL="342900" indent="-342900">
              <a:buFont typeface="Wingdings" panose="05000000000000000000" pitchFamily="2" charset="2"/>
              <a:buChar char="ü"/>
            </a:pPr>
            <a:r>
              <a:rPr lang="en-GB" sz="2400" dirty="0">
                <a:latin typeface="Times New Roman" panose="02020603050405020304" pitchFamily="18" charset="0"/>
                <a:ea typeface="Calibri" panose="020F0502020204030204" pitchFamily="34" charset="0"/>
              </a:rPr>
              <a:t>CCI ranges between {0, 1}</a:t>
            </a:r>
          </a:p>
          <a:p>
            <a:pPr marL="342900" indent="-342900">
              <a:buFont typeface="Wingdings" panose="05000000000000000000" pitchFamily="2" charset="2"/>
              <a:buChar char="ü"/>
            </a:pPr>
            <a:r>
              <a:rPr lang="en-GB" sz="2400" dirty="0">
                <a:latin typeface="Times New Roman" panose="02020603050405020304" pitchFamily="18" charset="0"/>
                <a:ea typeface="Calibri" panose="020F0502020204030204" pitchFamily="34" charset="0"/>
              </a:rPr>
              <a:t>A higher CCI score corresponds to a cluster with websites very similar to each other (preferable!)</a:t>
            </a:r>
            <a:endParaRPr lang="en-IN" sz="2400" dirty="0"/>
          </a:p>
        </p:txBody>
      </p:sp>
      <p:grpSp>
        <p:nvGrpSpPr>
          <p:cNvPr id="29" name="Group 28">
            <a:extLst>
              <a:ext uri="{FF2B5EF4-FFF2-40B4-BE49-F238E27FC236}">
                <a16:creationId xmlns:a16="http://schemas.microsoft.com/office/drawing/2014/main" id="{07E51AAC-C367-4632-A6E8-E53D5DAD491D}"/>
              </a:ext>
            </a:extLst>
          </p:cNvPr>
          <p:cNvGrpSpPr/>
          <p:nvPr/>
        </p:nvGrpSpPr>
        <p:grpSpPr>
          <a:xfrm>
            <a:off x="561572" y="5075552"/>
            <a:ext cx="10215793" cy="1325582"/>
            <a:chOff x="892786" y="5035211"/>
            <a:chExt cx="9447029" cy="1325582"/>
          </a:xfrm>
        </p:grpSpPr>
        <p:cxnSp>
          <p:nvCxnSpPr>
            <p:cNvPr id="18" name="Straight Connector 17">
              <a:extLst>
                <a:ext uri="{FF2B5EF4-FFF2-40B4-BE49-F238E27FC236}">
                  <a16:creationId xmlns:a16="http://schemas.microsoft.com/office/drawing/2014/main" id="{41B0C51D-9D56-448F-93F4-51CCDCD0C92A}"/>
                </a:ext>
              </a:extLst>
            </p:cNvPr>
            <p:cNvCxnSpPr>
              <a:cxnSpLocks/>
            </p:cNvCxnSpPr>
            <p:nvPr/>
          </p:nvCxnSpPr>
          <p:spPr>
            <a:xfrm>
              <a:off x="8705013" y="5619102"/>
              <a:ext cx="1154860" cy="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EB7DD695-5CCB-4892-8691-F2692CF1361D}"/>
                </a:ext>
              </a:extLst>
            </p:cNvPr>
            <p:cNvSpPr/>
            <p:nvPr/>
          </p:nvSpPr>
          <p:spPr>
            <a:xfrm>
              <a:off x="9746202" y="5321591"/>
              <a:ext cx="593613" cy="605106"/>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pic>
          <p:nvPicPr>
            <p:cNvPr id="2" name="Picture 1">
              <a:extLst>
                <a:ext uri="{FF2B5EF4-FFF2-40B4-BE49-F238E27FC236}">
                  <a16:creationId xmlns:a16="http://schemas.microsoft.com/office/drawing/2014/main" id="{4E822DA5-805D-425B-A35F-70B2C0A7D894}"/>
                </a:ext>
              </a:extLst>
            </p:cNvPr>
            <p:cNvPicPr>
              <a:picLocks noChangeAspect="1"/>
            </p:cNvPicPr>
            <p:nvPr/>
          </p:nvPicPr>
          <p:blipFill>
            <a:blip r:embed="rId5"/>
            <a:stretch>
              <a:fillRect/>
            </a:stretch>
          </p:blipFill>
          <p:spPr>
            <a:xfrm>
              <a:off x="892786" y="5035211"/>
              <a:ext cx="7712746" cy="1325582"/>
            </a:xfrm>
            <a:prstGeom prst="rect">
              <a:avLst/>
            </a:prstGeom>
          </p:spPr>
        </p:pic>
      </p:grpSp>
      <p:grpSp>
        <p:nvGrpSpPr>
          <p:cNvPr id="7" name="Group 6">
            <a:extLst>
              <a:ext uri="{FF2B5EF4-FFF2-40B4-BE49-F238E27FC236}">
                <a16:creationId xmlns:a16="http://schemas.microsoft.com/office/drawing/2014/main" id="{0B8F844D-A8FC-4FDE-ABEB-B8CA677FE9B0}"/>
              </a:ext>
            </a:extLst>
          </p:cNvPr>
          <p:cNvGrpSpPr/>
          <p:nvPr/>
        </p:nvGrpSpPr>
        <p:grpSpPr>
          <a:xfrm>
            <a:off x="11894817" y="4989563"/>
            <a:ext cx="5871952" cy="1141629"/>
            <a:chOff x="11894817" y="4949222"/>
            <a:chExt cx="5871952" cy="1141629"/>
          </a:xfrm>
        </p:grpSpPr>
        <p:pic>
          <p:nvPicPr>
            <p:cNvPr id="3" name="Picture 2">
              <a:extLst>
                <a:ext uri="{FF2B5EF4-FFF2-40B4-BE49-F238E27FC236}">
                  <a16:creationId xmlns:a16="http://schemas.microsoft.com/office/drawing/2014/main" id="{A427AF6E-04BD-4F34-A1A0-5B2121A14BB4}"/>
                </a:ext>
              </a:extLst>
            </p:cNvPr>
            <p:cNvPicPr>
              <a:picLocks noChangeAspect="1"/>
            </p:cNvPicPr>
            <p:nvPr/>
          </p:nvPicPr>
          <p:blipFill>
            <a:blip r:embed="rId6"/>
            <a:stretch>
              <a:fillRect/>
            </a:stretch>
          </p:blipFill>
          <p:spPr>
            <a:xfrm>
              <a:off x="11894817" y="4949222"/>
              <a:ext cx="4431323" cy="1141629"/>
            </a:xfrm>
            <a:prstGeom prst="rect">
              <a:avLst/>
            </a:prstGeom>
          </p:spPr>
        </p:pic>
        <p:cxnSp>
          <p:nvCxnSpPr>
            <p:cNvPr id="24" name="Straight Connector 23">
              <a:extLst>
                <a:ext uri="{FF2B5EF4-FFF2-40B4-BE49-F238E27FC236}">
                  <a16:creationId xmlns:a16="http://schemas.microsoft.com/office/drawing/2014/main" id="{E871481B-BA5C-4589-AE60-A0BF6C76C8FD}"/>
                </a:ext>
              </a:extLst>
            </p:cNvPr>
            <p:cNvCxnSpPr>
              <a:cxnSpLocks/>
            </p:cNvCxnSpPr>
            <p:nvPr/>
          </p:nvCxnSpPr>
          <p:spPr>
            <a:xfrm>
              <a:off x="16326140" y="5541650"/>
              <a:ext cx="956535" cy="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5782FBC-21A3-4544-AEBB-A04212CCAF3F}"/>
                </a:ext>
              </a:extLst>
            </p:cNvPr>
            <p:cNvSpPr/>
            <p:nvPr/>
          </p:nvSpPr>
          <p:spPr>
            <a:xfrm>
              <a:off x="17134757" y="5244133"/>
              <a:ext cx="632012" cy="60511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grpSp>
      <p:grpSp>
        <p:nvGrpSpPr>
          <p:cNvPr id="14" name="Group 13">
            <a:extLst>
              <a:ext uri="{FF2B5EF4-FFF2-40B4-BE49-F238E27FC236}">
                <a16:creationId xmlns:a16="http://schemas.microsoft.com/office/drawing/2014/main" id="{18042B91-2734-43F3-92F6-11EBB1741B82}"/>
              </a:ext>
            </a:extLst>
          </p:cNvPr>
          <p:cNvGrpSpPr/>
          <p:nvPr/>
        </p:nvGrpSpPr>
        <p:grpSpPr>
          <a:xfrm>
            <a:off x="4287455" y="6950834"/>
            <a:ext cx="10274661" cy="1731435"/>
            <a:chOff x="4287455" y="6843258"/>
            <a:chExt cx="10274661" cy="1731435"/>
          </a:xfrm>
        </p:grpSpPr>
        <p:sp>
          <p:nvSpPr>
            <p:cNvPr id="26" name="Rectangle 25">
              <a:extLst>
                <a:ext uri="{FF2B5EF4-FFF2-40B4-BE49-F238E27FC236}">
                  <a16:creationId xmlns:a16="http://schemas.microsoft.com/office/drawing/2014/main" id="{E9695337-8304-41C9-AFAF-7C21EE082262}"/>
                </a:ext>
              </a:extLst>
            </p:cNvPr>
            <p:cNvSpPr/>
            <p:nvPr/>
          </p:nvSpPr>
          <p:spPr>
            <a:xfrm>
              <a:off x="4287456" y="6843258"/>
              <a:ext cx="10274660" cy="1731435"/>
            </a:xfrm>
            <a:prstGeom prst="rect">
              <a:avLst/>
            </a:prstGeom>
            <a:noFill/>
            <a:ln w="28575">
              <a:solidFill>
                <a:schemeClr val="tx2">
                  <a:lumMod val="50000"/>
                </a:schemeClr>
              </a:solidFill>
              <a:prstDash val="lgDashDotDot"/>
              <a:extLst>
                <a:ext uri="{C807C97D-BFC1-408E-A445-0C87EB9F89A2}">
                  <ask:lineSketchStyleProps xmlns:ask="http://schemas.microsoft.com/office/drawing/2018/sketchyshapes" sd="465963200">
                    <a:custGeom>
                      <a:avLst/>
                      <a:gdLst>
                        <a:gd name="connsiteX0" fmla="*/ 0 w 8377518"/>
                        <a:gd name="connsiteY0" fmla="*/ 0 h 1731435"/>
                        <a:gd name="connsiteX1" fmla="*/ 8377518 w 8377518"/>
                        <a:gd name="connsiteY1" fmla="*/ 0 h 1731435"/>
                        <a:gd name="connsiteX2" fmla="*/ 8377518 w 8377518"/>
                        <a:gd name="connsiteY2" fmla="*/ 1731435 h 1731435"/>
                        <a:gd name="connsiteX3" fmla="*/ 0 w 8377518"/>
                        <a:gd name="connsiteY3" fmla="*/ 1731435 h 1731435"/>
                        <a:gd name="connsiteX4" fmla="*/ 0 w 8377518"/>
                        <a:gd name="connsiteY4" fmla="*/ 0 h 173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7518" h="1731435" extrusionOk="0">
                          <a:moveTo>
                            <a:pt x="0" y="0"/>
                          </a:moveTo>
                          <a:cubicBezTo>
                            <a:pt x="2942747" y="-131393"/>
                            <a:pt x="6132898" y="82183"/>
                            <a:pt x="8377518" y="0"/>
                          </a:cubicBezTo>
                          <a:cubicBezTo>
                            <a:pt x="8246792" y="197964"/>
                            <a:pt x="8335914" y="1429382"/>
                            <a:pt x="8377518" y="1731435"/>
                          </a:cubicBezTo>
                          <a:cubicBezTo>
                            <a:pt x="5409600" y="1710662"/>
                            <a:pt x="1292109" y="1616396"/>
                            <a:pt x="0" y="1731435"/>
                          </a:cubicBezTo>
                          <a:cubicBezTo>
                            <a:pt x="147463" y="1346429"/>
                            <a:pt x="120849" y="255539"/>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58FFC57F-8098-4F01-94D9-35209AEBEDAD}"/>
                </a:ext>
              </a:extLst>
            </p:cNvPr>
            <p:cNvPicPr>
              <a:picLocks noChangeAspect="1"/>
            </p:cNvPicPr>
            <p:nvPr/>
          </p:nvPicPr>
          <p:blipFill>
            <a:blip r:embed="rId7"/>
            <a:stretch>
              <a:fillRect/>
            </a:stretch>
          </p:blipFill>
          <p:spPr>
            <a:xfrm>
              <a:off x="4287455" y="7136479"/>
              <a:ext cx="10274661" cy="1141629"/>
            </a:xfrm>
            <a:prstGeom prst="rect">
              <a:avLst/>
            </a:prstGeom>
          </p:spPr>
        </p:pic>
      </p:grpSp>
    </p:spTree>
    <p:extLst>
      <p:ext uri="{BB962C8B-B14F-4D97-AF65-F5344CB8AC3E}">
        <p14:creationId xmlns:p14="http://schemas.microsoft.com/office/powerpoint/2010/main" val="3099837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MiQ 1">
      <a:dk1>
        <a:srgbClr val="2B0030"/>
      </a:dk1>
      <a:lt1>
        <a:srgbClr val="FFFFFF"/>
      </a:lt1>
      <a:dk2>
        <a:srgbClr val="44546A"/>
      </a:dk2>
      <a:lt2>
        <a:srgbClr val="E7E6E6"/>
      </a:lt2>
      <a:accent1>
        <a:srgbClr val="EA00AD"/>
      </a:accent1>
      <a:accent2>
        <a:srgbClr val="FF6500"/>
      </a:accent2>
      <a:accent3>
        <a:srgbClr val="FF2000"/>
      </a:accent3>
      <a:accent4>
        <a:srgbClr val="FFCA01"/>
      </a:accent4>
      <a:accent5>
        <a:srgbClr val="FF7966"/>
      </a:accent5>
      <a:accent6>
        <a:srgbClr val="FFA266"/>
      </a:accent6>
      <a:hlink>
        <a:srgbClr val="2B0030"/>
      </a:hlink>
      <a:folHlink>
        <a:srgbClr val="2B003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36362</TotalTime>
  <Words>1289</Words>
  <Application>Microsoft Office PowerPoint</Application>
  <PresentationFormat>Custom</PresentationFormat>
  <Paragraphs>285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MiQ</dc:title>
  <dc:creator>Rob Crouch</dc:creator>
  <cp:lastModifiedBy>Vyom Bhatt</cp:lastModifiedBy>
  <cp:revision>1756</cp:revision>
  <cp:lastPrinted>2018-05-03T19:30:38Z</cp:lastPrinted>
  <dcterms:created xsi:type="dcterms:W3CDTF">2018-03-21T10:39:30Z</dcterms:created>
  <dcterms:modified xsi:type="dcterms:W3CDTF">2020-08-12T17:11:29Z</dcterms:modified>
</cp:coreProperties>
</file>