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ynapuff Condensed" charset="1" panose="00000000000000000000"/>
      <p:regular r:id="rId17"/>
    </p:embeddedFont>
    <p:embeddedFont>
      <p:font typeface="Raleway Bold" charset="1" panose="00000000000000000000"/>
      <p:regular r:id="rId19"/>
    </p:embeddedFont>
    <p:embeddedFont>
      <p:font typeface="Raleway" charset="1" panose="00000000000000000000"/>
      <p:regular r:id="rId20"/>
    </p:embeddedFont>
    <p:embeddedFont>
      <p:font typeface="Roboto" charset="1" panose="02000000000000000000"/>
      <p:regular r:id="rId21"/>
    </p:embeddedFont>
    <p:embeddedFont>
      <p:font typeface="Beautifully Delicious Script" charset="1" panose="000005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notesSlides/notesSlide2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2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3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4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5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6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7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12" Target="../media/image29.pn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3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FD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4261" y="6677503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184892" y="-10287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49698" y="5417914"/>
            <a:ext cx="8261144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50"/>
              </a:lnSpc>
              <a:spcBef>
                <a:spcPct val="0"/>
              </a:spcBef>
            </a:pPr>
            <a:r>
              <a:rPr lang="en-US" sz="4500" spc="135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VYOM</a:t>
            </a:r>
            <a:r>
              <a:rPr lang="en-US" sz="4500" spc="135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 KORAT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254823" y="-455023"/>
            <a:ext cx="5040401" cy="4114800"/>
          </a:xfrm>
          <a:custGeom>
            <a:avLst/>
            <a:gdLst/>
            <a:ahLst/>
            <a:cxnLst/>
            <a:rect r="r" b="b" t="t" l="l"/>
            <a:pathLst>
              <a:path h="4114800" w="5040401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2605" y="6043612"/>
            <a:ext cx="2369825" cy="2300885"/>
          </a:xfrm>
          <a:custGeom>
            <a:avLst/>
            <a:gdLst/>
            <a:ahLst/>
            <a:cxnLst/>
            <a:rect r="r" b="b" t="t" l="l"/>
            <a:pathLst>
              <a:path h="2300885" w="236982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95278" y="2664510"/>
            <a:ext cx="12897443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000"/>
              </a:lnSpc>
              <a:spcBef>
                <a:spcPct val="0"/>
              </a:spcBef>
            </a:pPr>
            <a:r>
              <a:rPr lang="en-US" sz="15000" spc="45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ALL ABOUT ME..!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0">
            <a:off x="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418111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65882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80753" y="623069"/>
            <a:ext cx="5577036" cy="1057366"/>
            <a:chOff x="0" y="0"/>
            <a:chExt cx="7436048" cy="14098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36048" cy="1409821"/>
            </a:xfrm>
            <a:custGeom>
              <a:avLst/>
              <a:gdLst/>
              <a:ahLst/>
              <a:cxnLst/>
              <a:rect r="r" b="b" t="t" l="l"/>
              <a:pathLst>
                <a:path h="1409821" w="7436048">
                  <a:moveTo>
                    <a:pt x="0" y="0"/>
                  </a:moveTo>
                  <a:lnTo>
                    <a:pt x="7436048" y="0"/>
                  </a:lnTo>
                  <a:lnTo>
                    <a:pt x="7436048" y="1409821"/>
                  </a:lnTo>
                  <a:lnTo>
                    <a:pt x="0" y="14098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436048" cy="14479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214"/>
                </a:lnSpc>
              </a:pPr>
              <a:r>
                <a:rPr lang="en-US" sz="4999" b="true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I am …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129712" y="1756470"/>
            <a:ext cx="28575" cy="7918990"/>
            <a:chOff x="0" y="0"/>
            <a:chExt cx="38100" cy="105586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100" cy="10558653"/>
            </a:xfrm>
            <a:custGeom>
              <a:avLst/>
              <a:gdLst/>
              <a:ahLst/>
              <a:cxnLst/>
              <a:rect r="r" b="b" t="t" l="l"/>
              <a:pathLst>
                <a:path h="10558653" w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10539603"/>
                  </a:lnTo>
                  <a:cubicBezTo>
                    <a:pt x="38100" y="10550144"/>
                    <a:pt x="29591" y="10558653"/>
                    <a:pt x="19050" y="10558653"/>
                  </a:cubicBezTo>
                  <a:cubicBezTo>
                    <a:pt x="8509" y="10558653"/>
                    <a:pt x="0" y="10550144"/>
                    <a:pt x="0" y="10539603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252520" y="2244030"/>
            <a:ext cx="669131" cy="28575"/>
            <a:chOff x="0" y="0"/>
            <a:chExt cx="892175" cy="381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2175" cy="38100"/>
            </a:xfrm>
            <a:custGeom>
              <a:avLst/>
              <a:gdLst/>
              <a:ahLst/>
              <a:cxnLst/>
              <a:rect r="r" b="b" t="t" l="l"/>
              <a:pathLst>
                <a:path h="38100" w="89217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3125" y="0"/>
                  </a:lnTo>
                  <a:cubicBezTo>
                    <a:pt x="883666" y="0"/>
                    <a:pt x="892175" y="8509"/>
                    <a:pt x="892175" y="19050"/>
                  </a:cubicBezTo>
                  <a:cubicBezTo>
                    <a:pt x="892175" y="29591"/>
                    <a:pt x="883666" y="38100"/>
                    <a:pt x="87312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8888314" y="2002631"/>
            <a:ext cx="511397" cy="511397"/>
          </a:xfrm>
          <a:custGeom>
            <a:avLst/>
            <a:gdLst/>
            <a:ahLst/>
            <a:cxnLst/>
            <a:rect r="r" b="b" t="t" l="l"/>
            <a:pathLst>
              <a:path h="511397" w="511397">
                <a:moveTo>
                  <a:pt x="0" y="0"/>
                </a:moveTo>
                <a:lnTo>
                  <a:pt x="511397" y="0"/>
                </a:lnTo>
                <a:lnTo>
                  <a:pt x="511397" y="511397"/>
                </a:lnTo>
                <a:lnTo>
                  <a:pt x="0" y="51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5240239" y="1965126"/>
            <a:ext cx="2788444" cy="362843"/>
            <a:chOff x="0" y="0"/>
            <a:chExt cx="3717925" cy="4837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17925" cy="483790"/>
            </a:xfrm>
            <a:custGeom>
              <a:avLst/>
              <a:gdLst/>
              <a:ahLst/>
              <a:cxnLst/>
              <a:rect r="r" b="b" t="t" l="l"/>
              <a:pathLst>
                <a:path h="483790" w="3717925">
                  <a:moveTo>
                    <a:pt x="0" y="0"/>
                  </a:moveTo>
                  <a:lnTo>
                    <a:pt x="3717925" y="0"/>
                  </a:lnTo>
                  <a:lnTo>
                    <a:pt x="3717925" y="483790"/>
                  </a:lnTo>
                  <a:lnTo>
                    <a:pt x="0" y="4837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"/>
              <a:ext cx="3717925" cy="4933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687"/>
                </a:lnSpc>
              </a:pPr>
              <a:r>
                <a:rPr lang="en-US" sz="2187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I'm a Hard Worker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80752" y="2361754"/>
            <a:ext cx="7247930" cy="813792"/>
            <a:chOff x="0" y="0"/>
            <a:chExt cx="9663907" cy="108505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663907" cy="1085056"/>
            </a:xfrm>
            <a:custGeom>
              <a:avLst/>
              <a:gdLst/>
              <a:ahLst/>
              <a:cxnLst/>
              <a:rect r="r" b="b" t="t" l="l"/>
              <a:pathLst>
                <a:path h="1085056" w="9663907">
                  <a:moveTo>
                    <a:pt x="0" y="0"/>
                  </a:moveTo>
                  <a:lnTo>
                    <a:pt x="9663907" y="0"/>
                  </a:lnTo>
                  <a:lnTo>
                    <a:pt x="9663907" y="1085056"/>
                  </a:lnTo>
                  <a:lnTo>
                    <a:pt x="0" y="10850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9663907" cy="115173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50"/>
                </a:lnSpc>
              </a:pPr>
              <a:r>
                <a:rPr lang="en-US" sz="175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While I may be a bit lazy at times, I'm always striving to overcome my weaknesses and become the best version of myself.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66349" y="3359200"/>
            <a:ext cx="669131" cy="28575"/>
            <a:chOff x="0" y="0"/>
            <a:chExt cx="892175" cy="381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2175" cy="38100"/>
            </a:xfrm>
            <a:custGeom>
              <a:avLst/>
              <a:gdLst/>
              <a:ahLst/>
              <a:cxnLst/>
              <a:rect r="r" b="b" t="t" l="l"/>
              <a:pathLst>
                <a:path h="38100" w="89217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3125" y="0"/>
                  </a:lnTo>
                  <a:cubicBezTo>
                    <a:pt x="883666" y="0"/>
                    <a:pt x="892175" y="8509"/>
                    <a:pt x="892175" y="19050"/>
                  </a:cubicBezTo>
                  <a:cubicBezTo>
                    <a:pt x="892175" y="29591"/>
                    <a:pt x="883666" y="38100"/>
                    <a:pt x="87312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8888314" y="3117800"/>
            <a:ext cx="511397" cy="511397"/>
          </a:xfrm>
          <a:custGeom>
            <a:avLst/>
            <a:gdLst/>
            <a:ahLst/>
            <a:cxnLst/>
            <a:rect r="r" b="b" t="t" l="l"/>
            <a:pathLst>
              <a:path h="511397" w="511397">
                <a:moveTo>
                  <a:pt x="0" y="0"/>
                </a:moveTo>
                <a:lnTo>
                  <a:pt x="511397" y="0"/>
                </a:lnTo>
                <a:lnTo>
                  <a:pt x="511397" y="511397"/>
                </a:lnTo>
                <a:lnTo>
                  <a:pt x="0" y="51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0259317" y="3080296"/>
            <a:ext cx="2788444" cy="362843"/>
            <a:chOff x="0" y="0"/>
            <a:chExt cx="3717925" cy="48379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717925" cy="483790"/>
            </a:xfrm>
            <a:custGeom>
              <a:avLst/>
              <a:gdLst/>
              <a:ahLst/>
              <a:cxnLst/>
              <a:rect r="r" b="b" t="t" l="l"/>
              <a:pathLst>
                <a:path h="483790" w="3717925">
                  <a:moveTo>
                    <a:pt x="0" y="0"/>
                  </a:moveTo>
                  <a:lnTo>
                    <a:pt x="3717925" y="0"/>
                  </a:lnTo>
                  <a:lnTo>
                    <a:pt x="3717925" y="483790"/>
                  </a:lnTo>
                  <a:lnTo>
                    <a:pt x="0" y="4837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3717925" cy="4933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87"/>
                </a:lnSpc>
              </a:pPr>
              <a:r>
                <a:rPr lang="en-US" sz="2187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I Analyze Everything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259317" y="3476923"/>
            <a:ext cx="7247930" cy="456902"/>
            <a:chOff x="0" y="0"/>
            <a:chExt cx="9663907" cy="60920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663907" cy="609203"/>
            </a:xfrm>
            <a:custGeom>
              <a:avLst/>
              <a:gdLst/>
              <a:ahLst/>
              <a:cxnLst/>
              <a:rect r="r" b="b" t="t" l="l"/>
              <a:pathLst>
                <a:path h="609203" w="9663907">
                  <a:moveTo>
                    <a:pt x="0" y="0"/>
                  </a:moveTo>
                  <a:lnTo>
                    <a:pt x="9663907" y="0"/>
                  </a:lnTo>
                  <a:lnTo>
                    <a:pt x="9663907" y="609203"/>
                  </a:lnTo>
                  <a:lnTo>
                    <a:pt x="0" y="609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9663907" cy="675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50"/>
                </a:lnSpc>
              </a:pPr>
              <a:r>
                <a:rPr lang="en-US" sz="175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i am overthinker and analyzing any more things.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252520" y="4362896"/>
            <a:ext cx="669131" cy="28575"/>
            <a:chOff x="0" y="0"/>
            <a:chExt cx="892175" cy="381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92175" cy="38100"/>
            </a:xfrm>
            <a:custGeom>
              <a:avLst/>
              <a:gdLst/>
              <a:ahLst/>
              <a:cxnLst/>
              <a:rect r="r" b="b" t="t" l="l"/>
              <a:pathLst>
                <a:path h="38100" w="89217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3125" y="0"/>
                  </a:lnTo>
                  <a:cubicBezTo>
                    <a:pt x="883666" y="0"/>
                    <a:pt x="892175" y="8509"/>
                    <a:pt x="892175" y="19050"/>
                  </a:cubicBezTo>
                  <a:cubicBezTo>
                    <a:pt x="892175" y="29591"/>
                    <a:pt x="883666" y="38100"/>
                    <a:pt x="87312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8888314" y="4121497"/>
            <a:ext cx="511397" cy="511397"/>
          </a:xfrm>
          <a:custGeom>
            <a:avLst/>
            <a:gdLst/>
            <a:ahLst/>
            <a:cxnLst/>
            <a:rect r="r" b="b" t="t" l="l"/>
            <a:pathLst>
              <a:path h="511397" w="511397">
                <a:moveTo>
                  <a:pt x="0" y="0"/>
                </a:moveTo>
                <a:lnTo>
                  <a:pt x="511397" y="0"/>
                </a:lnTo>
                <a:lnTo>
                  <a:pt x="511397" y="511397"/>
                </a:lnTo>
                <a:lnTo>
                  <a:pt x="0" y="51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5240239" y="4083992"/>
            <a:ext cx="2788444" cy="362843"/>
            <a:chOff x="0" y="0"/>
            <a:chExt cx="3717925" cy="48379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717925" cy="483790"/>
            </a:xfrm>
            <a:custGeom>
              <a:avLst/>
              <a:gdLst/>
              <a:ahLst/>
              <a:cxnLst/>
              <a:rect r="r" b="b" t="t" l="l"/>
              <a:pathLst>
                <a:path h="483790" w="3717925">
                  <a:moveTo>
                    <a:pt x="0" y="0"/>
                  </a:moveTo>
                  <a:lnTo>
                    <a:pt x="3717925" y="0"/>
                  </a:lnTo>
                  <a:lnTo>
                    <a:pt x="3717925" y="483790"/>
                  </a:lnTo>
                  <a:lnTo>
                    <a:pt x="0" y="4837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"/>
              <a:ext cx="3717925" cy="4933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687"/>
                </a:lnSpc>
              </a:pPr>
              <a:r>
                <a:rPr lang="en-US" sz="2187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I Believe in Kindness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80752" y="4480620"/>
            <a:ext cx="7247930" cy="813792"/>
            <a:chOff x="0" y="0"/>
            <a:chExt cx="9663907" cy="108505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663907" cy="1085056"/>
            </a:xfrm>
            <a:custGeom>
              <a:avLst/>
              <a:gdLst/>
              <a:ahLst/>
              <a:cxnLst/>
              <a:rect r="r" b="b" t="t" l="l"/>
              <a:pathLst>
                <a:path h="1085056" w="9663907">
                  <a:moveTo>
                    <a:pt x="0" y="0"/>
                  </a:moveTo>
                  <a:lnTo>
                    <a:pt x="9663907" y="0"/>
                  </a:lnTo>
                  <a:lnTo>
                    <a:pt x="9663907" y="1085056"/>
                  </a:lnTo>
                  <a:lnTo>
                    <a:pt x="0" y="10850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663907" cy="115173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50"/>
                </a:lnSpc>
              </a:pPr>
              <a:r>
                <a:rPr lang="en-US" sz="175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I'm a good person who values kindness, honesty, and compassion. I try to treat everyone I meet with respect.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9366349" y="5366742"/>
            <a:ext cx="669131" cy="28575"/>
            <a:chOff x="0" y="0"/>
            <a:chExt cx="892175" cy="381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92175" cy="38100"/>
            </a:xfrm>
            <a:custGeom>
              <a:avLst/>
              <a:gdLst/>
              <a:ahLst/>
              <a:cxnLst/>
              <a:rect r="r" b="b" t="t" l="l"/>
              <a:pathLst>
                <a:path h="38100" w="89217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3125" y="0"/>
                  </a:lnTo>
                  <a:cubicBezTo>
                    <a:pt x="883666" y="0"/>
                    <a:pt x="892175" y="8509"/>
                    <a:pt x="892175" y="19050"/>
                  </a:cubicBezTo>
                  <a:cubicBezTo>
                    <a:pt x="892175" y="29591"/>
                    <a:pt x="883666" y="38100"/>
                    <a:pt x="87312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Freeform 40" id="40"/>
          <p:cNvSpPr/>
          <p:nvPr/>
        </p:nvSpPr>
        <p:spPr>
          <a:xfrm flipH="false" flipV="false" rot="0">
            <a:off x="8888314" y="5125342"/>
            <a:ext cx="511397" cy="511397"/>
          </a:xfrm>
          <a:custGeom>
            <a:avLst/>
            <a:gdLst/>
            <a:ahLst/>
            <a:cxnLst/>
            <a:rect r="r" b="b" t="t" l="l"/>
            <a:pathLst>
              <a:path h="511397" w="511397">
                <a:moveTo>
                  <a:pt x="0" y="0"/>
                </a:moveTo>
                <a:lnTo>
                  <a:pt x="511397" y="0"/>
                </a:lnTo>
                <a:lnTo>
                  <a:pt x="511397" y="511397"/>
                </a:lnTo>
                <a:lnTo>
                  <a:pt x="0" y="51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10259317" y="5087838"/>
            <a:ext cx="2788444" cy="362843"/>
            <a:chOff x="0" y="0"/>
            <a:chExt cx="3717925" cy="48379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3717925" cy="483790"/>
            </a:xfrm>
            <a:custGeom>
              <a:avLst/>
              <a:gdLst/>
              <a:ahLst/>
              <a:cxnLst/>
              <a:rect r="r" b="b" t="t" l="l"/>
              <a:pathLst>
                <a:path h="483790" w="3717925">
                  <a:moveTo>
                    <a:pt x="0" y="0"/>
                  </a:moveTo>
                  <a:lnTo>
                    <a:pt x="3717925" y="0"/>
                  </a:lnTo>
                  <a:lnTo>
                    <a:pt x="3717925" y="483790"/>
                  </a:lnTo>
                  <a:lnTo>
                    <a:pt x="0" y="4837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9525"/>
              <a:ext cx="3717925" cy="4933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87"/>
                </a:lnSpc>
              </a:pPr>
              <a:r>
                <a:rPr lang="en-US" sz="2187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I'm Emotional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259317" y="5484465"/>
            <a:ext cx="7247930" cy="456902"/>
            <a:chOff x="0" y="0"/>
            <a:chExt cx="9663907" cy="609203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663907" cy="609203"/>
            </a:xfrm>
            <a:custGeom>
              <a:avLst/>
              <a:gdLst/>
              <a:ahLst/>
              <a:cxnLst/>
              <a:rect r="r" b="b" t="t" l="l"/>
              <a:pathLst>
                <a:path h="609203" w="9663907">
                  <a:moveTo>
                    <a:pt x="0" y="0"/>
                  </a:moveTo>
                  <a:lnTo>
                    <a:pt x="9663907" y="0"/>
                  </a:lnTo>
                  <a:lnTo>
                    <a:pt x="9663907" y="609203"/>
                  </a:lnTo>
                  <a:lnTo>
                    <a:pt x="0" y="609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9663907" cy="675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50"/>
                </a:lnSpc>
              </a:pPr>
              <a:r>
                <a:rPr lang="en-US" sz="175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i am emotional so i can't see anyone crying.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8252520" y="6370587"/>
            <a:ext cx="669131" cy="28575"/>
            <a:chOff x="0" y="0"/>
            <a:chExt cx="892175" cy="381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92175" cy="38100"/>
            </a:xfrm>
            <a:custGeom>
              <a:avLst/>
              <a:gdLst/>
              <a:ahLst/>
              <a:cxnLst/>
              <a:rect r="r" b="b" t="t" l="l"/>
              <a:pathLst>
                <a:path h="38100" w="89217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3125" y="0"/>
                  </a:lnTo>
                  <a:cubicBezTo>
                    <a:pt x="883666" y="0"/>
                    <a:pt x="892175" y="8509"/>
                    <a:pt x="892175" y="19050"/>
                  </a:cubicBezTo>
                  <a:cubicBezTo>
                    <a:pt x="892175" y="29591"/>
                    <a:pt x="883666" y="38100"/>
                    <a:pt x="87312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Freeform 49" id="49"/>
          <p:cNvSpPr/>
          <p:nvPr/>
        </p:nvSpPr>
        <p:spPr>
          <a:xfrm flipH="false" flipV="false" rot="0">
            <a:off x="8888314" y="6129189"/>
            <a:ext cx="511397" cy="511397"/>
          </a:xfrm>
          <a:custGeom>
            <a:avLst/>
            <a:gdLst/>
            <a:ahLst/>
            <a:cxnLst/>
            <a:rect r="r" b="b" t="t" l="l"/>
            <a:pathLst>
              <a:path h="511397" w="511397">
                <a:moveTo>
                  <a:pt x="0" y="0"/>
                </a:moveTo>
                <a:lnTo>
                  <a:pt x="511397" y="0"/>
                </a:lnTo>
                <a:lnTo>
                  <a:pt x="511397" y="511397"/>
                </a:lnTo>
                <a:lnTo>
                  <a:pt x="0" y="51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4661298" y="6091683"/>
            <a:ext cx="3367385" cy="362843"/>
            <a:chOff x="0" y="0"/>
            <a:chExt cx="4489847" cy="48379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4489847" cy="483790"/>
            </a:xfrm>
            <a:custGeom>
              <a:avLst/>
              <a:gdLst/>
              <a:ahLst/>
              <a:cxnLst/>
              <a:rect r="r" b="b" t="t" l="l"/>
              <a:pathLst>
                <a:path h="483790" w="4489847">
                  <a:moveTo>
                    <a:pt x="0" y="0"/>
                  </a:moveTo>
                  <a:lnTo>
                    <a:pt x="4489847" y="0"/>
                  </a:lnTo>
                  <a:lnTo>
                    <a:pt x="4489847" y="483790"/>
                  </a:lnTo>
                  <a:lnTo>
                    <a:pt x="0" y="4837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9525"/>
              <a:ext cx="4489847" cy="4933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687"/>
                </a:lnSpc>
              </a:pPr>
              <a:r>
                <a:rPr lang="en-US" sz="2187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I'm Passionate About Tech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780752" y="6488312"/>
            <a:ext cx="7247930" cy="813792"/>
            <a:chOff x="0" y="0"/>
            <a:chExt cx="9663907" cy="1085056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663907" cy="1085056"/>
            </a:xfrm>
            <a:custGeom>
              <a:avLst/>
              <a:gdLst/>
              <a:ahLst/>
              <a:cxnLst/>
              <a:rect r="r" b="b" t="t" l="l"/>
              <a:pathLst>
                <a:path h="1085056" w="9663907">
                  <a:moveTo>
                    <a:pt x="0" y="0"/>
                  </a:moveTo>
                  <a:lnTo>
                    <a:pt x="9663907" y="0"/>
                  </a:lnTo>
                  <a:lnTo>
                    <a:pt x="9663907" y="1085056"/>
                  </a:lnTo>
                  <a:lnTo>
                    <a:pt x="0" y="10850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66675"/>
              <a:ext cx="9663907" cy="115173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50"/>
                </a:lnSpc>
              </a:pPr>
              <a:r>
                <a:rPr lang="en-US" sz="175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Data analytics is my jam - I'm always eager to dive into the latest trends and technologies in this field.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9366349" y="7374434"/>
            <a:ext cx="669131" cy="28575"/>
            <a:chOff x="0" y="0"/>
            <a:chExt cx="892175" cy="381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92175" cy="38100"/>
            </a:xfrm>
            <a:custGeom>
              <a:avLst/>
              <a:gdLst/>
              <a:ahLst/>
              <a:cxnLst/>
              <a:rect r="r" b="b" t="t" l="l"/>
              <a:pathLst>
                <a:path h="38100" w="89217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3125" y="0"/>
                  </a:lnTo>
                  <a:cubicBezTo>
                    <a:pt x="883666" y="0"/>
                    <a:pt x="892175" y="8509"/>
                    <a:pt x="892175" y="19050"/>
                  </a:cubicBezTo>
                  <a:cubicBezTo>
                    <a:pt x="892175" y="29591"/>
                    <a:pt x="883666" y="38100"/>
                    <a:pt x="87312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Freeform 58" id="58"/>
          <p:cNvSpPr/>
          <p:nvPr/>
        </p:nvSpPr>
        <p:spPr>
          <a:xfrm flipH="false" flipV="false" rot="0">
            <a:off x="8888314" y="7133035"/>
            <a:ext cx="511397" cy="511397"/>
          </a:xfrm>
          <a:custGeom>
            <a:avLst/>
            <a:gdLst/>
            <a:ahLst/>
            <a:cxnLst/>
            <a:rect r="r" b="b" t="t" l="l"/>
            <a:pathLst>
              <a:path h="511397" w="511397">
                <a:moveTo>
                  <a:pt x="0" y="0"/>
                </a:moveTo>
                <a:lnTo>
                  <a:pt x="511397" y="0"/>
                </a:lnTo>
                <a:lnTo>
                  <a:pt x="511397" y="511397"/>
                </a:lnTo>
                <a:lnTo>
                  <a:pt x="0" y="51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9" id="59"/>
          <p:cNvGrpSpPr/>
          <p:nvPr/>
        </p:nvGrpSpPr>
        <p:grpSpPr>
          <a:xfrm rot="0">
            <a:off x="10259317" y="7095530"/>
            <a:ext cx="2788444" cy="362843"/>
            <a:chOff x="0" y="0"/>
            <a:chExt cx="3717925" cy="48379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3717925" cy="483790"/>
            </a:xfrm>
            <a:custGeom>
              <a:avLst/>
              <a:gdLst/>
              <a:ahLst/>
              <a:cxnLst/>
              <a:rect r="r" b="b" t="t" l="l"/>
              <a:pathLst>
                <a:path h="483790" w="3717925">
                  <a:moveTo>
                    <a:pt x="0" y="0"/>
                  </a:moveTo>
                  <a:lnTo>
                    <a:pt x="3717925" y="0"/>
                  </a:lnTo>
                  <a:lnTo>
                    <a:pt x="3717925" y="483790"/>
                  </a:lnTo>
                  <a:lnTo>
                    <a:pt x="0" y="4837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9525"/>
              <a:ext cx="3717925" cy="4933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87"/>
                </a:lnSpc>
              </a:pPr>
              <a:r>
                <a:rPr lang="en-US" sz="2187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I'm a Forgetful Soul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0259317" y="7492157"/>
            <a:ext cx="7247930" cy="456902"/>
            <a:chOff x="0" y="0"/>
            <a:chExt cx="9663907" cy="609203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9663907" cy="609203"/>
            </a:xfrm>
            <a:custGeom>
              <a:avLst/>
              <a:gdLst/>
              <a:ahLst/>
              <a:cxnLst/>
              <a:rect r="r" b="b" t="t" l="l"/>
              <a:pathLst>
                <a:path h="609203" w="9663907">
                  <a:moveTo>
                    <a:pt x="0" y="0"/>
                  </a:moveTo>
                  <a:lnTo>
                    <a:pt x="9663907" y="0"/>
                  </a:lnTo>
                  <a:lnTo>
                    <a:pt x="9663907" y="609203"/>
                  </a:lnTo>
                  <a:lnTo>
                    <a:pt x="0" y="609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66675"/>
              <a:ext cx="9663907" cy="675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50"/>
                </a:lnSpc>
              </a:pPr>
              <a:r>
                <a:rPr lang="en-US" sz="175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My memory may not be the best, but I try always remember everything.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8252520" y="8378279"/>
            <a:ext cx="669131" cy="28575"/>
            <a:chOff x="0" y="0"/>
            <a:chExt cx="892175" cy="381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92175" cy="38100"/>
            </a:xfrm>
            <a:custGeom>
              <a:avLst/>
              <a:gdLst/>
              <a:ahLst/>
              <a:cxnLst/>
              <a:rect r="r" b="b" t="t" l="l"/>
              <a:pathLst>
                <a:path h="38100" w="89217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3125" y="0"/>
                  </a:lnTo>
                  <a:cubicBezTo>
                    <a:pt x="883666" y="0"/>
                    <a:pt x="892175" y="8509"/>
                    <a:pt x="892175" y="19050"/>
                  </a:cubicBezTo>
                  <a:cubicBezTo>
                    <a:pt x="892175" y="29591"/>
                    <a:pt x="883666" y="38100"/>
                    <a:pt x="87312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sp>
        <p:nvSpPr>
          <p:cNvPr name="Freeform 67" id="67"/>
          <p:cNvSpPr/>
          <p:nvPr/>
        </p:nvSpPr>
        <p:spPr>
          <a:xfrm flipH="false" flipV="false" rot="0">
            <a:off x="8888314" y="8136880"/>
            <a:ext cx="511397" cy="511397"/>
          </a:xfrm>
          <a:custGeom>
            <a:avLst/>
            <a:gdLst/>
            <a:ahLst/>
            <a:cxnLst/>
            <a:rect r="r" b="b" t="t" l="l"/>
            <a:pathLst>
              <a:path h="511397" w="511397">
                <a:moveTo>
                  <a:pt x="0" y="0"/>
                </a:moveTo>
                <a:lnTo>
                  <a:pt x="511397" y="0"/>
                </a:lnTo>
                <a:lnTo>
                  <a:pt x="511397" y="511397"/>
                </a:lnTo>
                <a:lnTo>
                  <a:pt x="0" y="51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8" id="68"/>
          <p:cNvGrpSpPr/>
          <p:nvPr/>
        </p:nvGrpSpPr>
        <p:grpSpPr>
          <a:xfrm rot="0">
            <a:off x="5240239" y="8099374"/>
            <a:ext cx="2788444" cy="362843"/>
            <a:chOff x="0" y="0"/>
            <a:chExt cx="3717925" cy="48379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3717925" cy="483790"/>
            </a:xfrm>
            <a:custGeom>
              <a:avLst/>
              <a:gdLst/>
              <a:ahLst/>
              <a:cxnLst/>
              <a:rect r="r" b="b" t="t" l="l"/>
              <a:pathLst>
                <a:path h="483790" w="3717925">
                  <a:moveTo>
                    <a:pt x="0" y="0"/>
                  </a:moveTo>
                  <a:lnTo>
                    <a:pt x="3717925" y="0"/>
                  </a:lnTo>
                  <a:lnTo>
                    <a:pt x="3717925" y="483790"/>
                  </a:lnTo>
                  <a:lnTo>
                    <a:pt x="0" y="4837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9525"/>
              <a:ext cx="3717925" cy="4933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687"/>
                </a:lnSpc>
              </a:pPr>
              <a:r>
                <a:rPr lang="en-US" sz="2187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I'm a Little mischief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780752" y="8496003"/>
            <a:ext cx="7247930" cy="456902"/>
            <a:chOff x="0" y="0"/>
            <a:chExt cx="9663907" cy="609203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9663907" cy="609203"/>
            </a:xfrm>
            <a:custGeom>
              <a:avLst/>
              <a:gdLst/>
              <a:ahLst/>
              <a:cxnLst/>
              <a:rect r="r" b="b" t="t" l="l"/>
              <a:pathLst>
                <a:path h="609203" w="9663907">
                  <a:moveTo>
                    <a:pt x="0" y="0"/>
                  </a:moveTo>
                  <a:lnTo>
                    <a:pt x="9663907" y="0"/>
                  </a:lnTo>
                  <a:lnTo>
                    <a:pt x="9663907" y="609203"/>
                  </a:lnTo>
                  <a:lnTo>
                    <a:pt x="0" y="609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66675"/>
              <a:ext cx="9663907" cy="6758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50"/>
                </a:lnSpc>
              </a:pPr>
              <a:r>
                <a:rPr lang="en-US" sz="175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but not intended to cause serious harm.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65882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850237" y="1266081"/>
            <a:ext cx="7088237" cy="1064139"/>
            <a:chOff x="0" y="0"/>
            <a:chExt cx="9450983" cy="14188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450983" cy="1418852"/>
            </a:xfrm>
            <a:custGeom>
              <a:avLst/>
              <a:gdLst/>
              <a:ahLst/>
              <a:cxnLst/>
              <a:rect r="r" b="b" t="t" l="l"/>
              <a:pathLst>
                <a:path h="1418852" w="9450983">
                  <a:moveTo>
                    <a:pt x="0" y="0"/>
                  </a:moveTo>
                  <a:lnTo>
                    <a:pt x="9450983" y="0"/>
                  </a:lnTo>
                  <a:lnTo>
                    <a:pt x="9450983" y="1418852"/>
                  </a:lnTo>
                  <a:lnTo>
                    <a:pt x="0" y="14188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450983" cy="1456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234"/>
                </a:lnSpc>
              </a:pPr>
              <a:r>
                <a:rPr lang="en-US" sz="4999" b="true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I Love …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50237" y="2634406"/>
            <a:ext cx="708755" cy="708755"/>
            <a:chOff x="0" y="0"/>
            <a:chExt cx="945007" cy="945007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945007" cy="945007"/>
            </a:xfrm>
            <a:custGeom>
              <a:avLst/>
              <a:gdLst/>
              <a:ahLst/>
              <a:cxnLst/>
              <a:rect r="r" b="b" t="t" l="l"/>
              <a:pathLst>
                <a:path h="945007" w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850237" y="3583782"/>
            <a:ext cx="2864941" cy="485774"/>
            <a:chOff x="0" y="0"/>
            <a:chExt cx="3819921" cy="64769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819921" cy="647699"/>
            </a:xfrm>
            <a:custGeom>
              <a:avLst/>
              <a:gdLst/>
              <a:ahLst/>
              <a:cxnLst/>
              <a:rect r="r" b="b" t="t" l="l"/>
              <a:pathLst>
                <a:path h="647699" w="3819921">
                  <a:moveTo>
                    <a:pt x="0" y="0"/>
                  </a:moveTo>
                  <a:lnTo>
                    <a:pt x="3819921" y="0"/>
                  </a:lnTo>
                  <a:lnTo>
                    <a:pt x="3819921" y="647699"/>
                  </a:lnTo>
                  <a:lnTo>
                    <a:pt x="0" y="6476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819921" cy="6762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6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Gaming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850237" y="4096792"/>
            <a:ext cx="2864941" cy="1050130"/>
            <a:chOff x="0" y="0"/>
            <a:chExt cx="3819921" cy="140017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819921" cy="1400174"/>
            </a:xfrm>
            <a:custGeom>
              <a:avLst/>
              <a:gdLst/>
              <a:ahLst/>
              <a:cxnLst/>
              <a:rect r="r" b="b" t="t" l="l"/>
              <a:pathLst>
                <a:path h="1400174" w="3819921">
                  <a:moveTo>
                    <a:pt x="0" y="0"/>
                  </a:moveTo>
                  <a:lnTo>
                    <a:pt x="3819921" y="0"/>
                  </a:lnTo>
                  <a:lnTo>
                    <a:pt x="3819921" y="1400174"/>
                  </a:lnTo>
                  <a:lnTo>
                    <a:pt x="0" y="14001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3819921" cy="149542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1"/>
                </a:lnSpc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Indoor, outdoor, and mobile games.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140380" y="2634406"/>
            <a:ext cx="708755" cy="708755"/>
            <a:chOff x="0" y="0"/>
            <a:chExt cx="945007" cy="945007"/>
          </a:xfrm>
        </p:grpSpPr>
        <p:sp>
          <p:nvSpPr>
            <p:cNvPr name="Freeform 20" id="20" descr="preencoded.png"/>
            <p:cNvSpPr/>
            <p:nvPr/>
          </p:nvSpPr>
          <p:spPr>
            <a:xfrm flipH="false" flipV="false" rot="0">
              <a:off x="0" y="0"/>
              <a:ext cx="945007" cy="945007"/>
            </a:xfrm>
            <a:custGeom>
              <a:avLst/>
              <a:gdLst/>
              <a:ahLst/>
              <a:cxnLst/>
              <a:rect r="r" b="b" t="t" l="l"/>
              <a:pathLst>
                <a:path h="945007" w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140380" y="3583782"/>
            <a:ext cx="2865090" cy="485774"/>
            <a:chOff x="0" y="0"/>
            <a:chExt cx="3820120" cy="64769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820120" cy="647699"/>
            </a:xfrm>
            <a:custGeom>
              <a:avLst/>
              <a:gdLst/>
              <a:ahLst/>
              <a:cxnLst/>
              <a:rect r="r" b="b" t="t" l="l"/>
              <a:pathLst>
                <a:path h="647699" w="3820120">
                  <a:moveTo>
                    <a:pt x="0" y="0"/>
                  </a:moveTo>
                  <a:lnTo>
                    <a:pt x="3820120" y="0"/>
                  </a:lnTo>
                  <a:lnTo>
                    <a:pt x="3820120" y="647699"/>
                  </a:lnTo>
                  <a:lnTo>
                    <a:pt x="0" y="6476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3820120" cy="6762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6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Traveling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140380" y="4096792"/>
            <a:ext cx="2865090" cy="1050130"/>
            <a:chOff x="0" y="0"/>
            <a:chExt cx="3820120" cy="140017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820120" cy="1400174"/>
            </a:xfrm>
            <a:custGeom>
              <a:avLst/>
              <a:gdLst/>
              <a:ahLst/>
              <a:cxnLst/>
              <a:rect r="r" b="b" t="t" l="l"/>
              <a:pathLst>
                <a:path h="1400174" w="3820120">
                  <a:moveTo>
                    <a:pt x="0" y="0"/>
                  </a:moveTo>
                  <a:lnTo>
                    <a:pt x="3820120" y="0"/>
                  </a:lnTo>
                  <a:lnTo>
                    <a:pt x="3820120" y="1400174"/>
                  </a:lnTo>
                  <a:lnTo>
                    <a:pt x="0" y="14001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0"/>
              <a:ext cx="3820120" cy="149542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1"/>
                </a:lnSpc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Exploring new places and cultures.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430672" y="2634406"/>
            <a:ext cx="708755" cy="708755"/>
            <a:chOff x="0" y="0"/>
            <a:chExt cx="945007" cy="945007"/>
          </a:xfrm>
        </p:grpSpPr>
        <p:sp>
          <p:nvSpPr>
            <p:cNvPr name="Freeform 28" id="28" descr="preencoded.png"/>
            <p:cNvSpPr/>
            <p:nvPr/>
          </p:nvSpPr>
          <p:spPr>
            <a:xfrm flipH="false" flipV="false" rot="0">
              <a:off x="0" y="0"/>
              <a:ext cx="945007" cy="945007"/>
            </a:xfrm>
            <a:custGeom>
              <a:avLst/>
              <a:gdLst/>
              <a:ahLst/>
              <a:cxnLst/>
              <a:rect r="r" b="b" t="t" l="l"/>
              <a:pathLst>
                <a:path h="945007" w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4430672" y="3583782"/>
            <a:ext cx="2864941" cy="485774"/>
            <a:chOff x="0" y="0"/>
            <a:chExt cx="3819921" cy="64769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819921" cy="647699"/>
            </a:xfrm>
            <a:custGeom>
              <a:avLst/>
              <a:gdLst/>
              <a:ahLst/>
              <a:cxnLst/>
              <a:rect r="r" b="b" t="t" l="l"/>
              <a:pathLst>
                <a:path h="647699" w="3819921">
                  <a:moveTo>
                    <a:pt x="0" y="0"/>
                  </a:moveTo>
                  <a:lnTo>
                    <a:pt x="3819921" y="0"/>
                  </a:lnTo>
                  <a:lnTo>
                    <a:pt x="3819921" y="647699"/>
                  </a:lnTo>
                  <a:lnTo>
                    <a:pt x="0" y="6476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3819921" cy="6762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6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Netflix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4430672" y="4096792"/>
            <a:ext cx="2864941" cy="1050130"/>
            <a:chOff x="0" y="0"/>
            <a:chExt cx="3819921" cy="140017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819921" cy="1400174"/>
            </a:xfrm>
            <a:custGeom>
              <a:avLst/>
              <a:gdLst/>
              <a:ahLst/>
              <a:cxnLst/>
              <a:rect r="r" b="b" t="t" l="l"/>
              <a:pathLst>
                <a:path h="1400174" w="3819921">
                  <a:moveTo>
                    <a:pt x="0" y="0"/>
                  </a:moveTo>
                  <a:lnTo>
                    <a:pt x="3819921" y="0"/>
                  </a:lnTo>
                  <a:lnTo>
                    <a:pt x="3819921" y="1400174"/>
                  </a:lnTo>
                  <a:lnTo>
                    <a:pt x="0" y="14001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0"/>
              <a:ext cx="3819921" cy="149542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1"/>
                </a:lnSpc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Enjoying movies and TV series.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850237" y="5997476"/>
            <a:ext cx="708755" cy="708755"/>
            <a:chOff x="0" y="0"/>
            <a:chExt cx="945007" cy="945007"/>
          </a:xfrm>
        </p:grpSpPr>
        <p:sp>
          <p:nvSpPr>
            <p:cNvPr name="Freeform 36" id="36" descr="preencoded.png"/>
            <p:cNvSpPr/>
            <p:nvPr/>
          </p:nvSpPr>
          <p:spPr>
            <a:xfrm flipH="false" flipV="false" rot="0">
              <a:off x="0" y="0"/>
              <a:ext cx="945007" cy="945007"/>
            </a:xfrm>
            <a:custGeom>
              <a:avLst/>
              <a:gdLst/>
              <a:ahLst/>
              <a:cxnLst/>
              <a:rect r="r" b="b" t="t" l="l"/>
              <a:pathLst>
                <a:path h="945007" w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7850237" y="6946850"/>
            <a:ext cx="2864941" cy="485774"/>
            <a:chOff x="0" y="0"/>
            <a:chExt cx="3819921" cy="64769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819921" cy="647699"/>
            </a:xfrm>
            <a:custGeom>
              <a:avLst/>
              <a:gdLst/>
              <a:ahLst/>
              <a:cxnLst/>
              <a:rect r="r" b="b" t="t" l="l"/>
              <a:pathLst>
                <a:path h="647699" w="3819921">
                  <a:moveTo>
                    <a:pt x="0" y="0"/>
                  </a:moveTo>
                  <a:lnTo>
                    <a:pt x="3819921" y="0"/>
                  </a:lnTo>
                  <a:lnTo>
                    <a:pt x="3819921" y="647699"/>
                  </a:lnTo>
                  <a:lnTo>
                    <a:pt x="0" y="6476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28575"/>
              <a:ext cx="3819921" cy="6762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6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Nature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850237" y="7459860"/>
            <a:ext cx="2864941" cy="1503761"/>
            <a:chOff x="0" y="0"/>
            <a:chExt cx="3819921" cy="200501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819921" cy="2005014"/>
            </a:xfrm>
            <a:custGeom>
              <a:avLst/>
              <a:gdLst/>
              <a:ahLst/>
              <a:cxnLst/>
              <a:rect r="r" b="b" t="t" l="l"/>
              <a:pathLst>
                <a:path h="2005014" w="3819921">
                  <a:moveTo>
                    <a:pt x="0" y="0"/>
                  </a:moveTo>
                  <a:lnTo>
                    <a:pt x="3819921" y="0"/>
                  </a:lnTo>
                  <a:lnTo>
                    <a:pt x="3819921" y="2005014"/>
                  </a:lnTo>
                  <a:lnTo>
                    <a:pt x="0" y="20050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95250"/>
              <a:ext cx="3819921" cy="210026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1"/>
                </a:lnSpc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Appreciating the beauty of the outdoors.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1140380" y="5997476"/>
            <a:ext cx="708755" cy="708755"/>
            <a:chOff x="0" y="0"/>
            <a:chExt cx="945007" cy="945007"/>
          </a:xfrm>
        </p:grpSpPr>
        <p:sp>
          <p:nvSpPr>
            <p:cNvPr name="Freeform 44" id="44" descr="preencoded.png"/>
            <p:cNvSpPr/>
            <p:nvPr/>
          </p:nvSpPr>
          <p:spPr>
            <a:xfrm flipH="false" flipV="false" rot="0">
              <a:off x="0" y="0"/>
              <a:ext cx="945007" cy="945007"/>
            </a:xfrm>
            <a:custGeom>
              <a:avLst/>
              <a:gdLst/>
              <a:ahLst/>
              <a:cxnLst/>
              <a:rect r="r" b="b" t="t" l="l"/>
              <a:pathLst>
                <a:path h="945007" w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1140380" y="6946850"/>
            <a:ext cx="2865090" cy="485774"/>
            <a:chOff x="0" y="0"/>
            <a:chExt cx="3820120" cy="64769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820120" cy="647699"/>
            </a:xfrm>
            <a:custGeom>
              <a:avLst/>
              <a:gdLst/>
              <a:ahLst/>
              <a:cxnLst/>
              <a:rect r="r" b="b" t="t" l="l"/>
              <a:pathLst>
                <a:path h="647699" w="3820120">
                  <a:moveTo>
                    <a:pt x="0" y="0"/>
                  </a:moveTo>
                  <a:lnTo>
                    <a:pt x="3820120" y="0"/>
                  </a:lnTo>
                  <a:lnTo>
                    <a:pt x="3820120" y="647699"/>
                  </a:lnTo>
                  <a:lnTo>
                    <a:pt x="0" y="6476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3820120" cy="6762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6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spending time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1140380" y="7459862"/>
            <a:ext cx="2865090" cy="1050130"/>
            <a:chOff x="0" y="0"/>
            <a:chExt cx="3820120" cy="1400174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820120" cy="1400174"/>
            </a:xfrm>
            <a:custGeom>
              <a:avLst/>
              <a:gdLst/>
              <a:ahLst/>
              <a:cxnLst/>
              <a:rect r="r" b="b" t="t" l="l"/>
              <a:pathLst>
                <a:path h="1400174" w="3820120">
                  <a:moveTo>
                    <a:pt x="0" y="0"/>
                  </a:moveTo>
                  <a:lnTo>
                    <a:pt x="3820120" y="0"/>
                  </a:lnTo>
                  <a:lnTo>
                    <a:pt x="3820120" y="1400174"/>
                  </a:lnTo>
                  <a:lnTo>
                    <a:pt x="0" y="14001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95250"/>
              <a:ext cx="3820120" cy="149542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1"/>
                </a:lnSpc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friends,family and also alone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65882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7754391" y="648146"/>
            <a:ext cx="6403330" cy="1062355"/>
            <a:chOff x="0" y="0"/>
            <a:chExt cx="8537773" cy="14164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37773" cy="1416473"/>
            </a:xfrm>
            <a:custGeom>
              <a:avLst/>
              <a:gdLst/>
              <a:ahLst/>
              <a:cxnLst/>
              <a:rect r="r" b="b" t="t" l="l"/>
              <a:pathLst>
                <a:path h="1416473" w="8537773">
                  <a:moveTo>
                    <a:pt x="0" y="0"/>
                  </a:moveTo>
                  <a:lnTo>
                    <a:pt x="8537773" y="0"/>
                  </a:lnTo>
                  <a:lnTo>
                    <a:pt x="8537773" y="1416473"/>
                  </a:lnTo>
                  <a:lnTo>
                    <a:pt x="0" y="14164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537773" cy="14545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249"/>
                </a:lnSpc>
              </a:pPr>
              <a:r>
                <a:rPr lang="en-US" sz="4999" b="true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I hate …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749629" y="2173189"/>
            <a:ext cx="585788" cy="585787"/>
          </a:xfrm>
          <a:custGeom>
            <a:avLst/>
            <a:gdLst/>
            <a:ahLst/>
            <a:cxnLst/>
            <a:rect r="r" b="b" t="t" l="l"/>
            <a:pathLst>
              <a:path h="585787" w="585788">
                <a:moveTo>
                  <a:pt x="0" y="0"/>
                </a:moveTo>
                <a:lnTo>
                  <a:pt x="585788" y="0"/>
                </a:lnTo>
                <a:lnTo>
                  <a:pt x="585788" y="585787"/>
                </a:lnTo>
                <a:lnTo>
                  <a:pt x="0" y="585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850460" y="2173189"/>
            <a:ext cx="384125" cy="605028"/>
            <a:chOff x="0" y="0"/>
            <a:chExt cx="512167" cy="80670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12167" cy="806704"/>
            </a:xfrm>
            <a:custGeom>
              <a:avLst/>
              <a:gdLst/>
              <a:ahLst/>
              <a:cxnLst/>
              <a:rect r="r" b="b" t="t" l="l"/>
              <a:pathLst>
                <a:path h="806704" w="512167">
                  <a:moveTo>
                    <a:pt x="0" y="0"/>
                  </a:moveTo>
                  <a:lnTo>
                    <a:pt x="512167" y="0"/>
                  </a:lnTo>
                  <a:lnTo>
                    <a:pt x="512167" y="806704"/>
                  </a:lnTo>
                  <a:lnTo>
                    <a:pt x="0" y="8067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47625"/>
              <a:ext cx="512167" cy="7590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586787" y="2135089"/>
            <a:ext cx="3201591" cy="442912"/>
            <a:chOff x="0" y="0"/>
            <a:chExt cx="4268788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268788" cy="590550"/>
            </a:xfrm>
            <a:custGeom>
              <a:avLst/>
              <a:gdLst/>
              <a:ahLst/>
              <a:cxnLst/>
              <a:rect r="r" b="b" t="t" l="l"/>
              <a:pathLst>
                <a:path h="590550" w="4268788">
                  <a:moveTo>
                    <a:pt x="0" y="0"/>
                  </a:moveTo>
                  <a:lnTo>
                    <a:pt x="4268788" y="0"/>
                  </a:lnTo>
                  <a:lnTo>
                    <a:pt x="4268788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4268788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4"/>
                </a:lnSpc>
              </a:pPr>
              <a:r>
                <a:rPr lang="en-US" sz="2499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Vegetables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86787" y="2603003"/>
            <a:ext cx="8804821" cy="538312"/>
            <a:chOff x="0" y="0"/>
            <a:chExt cx="11739761" cy="7177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739762" cy="717749"/>
            </a:xfrm>
            <a:custGeom>
              <a:avLst/>
              <a:gdLst/>
              <a:ahLst/>
              <a:cxnLst/>
              <a:rect r="r" b="b" t="t" l="l"/>
              <a:pathLst>
                <a:path h="717749" w="11739762">
                  <a:moveTo>
                    <a:pt x="0" y="0"/>
                  </a:moveTo>
                  <a:lnTo>
                    <a:pt x="11739762" y="0"/>
                  </a:lnTo>
                  <a:lnTo>
                    <a:pt x="11739762" y="717749"/>
                  </a:lnTo>
                  <a:lnTo>
                    <a:pt x="0" y="7177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11739761" cy="8034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6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i don't like eat anyone vegetables.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7749629" y="3680817"/>
            <a:ext cx="585788" cy="585788"/>
          </a:xfrm>
          <a:custGeom>
            <a:avLst/>
            <a:gdLst/>
            <a:ahLst/>
            <a:cxnLst/>
            <a:rect r="r" b="b" t="t" l="l"/>
            <a:pathLst>
              <a:path h="585788" w="585788">
                <a:moveTo>
                  <a:pt x="0" y="0"/>
                </a:moveTo>
                <a:lnTo>
                  <a:pt x="585788" y="0"/>
                </a:lnTo>
                <a:lnTo>
                  <a:pt x="585788" y="585788"/>
                </a:lnTo>
                <a:lnTo>
                  <a:pt x="0" y="585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7850460" y="3640443"/>
            <a:ext cx="384125" cy="605028"/>
            <a:chOff x="0" y="0"/>
            <a:chExt cx="512167" cy="80670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12167" cy="806704"/>
            </a:xfrm>
            <a:custGeom>
              <a:avLst/>
              <a:gdLst/>
              <a:ahLst/>
              <a:cxnLst/>
              <a:rect r="r" b="b" t="t" l="l"/>
              <a:pathLst>
                <a:path h="806704" w="512167">
                  <a:moveTo>
                    <a:pt x="0" y="0"/>
                  </a:moveTo>
                  <a:lnTo>
                    <a:pt x="512167" y="0"/>
                  </a:lnTo>
                  <a:lnTo>
                    <a:pt x="512167" y="806704"/>
                  </a:lnTo>
                  <a:lnTo>
                    <a:pt x="0" y="8067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47625"/>
              <a:ext cx="512167" cy="7590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586787" y="3642718"/>
            <a:ext cx="3201591" cy="442912"/>
            <a:chOff x="0" y="0"/>
            <a:chExt cx="4268788" cy="5905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268788" cy="590550"/>
            </a:xfrm>
            <a:custGeom>
              <a:avLst/>
              <a:gdLst/>
              <a:ahLst/>
              <a:cxnLst/>
              <a:rect r="r" b="b" t="t" l="l"/>
              <a:pathLst>
                <a:path h="590550" w="4268788">
                  <a:moveTo>
                    <a:pt x="0" y="0"/>
                  </a:moveTo>
                  <a:lnTo>
                    <a:pt x="4268788" y="0"/>
                  </a:lnTo>
                  <a:lnTo>
                    <a:pt x="4268788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4268788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4"/>
                </a:lnSpc>
              </a:pPr>
              <a:r>
                <a:rPr lang="en-US" sz="2499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Repetition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8586787" y="4110632"/>
            <a:ext cx="8804821" cy="538312"/>
            <a:chOff x="0" y="0"/>
            <a:chExt cx="11739761" cy="71774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739762" cy="717749"/>
            </a:xfrm>
            <a:custGeom>
              <a:avLst/>
              <a:gdLst/>
              <a:ahLst/>
              <a:cxnLst/>
              <a:rect r="r" b="b" t="t" l="l"/>
              <a:pathLst>
                <a:path h="717749" w="11739762">
                  <a:moveTo>
                    <a:pt x="0" y="0"/>
                  </a:moveTo>
                  <a:lnTo>
                    <a:pt x="11739762" y="0"/>
                  </a:lnTo>
                  <a:lnTo>
                    <a:pt x="11739762" y="717749"/>
                  </a:lnTo>
                  <a:lnTo>
                    <a:pt x="0" y="7177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85725"/>
              <a:ext cx="11739761" cy="8034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6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I dislike being told the same thing repeatedly. It quickly makes me frustrated.</a:t>
              </a: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7749629" y="5188446"/>
            <a:ext cx="585788" cy="585788"/>
          </a:xfrm>
          <a:custGeom>
            <a:avLst/>
            <a:gdLst/>
            <a:ahLst/>
            <a:cxnLst/>
            <a:rect r="r" b="b" t="t" l="l"/>
            <a:pathLst>
              <a:path h="585788" w="585788">
                <a:moveTo>
                  <a:pt x="0" y="0"/>
                </a:moveTo>
                <a:lnTo>
                  <a:pt x="585788" y="0"/>
                </a:lnTo>
                <a:lnTo>
                  <a:pt x="585788" y="585788"/>
                </a:lnTo>
                <a:lnTo>
                  <a:pt x="0" y="585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7850460" y="5169206"/>
            <a:ext cx="384125" cy="605028"/>
            <a:chOff x="0" y="0"/>
            <a:chExt cx="512167" cy="80670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12167" cy="806704"/>
            </a:xfrm>
            <a:custGeom>
              <a:avLst/>
              <a:gdLst/>
              <a:ahLst/>
              <a:cxnLst/>
              <a:rect r="r" b="b" t="t" l="l"/>
              <a:pathLst>
                <a:path h="806704" w="512167">
                  <a:moveTo>
                    <a:pt x="0" y="0"/>
                  </a:moveTo>
                  <a:lnTo>
                    <a:pt x="512167" y="0"/>
                  </a:lnTo>
                  <a:lnTo>
                    <a:pt x="512167" y="806704"/>
                  </a:lnTo>
                  <a:lnTo>
                    <a:pt x="0" y="8067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47625"/>
              <a:ext cx="512167" cy="7590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3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8586787" y="5150347"/>
            <a:ext cx="3201591" cy="442912"/>
            <a:chOff x="0" y="0"/>
            <a:chExt cx="4268788" cy="59055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268788" cy="590550"/>
            </a:xfrm>
            <a:custGeom>
              <a:avLst/>
              <a:gdLst/>
              <a:ahLst/>
              <a:cxnLst/>
              <a:rect r="r" b="b" t="t" l="l"/>
              <a:pathLst>
                <a:path h="590550" w="4268788">
                  <a:moveTo>
                    <a:pt x="0" y="0"/>
                  </a:moveTo>
                  <a:lnTo>
                    <a:pt x="4268788" y="0"/>
                  </a:lnTo>
                  <a:lnTo>
                    <a:pt x="4268788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4268788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4"/>
                </a:lnSpc>
              </a:pPr>
              <a:r>
                <a:rPr lang="en-US" sz="2499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Unreliability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8586787" y="5618261"/>
            <a:ext cx="8804821" cy="538312"/>
            <a:chOff x="0" y="0"/>
            <a:chExt cx="11739761" cy="71774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1739762" cy="717749"/>
            </a:xfrm>
            <a:custGeom>
              <a:avLst/>
              <a:gdLst/>
              <a:ahLst/>
              <a:cxnLst/>
              <a:rect r="r" b="b" t="t" l="l"/>
              <a:pathLst>
                <a:path h="717749" w="11739762">
                  <a:moveTo>
                    <a:pt x="0" y="0"/>
                  </a:moveTo>
                  <a:lnTo>
                    <a:pt x="11739762" y="0"/>
                  </a:lnTo>
                  <a:lnTo>
                    <a:pt x="11739762" y="717749"/>
                  </a:lnTo>
                  <a:lnTo>
                    <a:pt x="0" y="7177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85725"/>
              <a:ext cx="11739761" cy="8034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6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Dislike flaky and inconsistent people.</a:t>
              </a: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7749629" y="6696075"/>
            <a:ext cx="585788" cy="585788"/>
          </a:xfrm>
          <a:custGeom>
            <a:avLst/>
            <a:gdLst/>
            <a:ahLst/>
            <a:cxnLst/>
            <a:rect r="r" b="b" t="t" l="l"/>
            <a:pathLst>
              <a:path h="585788" w="585788">
                <a:moveTo>
                  <a:pt x="0" y="0"/>
                </a:moveTo>
                <a:lnTo>
                  <a:pt x="585788" y="0"/>
                </a:lnTo>
                <a:lnTo>
                  <a:pt x="585788" y="585788"/>
                </a:lnTo>
                <a:lnTo>
                  <a:pt x="0" y="585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7850460" y="6657976"/>
            <a:ext cx="384125" cy="605028"/>
            <a:chOff x="0" y="0"/>
            <a:chExt cx="512167" cy="80670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12167" cy="806704"/>
            </a:xfrm>
            <a:custGeom>
              <a:avLst/>
              <a:gdLst/>
              <a:ahLst/>
              <a:cxnLst/>
              <a:rect r="r" b="b" t="t" l="l"/>
              <a:pathLst>
                <a:path h="806704" w="512167">
                  <a:moveTo>
                    <a:pt x="0" y="0"/>
                  </a:moveTo>
                  <a:lnTo>
                    <a:pt x="512167" y="0"/>
                  </a:lnTo>
                  <a:lnTo>
                    <a:pt x="512167" y="806704"/>
                  </a:lnTo>
                  <a:lnTo>
                    <a:pt x="0" y="8067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47625"/>
              <a:ext cx="512167" cy="7590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4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586787" y="6657976"/>
            <a:ext cx="3201591" cy="442912"/>
            <a:chOff x="0" y="0"/>
            <a:chExt cx="4268788" cy="59055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268788" cy="590550"/>
            </a:xfrm>
            <a:custGeom>
              <a:avLst/>
              <a:gdLst/>
              <a:ahLst/>
              <a:cxnLst/>
              <a:rect r="r" b="b" t="t" l="l"/>
              <a:pathLst>
                <a:path h="590550" w="4268788">
                  <a:moveTo>
                    <a:pt x="0" y="0"/>
                  </a:moveTo>
                  <a:lnTo>
                    <a:pt x="4268788" y="0"/>
                  </a:lnTo>
                  <a:lnTo>
                    <a:pt x="4268788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4268788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4"/>
                </a:lnSpc>
              </a:pPr>
              <a:r>
                <a:rPr lang="en-US" sz="2499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Dishonesty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586787" y="7125891"/>
            <a:ext cx="8804821" cy="538312"/>
            <a:chOff x="0" y="0"/>
            <a:chExt cx="11739761" cy="71774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1739762" cy="717749"/>
            </a:xfrm>
            <a:custGeom>
              <a:avLst/>
              <a:gdLst/>
              <a:ahLst/>
              <a:cxnLst/>
              <a:rect r="r" b="b" t="t" l="l"/>
              <a:pathLst>
                <a:path h="717749" w="11739762">
                  <a:moveTo>
                    <a:pt x="0" y="0"/>
                  </a:moveTo>
                  <a:lnTo>
                    <a:pt x="11739762" y="0"/>
                  </a:lnTo>
                  <a:lnTo>
                    <a:pt x="11739762" y="717749"/>
                  </a:lnTo>
                  <a:lnTo>
                    <a:pt x="0" y="7177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85725"/>
              <a:ext cx="11739761" cy="8034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6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Strong dislike for liars.</a:t>
              </a:r>
            </a:p>
          </p:txBody>
        </p:sp>
      </p:grpSp>
      <p:sp>
        <p:nvSpPr>
          <p:cNvPr name="Freeform 51" id="51"/>
          <p:cNvSpPr/>
          <p:nvPr/>
        </p:nvSpPr>
        <p:spPr>
          <a:xfrm flipH="false" flipV="false" rot="0">
            <a:off x="7749629" y="8203704"/>
            <a:ext cx="585788" cy="585788"/>
          </a:xfrm>
          <a:custGeom>
            <a:avLst/>
            <a:gdLst/>
            <a:ahLst/>
            <a:cxnLst/>
            <a:rect r="r" b="b" t="t" l="l"/>
            <a:pathLst>
              <a:path h="585788" w="585788">
                <a:moveTo>
                  <a:pt x="0" y="0"/>
                </a:moveTo>
                <a:lnTo>
                  <a:pt x="585788" y="0"/>
                </a:lnTo>
                <a:lnTo>
                  <a:pt x="585788" y="585788"/>
                </a:lnTo>
                <a:lnTo>
                  <a:pt x="0" y="585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2" id="52"/>
          <p:cNvGrpSpPr/>
          <p:nvPr/>
        </p:nvGrpSpPr>
        <p:grpSpPr>
          <a:xfrm rot="0">
            <a:off x="7850460" y="8148638"/>
            <a:ext cx="384125" cy="605028"/>
            <a:chOff x="0" y="0"/>
            <a:chExt cx="512167" cy="806704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512167" cy="806704"/>
            </a:xfrm>
            <a:custGeom>
              <a:avLst/>
              <a:gdLst/>
              <a:ahLst/>
              <a:cxnLst/>
              <a:rect r="r" b="b" t="t" l="l"/>
              <a:pathLst>
                <a:path h="806704" w="512167">
                  <a:moveTo>
                    <a:pt x="0" y="0"/>
                  </a:moveTo>
                  <a:lnTo>
                    <a:pt x="512167" y="0"/>
                  </a:lnTo>
                  <a:lnTo>
                    <a:pt x="512167" y="806704"/>
                  </a:lnTo>
                  <a:lnTo>
                    <a:pt x="0" y="8067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47625"/>
              <a:ext cx="512167" cy="7590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000"/>
                </a:lnSpc>
              </a:pPr>
              <a:r>
                <a:rPr lang="en-US" sz="300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5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8586787" y="8165604"/>
            <a:ext cx="3201591" cy="442912"/>
            <a:chOff x="0" y="0"/>
            <a:chExt cx="4268788" cy="59055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4268788" cy="590550"/>
            </a:xfrm>
            <a:custGeom>
              <a:avLst/>
              <a:gdLst/>
              <a:ahLst/>
              <a:cxnLst/>
              <a:rect r="r" b="b" t="t" l="l"/>
              <a:pathLst>
                <a:path h="590550" w="4268788">
                  <a:moveTo>
                    <a:pt x="0" y="0"/>
                  </a:moveTo>
                  <a:lnTo>
                    <a:pt x="4268788" y="0"/>
                  </a:lnTo>
                  <a:lnTo>
                    <a:pt x="4268788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28575"/>
              <a:ext cx="4268788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4"/>
                </a:lnSpc>
              </a:pPr>
              <a:r>
                <a:rPr lang="en-US" sz="2499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Lack of Consistency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8586787" y="8633520"/>
            <a:ext cx="8804821" cy="948035"/>
            <a:chOff x="0" y="0"/>
            <a:chExt cx="11739761" cy="1264046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1739762" cy="1264046"/>
            </a:xfrm>
            <a:custGeom>
              <a:avLst/>
              <a:gdLst/>
              <a:ahLst/>
              <a:cxnLst/>
              <a:rect r="r" b="b" t="t" l="l"/>
              <a:pathLst>
                <a:path h="1264046" w="11739762">
                  <a:moveTo>
                    <a:pt x="0" y="0"/>
                  </a:moveTo>
                  <a:lnTo>
                    <a:pt x="11739762" y="0"/>
                  </a:lnTo>
                  <a:lnTo>
                    <a:pt x="11739762" y="1264046"/>
                  </a:lnTo>
                  <a:lnTo>
                    <a:pt x="0" y="12640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85725"/>
              <a:ext cx="11739761" cy="13497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6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I hate that sometimes I struggle with being consistent, and it makes me feel disappointed in myself.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65882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7" y="1506736"/>
            <a:ext cx="7088237" cy="1064139"/>
            <a:chOff x="0" y="0"/>
            <a:chExt cx="9450983" cy="14188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450983" cy="1418852"/>
            </a:xfrm>
            <a:custGeom>
              <a:avLst/>
              <a:gdLst/>
              <a:ahLst/>
              <a:cxnLst/>
              <a:rect r="r" b="b" t="t" l="l"/>
              <a:pathLst>
                <a:path h="1418852" w="9450983">
                  <a:moveTo>
                    <a:pt x="0" y="0"/>
                  </a:moveTo>
                  <a:lnTo>
                    <a:pt x="9450983" y="0"/>
                  </a:lnTo>
                  <a:lnTo>
                    <a:pt x="9450983" y="1418852"/>
                  </a:lnTo>
                  <a:lnTo>
                    <a:pt x="0" y="14188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450983" cy="14569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234"/>
                </a:lnSpc>
              </a:pPr>
              <a:r>
                <a:rPr lang="en-US" sz="4999" b="true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I Beliefs …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746772" y="3760887"/>
            <a:ext cx="3544044" cy="485774"/>
            <a:chOff x="0" y="0"/>
            <a:chExt cx="4725392" cy="6476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25392" cy="647699"/>
            </a:xfrm>
            <a:custGeom>
              <a:avLst/>
              <a:gdLst/>
              <a:ahLst/>
              <a:cxnLst/>
              <a:rect r="r" b="b" t="t" l="l"/>
              <a:pathLst>
                <a:path h="647699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647699"/>
                  </a:lnTo>
                  <a:lnTo>
                    <a:pt x="0" y="6476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725392" cy="6762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436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Karma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4273896"/>
            <a:ext cx="5298579" cy="596505"/>
            <a:chOff x="0" y="0"/>
            <a:chExt cx="7064772" cy="7953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064772" cy="795339"/>
            </a:xfrm>
            <a:custGeom>
              <a:avLst/>
              <a:gdLst/>
              <a:ahLst/>
              <a:cxnLst/>
              <a:rect r="r" b="b" t="t" l="l"/>
              <a:pathLst>
                <a:path h="795339" w="7064772">
                  <a:moveTo>
                    <a:pt x="0" y="0"/>
                  </a:moveTo>
                  <a:lnTo>
                    <a:pt x="7064772" y="0"/>
                  </a:lnTo>
                  <a:lnTo>
                    <a:pt x="7064772" y="795339"/>
                  </a:lnTo>
                  <a:lnTo>
                    <a:pt x="0" y="7953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7064772" cy="89058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561"/>
                </a:lnSpc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What goes around comes around.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290816" y="3016895"/>
            <a:ext cx="5706237" cy="5706237"/>
            <a:chOff x="0" y="0"/>
            <a:chExt cx="7608316" cy="7608316"/>
          </a:xfrm>
        </p:grpSpPr>
        <p:sp>
          <p:nvSpPr>
            <p:cNvPr name="Freeform 16" id="16" descr="preencoded.png"/>
            <p:cNvSpPr/>
            <p:nvPr/>
          </p:nvSpPr>
          <p:spPr>
            <a:xfrm flipH="false" flipV="false" rot="0">
              <a:off x="0" y="0"/>
              <a:ext cx="7608316" cy="7608316"/>
            </a:xfrm>
            <a:custGeom>
              <a:avLst/>
              <a:gdLst/>
              <a:ahLst/>
              <a:cxnLst/>
              <a:rect r="r" b="b" t="t" l="l"/>
              <a:pathLst>
                <a:path h="7608316" w="7608316">
                  <a:moveTo>
                    <a:pt x="0" y="0"/>
                  </a:moveTo>
                  <a:lnTo>
                    <a:pt x="7608316" y="0"/>
                  </a:lnTo>
                  <a:lnTo>
                    <a:pt x="7608316" y="7608316"/>
                  </a:lnTo>
                  <a:lnTo>
                    <a:pt x="0" y="760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755731" y="4806851"/>
            <a:ext cx="398717" cy="398717"/>
            <a:chOff x="0" y="0"/>
            <a:chExt cx="531622" cy="531622"/>
          </a:xfrm>
        </p:grpSpPr>
        <p:sp>
          <p:nvSpPr>
            <p:cNvPr name="Freeform 18" id="18" descr="preencoded.png"/>
            <p:cNvSpPr/>
            <p:nvPr/>
          </p:nvSpPr>
          <p:spPr>
            <a:xfrm flipH="false" flipV="false" rot="0">
              <a:off x="0" y="0"/>
              <a:ext cx="531622" cy="531622"/>
            </a:xfrm>
            <a:custGeom>
              <a:avLst/>
              <a:gdLst/>
              <a:ahLst/>
              <a:cxnLst/>
              <a:rect r="r" b="b" t="t" l="l"/>
              <a:pathLst>
                <a:path h="531622" w="531622">
                  <a:moveTo>
                    <a:pt x="0" y="0"/>
                  </a:moveTo>
                  <a:lnTo>
                    <a:pt x="531622" y="0"/>
                  </a:lnTo>
                  <a:lnTo>
                    <a:pt x="531622" y="531622"/>
                  </a:lnTo>
                  <a:lnTo>
                    <a:pt x="0" y="531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1997035" y="3249960"/>
            <a:ext cx="3544044" cy="485774"/>
            <a:chOff x="0" y="0"/>
            <a:chExt cx="4725392" cy="64769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25392" cy="647699"/>
            </a:xfrm>
            <a:custGeom>
              <a:avLst/>
              <a:gdLst/>
              <a:ahLst/>
              <a:cxnLst/>
              <a:rect r="r" b="b" t="t" l="l"/>
              <a:pathLst>
                <a:path h="647699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647699"/>
                  </a:lnTo>
                  <a:lnTo>
                    <a:pt x="0" y="6476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4725392" cy="6762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6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Hard work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997035" y="3762969"/>
            <a:ext cx="5298727" cy="596505"/>
            <a:chOff x="0" y="0"/>
            <a:chExt cx="7064969" cy="79533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064970" cy="795339"/>
            </a:xfrm>
            <a:custGeom>
              <a:avLst/>
              <a:gdLst/>
              <a:ahLst/>
              <a:cxnLst/>
              <a:rect r="r" b="b" t="t" l="l"/>
              <a:pathLst>
                <a:path h="795339" w="7064970">
                  <a:moveTo>
                    <a:pt x="0" y="0"/>
                  </a:moveTo>
                  <a:lnTo>
                    <a:pt x="7064970" y="0"/>
                  </a:lnTo>
                  <a:lnTo>
                    <a:pt x="7064970" y="795339"/>
                  </a:lnTo>
                  <a:lnTo>
                    <a:pt x="0" y="7953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7064969" cy="89058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1"/>
                </a:lnSpc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Dedication leads to success.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290816" y="3016895"/>
            <a:ext cx="5706237" cy="5706237"/>
            <a:chOff x="0" y="0"/>
            <a:chExt cx="7608316" cy="7608316"/>
          </a:xfrm>
        </p:grpSpPr>
        <p:sp>
          <p:nvSpPr>
            <p:cNvPr name="Freeform 26" id="26" descr="preencoded.png"/>
            <p:cNvSpPr/>
            <p:nvPr/>
          </p:nvSpPr>
          <p:spPr>
            <a:xfrm flipH="false" flipV="false" rot="0">
              <a:off x="0" y="0"/>
              <a:ext cx="7608316" cy="7608316"/>
            </a:xfrm>
            <a:custGeom>
              <a:avLst/>
              <a:gdLst/>
              <a:ahLst/>
              <a:cxnLst/>
              <a:rect r="r" b="b" t="t" l="l"/>
              <a:pathLst>
                <a:path h="7608316" w="7608316">
                  <a:moveTo>
                    <a:pt x="0" y="0"/>
                  </a:moveTo>
                  <a:lnTo>
                    <a:pt x="7608316" y="0"/>
                  </a:lnTo>
                  <a:lnTo>
                    <a:pt x="7608316" y="7608316"/>
                  </a:lnTo>
                  <a:lnTo>
                    <a:pt x="0" y="760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9398496" y="4273004"/>
            <a:ext cx="398717" cy="398717"/>
            <a:chOff x="0" y="0"/>
            <a:chExt cx="531622" cy="531622"/>
          </a:xfrm>
        </p:grpSpPr>
        <p:sp>
          <p:nvSpPr>
            <p:cNvPr name="Freeform 28" id="28" descr="preencoded.png"/>
            <p:cNvSpPr/>
            <p:nvPr/>
          </p:nvSpPr>
          <p:spPr>
            <a:xfrm flipH="false" flipV="false" rot="0">
              <a:off x="0" y="0"/>
              <a:ext cx="531622" cy="531622"/>
            </a:xfrm>
            <a:custGeom>
              <a:avLst/>
              <a:gdLst/>
              <a:ahLst/>
              <a:cxnLst/>
              <a:rect r="r" b="b" t="t" l="l"/>
              <a:pathLst>
                <a:path h="531622" w="531622">
                  <a:moveTo>
                    <a:pt x="0" y="0"/>
                  </a:moveTo>
                  <a:lnTo>
                    <a:pt x="531622" y="0"/>
                  </a:lnTo>
                  <a:lnTo>
                    <a:pt x="531622" y="531622"/>
                  </a:lnTo>
                  <a:lnTo>
                    <a:pt x="0" y="531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2564070" y="5293668"/>
            <a:ext cx="3544044" cy="485774"/>
            <a:chOff x="0" y="0"/>
            <a:chExt cx="4725392" cy="64769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725392" cy="647699"/>
            </a:xfrm>
            <a:custGeom>
              <a:avLst/>
              <a:gdLst/>
              <a:ahLst/>
              <a:cxnLst/>
              <a:rect r="r" b="b" t="t" l="l"/>
              <a:pathLst>
                <a:path h="647699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647699"/>
                  </a:lnTo>
                  <a:lnTo>
                    <a:pt x="0" y="6476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4725392" cy="6762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6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Luck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564070" y="5806678"/>
            <a:ext cx="4731692" cy="596505"/>
            <a:chOff x="0" y="0"/>
            <a:chExt cx="6308923" cy="79533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08923" cy="795339"/>
            </a:xfrm>
            <a:custGeom>
              <a:avLst/>
              <a:gdLst/>
              <a:ahLst/>
              <a:cxnLst/>
              <a:rect r="r" b="b" t="t" l="l"/>
              <a:pathLst>
                <a:path h="795339" w="6308923">
                  <a:moveTo>
                    <a:pt x="0" y="0"/>
                  </a:moveTo>
                  <a:lnTo>
                    <a:pt x="6308923" y="0"/>
                  </a:lnTo>
                  <a:lnTo>
                    <a:pt x="6308923" y="795339"/>
                  </a:lnTo>
                  <a:lnTo>
                    <a:pt x="0" y="7953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0"/>
              <a:ext cx="6308923" cy="89058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1"/>
                </a:lnSpc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Chance plays a role.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6290816" y="3016895"/>
            <a:ext cx="5706237" cy="5706237"/>
            <a:chOff x="0" y="0"/>
            <a:chExt cx="7608316" cy="7608316"/>
          </a:xfrm>
        </p:grpSpPr>
        <p:sp>
          <p:nvSpPr>
            <p:cNvPr name="Freeform 36" id="36" descr="preencoded.png"/>
            <p:cNvSpPr/>
            <p:nvPr/>
          </p:nvSpPr>
          <p:spPr>
            <a:xfrm flipH="false" flipV="false" rot="0">
              <a:off x="0" y="0"/>
              <a:ext cx="7608316" cy="7608316"/>
            </a:xfrm>
            <a:custGeom>
              <a:avLst/>
              <a:gdLst/>
              <a:ahLst/>
              <a:cxnLst/>
              <a:rect r="r" b="b" t="t" l="l"/>
              <a:pathLst>
                <a:path h="7608316" w="7608316">
                  <a:moveTo>
                    <a:pt x="0" y="0"/>
                  </a:moveTo>
                  <a:lnTo>
                    <a:pt x="7608316" y="0"/>
                  </a:lnTo>
                  <a:lnTo>
                    <a:pt x="7608316" y="7608316"/>
                  </a:lnTo>
                  <a:lnTo>
                    <a:pt x="0" y="760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0413801" y="5670500"/>
            <a:ext cx="398717" cy="398717"/>
            <a:chOff x="0" y="0"/>
            <a:chExt cx="531622" cy="531622"/>
          </a:xfrm>
        </p:grpSpPr>
        <p:sp>
          <p:nvSpPr>
            <p:cNvPr name="Freeform 38" id="38" descr="preencoded.png"/>
            <p:cNvSpPr/>
            <p:nvPr/>
          </p:nvSpPr>
          <p:spPr>
            <a:xfrm flipH="false" flipV="false" rot="0">
              <a:off x="0" y="0"/>
              <a:ext cx="531622" cy="531622"/>
            </a:xfrm>
            <a:custGeom>
              <a:avLst/>
              <a:gdLst/>
              <a:ahLst/>
              <a:cxnLst/>
              <a:rect r="r" b="b" t="t" l="l"/>
              <a:pathLst>
                <a:path h="531622" w="531622">
                  <a:moveTo>
                    <a:pt x="0" y="0"/>
                  </a:moveTo>
                  <a:lnTo>
                    <a:pt x="531622" y="0"/>
                  </a:lnTo>
                  <a:lnTo>
                    <a:pt x="531622" y="531622"/>
                  </a:lnTo>
                  <a:lnTo>
                    <a:pt x="0" y="531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1997035" y="7337524"/>
            <a:ext cx="3544044" cy="568166"/>
            <a:chOff x="0" y="0"/>
            <a:chExt cx="4725392" cy="75755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725392" cy="757555"/>
            </a:xfrm>
            <a:custGeom>
              <a:avLst/>
              <a:gdLst/>
              <a:ahLst/>
              <a:cxnLst/>
              <a:rect r="r" b="b" t="t" l="l"/>
              <a:pathLst>
                <a:path h="757555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757555"/>
                  </a:lnTo>
                  <a:lnTo>
                    <a:pt x="0" y="7575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4725392" cy="7861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6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positivity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997035" y="7850534"/>
            <a:ext cx="5298727" cy="596505"/>
            <a:chOff x="0" y="0"/>
            <a:chExt cx="7064969" cy="79533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7064970" cy="795339"/>
            </a:xfrm>
            <a:custGeom>
              <a:avLst/>
              <a:gdLst/>
              <a:ahLst/>
              <a:cxnLst/>
              <a:rect r="r" b="b" t="t" l="l"/>
              <a:pathLst>
                <a:path h="795339" w="7064970">
                  <a:moveTo>
                    <a:pt x="0" y="0"/>
                  </a:moveTo>
                  <a:lnTo>
                    <a:pt x="7064970" y="0"/>
                  </a:lnTo>
                  <a:lnTo>
                    <a:pt x="7064970" y="795339"/>
                  </a:lnTo>
                  <a:lnTo>
                    <a:pt x="0" y="7953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95250"/>
              <a:ext cx="7064969" cy="89058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59"/>
                </a:lnSpc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I believe in staying positive.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6290816" y="3016895"/>
            <a:ext cx="5706237" cy="5706237"/>
            <a:chOff x="0" y="0"/>
            <a:chExt cx="7608316" cy="7608316"/>
          </a:xfrm>
        </p:grpSpPr>
        <p:sp>
          <p:nvSpPr>
            <p:cNvPr name="Freeform 46" id="46" descr="preencoded.png"/>
            <p:cNvSpPr/>
            <p:nvPr/>
          </p:nvSpPr>
          <p:spPr>
            <a:xfrm flipH="false" flipV="false" rot="0">
              <a:off x="0" y="0"/>
              <a:ext cx="7608316" cy="7608316"/>
            </a:xfrm>
            <a:custGeom>
              <a:avLst/>
              <a:gdLst/>
              <a:ahLst/>
              <a:cxnLst/>
              <a:rect r="r" b="b" t="t" l="l"/>
              <a:pathLst>
                <a:path h="7608316" w="7608316">
                  <a:moveTo>
                    <a:pt x="0" y="0"/>
                  </a:moveTo>
                  <a:lnTo>
                    <a:pt x="7608316" y="0"/>
                  </a:lnTo>
                  <a:lnTo>
                    <a:pt x="7608316" y="7608316"/>
                  </a:lnTo>
                  <a:lnTo>
                    <a:pt x="0" y="760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9398496" y="7067996"/>
            <a:ext cx="398717" cy="398717"/>
            <a:chOff x="0" y="0"/>
            <a:chExt cx="531622" cy="531622"/>
          </a:xfrm>
        </p:grpSpPr>
        <p:sp>
          <p:nvSpPr>
            <p:cNvPr name="Freeform 48" id="48" descr="preencoded.png"/>
            <p:cNvSpPr/>
            <p:nvPr/>
          </p:nvSpPr>
          <p:spPr>
            <a:xfrm flipH="false" flipV="false" rot="0">
              <a:off x="0" y="0"/>
              <a:ext cx="531622" cy="531622"/>
            </a:xfrm>
            <a:custGeom>
              <a:avLst/>
              <a:gdLst/>
              <a:ahLst/>
              <a:cxnLst/>
              <a:rect r="r" b="b" t="t" l="l"/>
              <a:pathLst>
                <a:path h="531622" w="531622">
                  <a:moveTo>
                    <a:pt x="0" y="0"/>
                  </a:moveTo>
                  <a:lnTo>
                    <a:pt x="531622" y="0"/>
                  </a:lnTo>
                  <a:lnTo>
                    <a:pt x="531622" y="531622"/>
                  </a:lnTo>
                  <a:lnTo>
                    <a:pt x="0" y="531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2746772" y="6826598"/>
            <a:ext cx="3544044" cy="485774"/>
            <a:chOff x="0" y="0"/>
            <a:chExt cx="4725392" cy="647699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725392" cy="647699"/>
            </a:xfrm>
            <a:custGeom>
              <a:avLst/>
              <a:gdLst/>
              <a:ahLst/>
              <a:cxnLst/>
              <a:rect r="r" b="b" t="t" l="l"/>
              <a:pathLst>
                <a:path h="647699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647699"/>
                  </a:lnTo>
                  <a:lnTo>
                    <a:pt x="0" y="6476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28575"/>
              <a:ext cx="4725392" cy="6762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436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God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992238" y="7339606"/>
            <a:ext cx="5298579" cy="596505"/>
            <a:chOff x="0" y="0"/>
            <a:chExt cx="7064772" cy="79533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7064772" cy="795339"/>
            </a:xfrm>
            <a:custGeom>
              <a:avLst/>
              <a:gdLst/>
              <a:ahLst/>
              <a:cxnLst/>
              <a:rect r="r" b="b" t="t" l="l"/>
              <a:pathLst>
                <a:path h="795339" w="7064772">
                  <a:moveTo>
                    <a:pt x="0" y="0"/>
                  </a:moveTo>
                  <a:lnTo>
                    <a:pt x="7064772" y="0"/>
                  </a:lnTo>
                  <a:lnTo>
                    <a:pt x="7064772" y="795339"/>
                  </a:lnTo>
                  <a:lnTo>
                    <a:pt x="0" y="7953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95250"/>
              <a:ext cx="7064772" cy="89058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561"/>
                </a:lnSpc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Trust in a higher power.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6290816" y="3016895"/>
            <a:ext cx="5706237" cy="5706237"/>
            <a:chOff x="0" y="0"/>
            <a:chExt cx="7608316" cy="7608316"/>
          </a:xfrm>
        </p:grpSpPr>
        <p:sp>
          <p:nvSpPr>
            <p:cNvPr name="Freeform 56" id="56" descr="preencoded.png"/>
            <p:cNvSpPr/>
            <p:nvPr/>
          </p:nvSpPr>
          <p:spPr>
            <a:xfrm flipH="false" flipV="false" rot="0">
              <a:off x="0" y="0"/>
              <a:ext cx="7608316" cy="7608316"/>
            </a:xfrm>
            <a:custGeom>
              <a:avLst/>
              <a:gdLst/>
              <a:ahLst/>
              <a:cxnLst/>
              <a:rect r="r" b="b" t="t" l="l"/>
              <a:pathLst>
                <a:path h="7608316" w="7608316">
                  <a:moveTo>
                    <a:pt x="0" y="0"/>
                  </a:moveTo>
                  <a:lnTo>
                    <a:pt x="7608316" y="0"/>
                  </a:lnTo>
                  <a:lnTo>
                    <a:pt x="7608316" y="7608316"/>
                  </a:lnTo>
                  <a:lnTo>
                    <a:pt x="0" y="7608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57" id="57"/>
          <p:cNvGrpSpPr/>
          <p:nvPr/>
        </p:nvGrpSpPr>
        <p:grpSpPr>
          <a:xfrm rot="0">
            <a:off x="7755731" y="6534150"/>
            <a:ext cx="398717" cy="398717"/>
            <a:chOff x="0" y="0"/>
            <a:chExt cx="531622" cy="531622"/>
          </a:xfrm>
        </p:grpSpPr>
        <p:sp>
          <p:nvSpPr>
            <p:cNvPr name="Freeform 58" id="58" descr="preencoded.png"/>
            <p:cNvSpPr/>
            <p:nvPr/>
          </p:nvSpPr>
          <p:spPr>
            <a:xfrm flipH="false" flipV="false" rot="0">
              <a:off x="0" y="0"/>
              <a:ext cx="531622" cy="531622"/>
            </a:xfrm>
            <a:custGeom>
              <a:avLst/>
              <a:gdLst/>
              <a:ahLst/>
              <a:cxnLst/>
              <a:rect r="r" b="b" t="t" l="l"/>
              <a:pathLst>
                <a:path h="531622" w="531622">
                  <a:moveTo>
                    <a:pt x="0" y="0"/>
                  </a:moveTo>
                  <a:lnTo>
                    <a:pt x="531622" y="0"/>
                  </a:lnTo>
                  <a:lnTo>
                    <a:pt x="531622" y="531622"/>
                  </a:lnTo>
                  <a:lnTo>
                    <a:pt x="0" y="531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14990"/>
            <a:chOff x="0" y="0"/>
            <a:chExt cx="24384000" cy="136199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619987"/>
            </a:xfrm>
            <a:custGeom>
              <a:avLst/>
              <a:gdLst/>
              <a:ahLst/>
              <a:cxnLst/>
              <a:rect r="r" b="b" t="t" l="l"/>
              <a:pathLst>
                <a:path h="13619987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619987"/>
                  </a:lnTo>
                  <a:lnTo>
                    <a:pt x="0" y="13619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3204" r="0" b="-13204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83897" y="6536286"/>
            <a:ext cx="3377486" cy="2690241"/>
            <a:chOff x="0" y="0"/>
            <a:chExt cx="4503315" cy="35869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03315" cy="3586988"/>
            </a:xfrm>
            <a:custGeom>
              <a:avLst/>
              <a:gdLst/>
              <a:ahLst/>
              <a:cxnLst/>
              <a:rect r="r" b="b" t="t" l="l"/>
              <a:pathLst>
                <a:path h="3586988" w="4503315">
                  <a:moveTo>
                    <a:pt x="0" y="0"/>
                  </a:moveTo>
                  <a:lnTo>
                    <a:pt x="4503315" y="0"/>
                  </a:lnTo>
                  <a:lnTo>
                    <a:pt x="4503315" y="3586988"/>
                  </a:lnTo>
                  <a:lnTo>
                    <a:pt x="0" y="35869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503315" cy="3615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28651" indent="-209550" lvl="2">
                <a:lnSpc>
                  <a:spcPts val="3433"/>
                </a:lnSpc>
                <a:buFont typeface="Arial"/>
                <a:buChar char="⚬"/>
              </a:pPr>
              <a:r>
                <a:rPr lang="en-US" sz="275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Open minded</a:t>
              </a:r>
            </a:p>
            <a:p>
              <a:pPr algn="l" marL="628651" indent="-209550" lvl="2">
                <a:lnSpc>
                  <a:spcPts val="3433"/>
                </a:lnSpc>
                <a:buFont typeface="Arial"/>
                <a:buChar char="⚬"/>
              </a:pPr>
              <a:r>
                <a:rPr lang="en-US" sz="275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Responsible</a:t>
              </a:r>
            </a:p>
            <a:p>
              <a:pPr algn="l" marL="628651" indent="-209550" lvl="2">
                <a:lnSpc>
                  <a:spcPts val="3433"/>
                </a:lnSpc>
                <a:buFont typeface="Arial"/>
                <a:buChar char="⚬"/>
              </a:pPr>
              <a:r>
                <a:rPr lang="en-US" sz="275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Empathy</a:t>
              </a:r>
            </a:p>
            <a:p>
              <a:pPr algn="l" marL="628651" indent="-209550" lvl="2">
                <a:lnSpc>
                  <a:spcPts val="3433"/>
                </a:lnSpc>
                <a:buFont typeface="Arial"/>
                <a:buChar char="⚬"/>
              </a:pPr>
              <a:r>
                <a:rPr lang="en-US" sz="275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Focused</a:t>
              </a:r>
            </a:p>
            <a:p>
              <a:pPr algn="l" marL="628651" indent="-209550" lvl="2">
                <a:lnSpc>
                  <a:spcPts val="3433"/>
                </a:lnSpc>
                <a:buFont typeface="Arial"/>
                <a:buChar char="⚬"/>
              </a:pPr>
              <a:r>
                <a:rPr lang="en-US" sz="275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Family&amp;Freinds </a:t>
              </a:r>
            </a:p>
            <a:p>
              <a:pPr algn="l" marL="628651" indent="-209550" lvl="2">
                <a:lnSpc>
                  <a:spcPts val="3433"/>
                </a:lnSpc>
              </a:pPr>
              <a:r>
                <a:rPr lang="en-US" sz="275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support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825319" y="6536286"/>
            <a:ext cx="2818021" cy="2869828"/>
            <a:chOff x="0" y="0"/>
            <a:chExt cx="3757361" cy="38264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57361" cy="3826437"/>
            </a:xfrm>
            <a:custGeom>
              <a:avLst/>
              <a:gdLst/>
              <a:ahLst/>
              <a:cxnLst/>
              <a:rect r="r" b="b" t="t" l="l"/>
              <a:pathLst>
                <a:path h="3826437" w="3757361">
                  <a:moveTo>
                    <a:pt x="0" y="0"/>
                  </a:moveTo>
                  <a:lnTo>
                    <a:pt x="3757361" y="0"/>
                  </a:lnTo>
                  <a:lnTo>
                    <a:pt x="3757361" y="3826437"/>
                  </a:lnTo>
                  <a:lnTo>
                    <a:pt x="0" y="38264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757361" cy="38454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96730" indent="-198910" lvl="2">
                <a:lnSpc>
                  <a:spcPts val="3259"/>
                </a:lnSpc>
                <a:buFont typeface="Arial"/>
                <a:buChar char="⚬"/>
              </a:pPr>
              <a:r>
                <a:rPr lang="en-US" sz="261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Multitasking</a:t>
              </a:r>
            </a:p>
            <a:p>
              <a:pPr algn="l" marL="596730" indent="-198910" lvl="2">
                <a:lnSpc>
                  <a:spcPts val="3259"/>
                </a:lnSpc>
                <a:buFont typeface="Arial"/>
                <a:buChar char="⚬"/>
              </a:pPr>
              <a:r>
                <a:rPr lang="en-US" sz="261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Time management</a:t>
              </a:r>
            </a:p>
            <a:p>
              <a:pPr algn="l" marL="596730" indent="-198910" lvl="2">
                <a:lnSpc>
                  <a:spcPts val="3259"/>
                </a:lnSpc>
                <a:buFont typeface="Arial"/>
                <a:buChar char="⚬"/>
              </a:pPr>
              <a:r>
                <a:rPr lang="en-US" sz="261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Overthinking</a:t>
              </a:r>
            </a:p>
            <a:p>
              <a:pPr algn="l" marL="596730" indent="-198910" lvl="2">
                <a:lnSpc>
                  <a:spcPts val="3263"/>
                </a:lnSpc>
                <a:buFont typeface="Arial"/>
                <a:buChar char="⚬"/>
              </a:pPr>
              <a:r>
                <a:rPr lang="en-US" sz="261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Money management</a:t>
              </a:r>
            </a:p>
            <a:p>
              <a:pPr algn="l" marL="596730" indent="-198910" lvl="2">
                <a:lnSpc>
                  <a:spcPts val="3259"/>
                </a:lnSpc>
                <a:buFont typeface="Arial"/>
                <a:buChar char="⚬"/>
              </a:pPr>
              <a:r>
                <a:rPr lang="en-US" sz="261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Easily nervous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72015" y="6536286"/>
            <a:ext cx="3109485" cy="2154444"/>
            <a:chOff x="0" y="0"/>
            <a:chExt cx="4145980" cy="2872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45980" cy="2872592"/>
            </a:xfrm>
            <a:custGeom>
              <a:avLst/>
              <a:gdLst/>
              <a:ahLst/>
              <a:cxnLst/>
              <a:rect r="r" b="b" t="t" l="l"/>
              <a:pathLst>
                <a:path h="2872592" w="4145980">
                  <a:moveTo>
                    <a:pt x="0" y="0"/>
                  </a:moveTo>
                  <a:lnTo>
                    <a:pt x="4145980" y="0"/>
                  </a:lnTo>
                  <a:lnTo>
                    <a:pt x="4145980" y="2872592"/>
                  </a:lnTo>
                  <a:lnTo>
                    <a:pt x="0" y="2872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4145980" cy="29011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28651" indent="-209550" lvl="2">
                <a:lnSpc>
                  <a:spcPts val="3433"/>
                </a:lnSpc>
                <a:buFont typeface="Arial"/>
                <a:buChar char="⚬"/>
              </a:pPr>
              <a:r>
                <a:rPr lang="en-US" sz="275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Networking</a:t>
              </a:r>
            </a:p>
            <a:p>
              <a:pPr algn="l" marL="628651" indent="-209550" lvl="2">
                <a:lnSpc>
                  <a:spcPts val="3433"/>
                </a:lnSpc>
                <a:buFont typeface="Arial"/>
                <a:buChar char="⚬"/>
              </a:pPr>
              <a:r>
                <a:rPr lang="en-US" sz="275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Freelancing</a:t>
              </a:r>
            </a:p>
            <a:p>
              <a:pPr algn="l" marL="628651" indent="-209550" lvl="2">
                <a:lnSpc>
                  <a:spcPts val="3433"/>
                </a:lnSpc>
                <a:buFont typeface="Arial"/>
                <a:buChar char="⚬"/>
              </a:pPr>
              <a:r>
                <a:rPr lang="en-US" sz="275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Explore IT industria </a:t>
              </a:r>
            </a:p>
            <a:p>
              <a:pPr algn="l" marL="628651" indent="-209550" lvl="2">
                <a:lnSpc>
                  <a:spcPts val="343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410175" y="6536286"/>
            <a:ext cx="2765623" cy="1832800"/>
            <a:chOff x="0" y="0"/>
            <a:chExt cx="3687498" cy="244373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7498" cy="2443734"/>
            </a:xfrm>
            <a:custGeom>
              <a:avLst/>
              <a:gdLst/>
              <a:ahLst/>
              <a:cxnLst/>
              <a:rect r="r" b="b" t="t" l="l"/>
              <a:pathLst>
                <a:path h="2443734" w="3687498">
                  <a:moveTo>
                    <a:pt x="0" y="0"/>
                  </a:moveTo>
                  <a:lnTo>
                    <a:pt x="3687498" y="0"/>
                  </a:lnTo>
                  <a:lnTo>
                    <a:pt x="3687498" y="2443734"/>
                  </a:lnTo>
                  <a:lnTo>
                    <a:pt x="0" y="24437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687498" cy="247230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28651" indent="-209550" lvl="2">
                <a:lnSpc>
                  <a:spcPts val="3433"/>
                </a:lnSpc>
                <a:buFont typeface="Arial"/>
                <a:buChar char="⚬"/>
              </a:pPr>
              <a:r>
                <a:rPr lang="en-US" sz="275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Competition</a:t>
              </a:r>
            </a:p>
            <a:p>
              <a:pPr algn="l" marL="628651" indent="-209550" lvl="2">
                <a:lnSpc>
                  <a:spcPts val="3433"/>
                </a:lnSpc>
                <a:buFont typeface="Arial"/>
                <a:buChar char="⚬"/>
              </a:pPr>
              <a:r>
                <a:rPr lang="en-US" sz="275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AI</a:t>
              </a:r>
            </a:p>
            <a:p>
              <a:pPr algn="l" marL="628651" indent="-209550" lvl="2">
                <a:lnSpc>
                  <a:spcPts val="3433"/>
                </a:lnSpc>
                <a:buFont typeface="Arial"/>
                <a:buChar char="⚬"/>
              </a:pPr>
              <a:r>
                <a:rPr lang="en-US" sz="275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Distractions</a:t>
              </a:r>
            </a:p>
            <a:p>
              <a:pPr algn="l" marL="628651" indent="-209550" lvl="2">
                <a:lnSpc>
                  <a:spcPts val="3436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65882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86420" y="639366"/>
            <a:ext cx="6332041" cy="1060346"/>
            <a:chOff x="0" y="0"/>
            <a:chExt cx="8442721" cy="14137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42721" cy="1413795"/>
            </a:xfrm>
            <a:custGeom>
              <a:avLst/>
              <a:gdLst/>
              <a:ahLst/>
              <a:cxnLst/>
              <a:rect r="r" b="b" t="t" l="l"/>
              <a:pathLst>
                <a:path h="1413795" w="8442721">
                  <a:moveTo>
                    <a:pt x="0" y="0"/>
                  </a:moveTo>
                  <a:lnTo>
                    <a:pt x="8442721" y="0"/>
                  </a:lnTo>
                  <a:lnTo>
                    <a:pt x="8442721" y="1413795"/>
                  </a:lnTo>
                  <a:lnTo>
                    <a:pt x="0" y="14137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442721" cy="14518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264"/>
                </a:lnSpc>
              </a:pPr>
              <a:r>
                <a:rPr lang="en-US" sz="4999" b="true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Purpose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6420" y="1994446"/>
            <a:ext cx="1266349" cy="1519714"/>
            <a:chOff x="0" y="0"/>
            <a:chExt cx="1688465" cy="2026285"/>
          </a:xfrm>
        </p:grpSpPr>
        <p:sp>
          <p:nvSpPr>
            <p:cNvPr name="Freeform 10" id="10" descr="preencoded.png"/>
            <p:cNvSpPr/>
            <p:nvPr/>
          </p:nvSpPr>
          <p:spPr>
            <a:xfrm flipH="false" flipV="false" rot="0">
              <a:off x="0" y="0"/>
              <a:ext cx="1688465" cy="2026285"/>
            </a:xfrm>
            <a:custGeom>
              <a:avLst/>
              <a:gdLst/>
              <a:ahLst/>
              <a:cxnLst/>
              <a:rect r="r" b="b" t="t" l="l"/>
              <a:pathLst>
                <a:path h="2026285" w="1688465">
                  <a:moveTo>
                    <a:pt x="0" y="0"/>
                  </a:moveTo>
                  <a:lnTo>
                    <a:pt x="1688465" y="0"/>
                  </a:lnTo>
                  <a:lnTo>
                    <a:pt x="1688465" y="2026285"/>
                  </a:lnTo>
                  <a:lnTo>
                    <a:pt x="0" y="2026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22" r="0" b="-122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532609" y="2204740"/>
            <a:ext cx="3166021" cy="438447"/>
            <a:chOff x="0" y="0"/>
            <a:chExt cx="4221361" cy="5845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21361" cy="584596"/>
            </a:xfrm>
            <a:custGeom>
              <a:avLst/>
              <a:gdLst/>
              <a:ahLst/>
              <a:cxnLst/>
              <a:rect r="r" b="b" t="t" l="l"/>
              <a:pathLst>
                <a:path h="584596" w="4221361">
                  <a:moveTo>
                    <a:pt x="0" y="0"/>
                  </a:moveTo>
                  <a:lnTo>
                    <a:pt x="4221361" y="0"/>
                  </a:lnTo>
                  <a:lnTo>
                    <a:pt x="4221361" y="584596"/>
                  </a:lnTo>
                  <a:lnTo>
                    <a:pt x="0" y="5845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4221361" cy="6131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2436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Family Happiness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532609" y="2652265"/>
            <a:ext cx="14868971" cy="548135"/>
            <a:chOff x="0" y="0"/>
            <a:chExt cx="19825295" cy="73084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825295" cy="730846"/>
            </a:xfrm>
            <a:custGeom>
              <a:avLst/>
              <a:gdLst/>
              <a:ahLst/>
              <a:cxnLst/>
              <a:rect r="r" b="b" t="t" l="l"/>
              <a:pathLst>
                <a:path h="730846" w="19825295">
                  <a:moveTo>
                    <a:pt x="0" y="0"/>
                  </a:moveTo>
                  <a:lnTo>
                    <a:pt x="19825295" y="0"/>
                  </a:lnTo>
                  <a:lnTo>
                    <a:pt x="19825295" y="730846"/>
                  </a:lnTo>
                  <a:lnTo>
                    <a:pt x="0" y="7308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19825295" cy="82609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5"/>
                </a:lnSpc>
              </a:pPr>
              <a:r>
                <a:rPr lang="en-US" sz="193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Ensuring my family's well-being.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86420" y="3514130"/>
            <a:ext cx="1266349" cy="1519714"/>
            <a:chOff x="0" y="0"/>
            <a:chExt cx="1688465" cy="2026285"/>
          </a:xfrm>
        </p:grpSpPr>
        <p:sp>
          <p:nvSpPr>
            <p:cNvPr name="Freeform 18" id="18" descr="preencoded.png"/>
            <p:cNvSpPr/>
            <p:nvPr/>
          </p:nvSpPr>
          <p:spPr>
            <a:xfrm flipH="false" flipV="false" rot="0">
              <a:off x="0" y="0"/>
              <a:ext cx="1688465" cy="2026285"/>
            </a:xfrm>
            <a:custGeom>
              <a:avLst/>
              <a:gdLst/>
              <a:ahLst/>
              <a:cxnLst/>
              <a:rect r="r" b="b" t="t" l="l"/>
              <a:pathLst>
                <a:path h="2026285" w="1688465">
                  <a:moveTo>
                    <a:pt x="0" y="0"/>
                  </a:moveTo>
                  <a:lnTo>
                    <a:pt x="1688465" y="0"/>
                  </a:lnTo>
                  <a:lnTo>
                    <a:pt x="1688465" y="2026285"/>
                  </a:lnTo>
                  <a:lnTo>
                    <a:pt x="0" y="2026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2" r="0" b="-122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532609" y="3724424"/>
            <a:ext cx="3166021" cy="438447"/>
            <a:chOff x="0" y="0"/>
            <a:chExt cx="4221361" cy="58459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221361" cy="584596"/>
            </a:xfrm>
            <a:custGeom>
              <a:avLst/>
              <a:gdLst/>
              <a:ahLst/>
              <a:cxnLst/>
              <a:rect r="r" b="b" t="t" l="l"/>
              <a:pathLst>
                <a:path h="584596" w="4221361">
                  <a:moveTo>
                    <a:pt x="0" y="0"/>
                  </a:moveTo>
                  <a:lnTo>
                    <a:pt x="4221361" y="0"/>
                  </a:lnTo>
                  <a:lnTo>
                    <a:pt x="4221361" y="584596"/>
                  </a:lnTo>
                  <a:lnTo>
                    <a:pt x="0" y="5845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4221361" cy="6131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2436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Financial Stability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532609" y="4171949"/>
            <a:ext cx="14868971" cy="548135"/>
            <a:chOff x="0" y="0"/>
            <a:chExt cx="19825295" cy="73084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825295" cy="730846"/>
            </a:xfrm>
            <a:custGeom>
              <a:avLst/>
              <a:gdLst/>
              <a:ahLst/>
              <a:cxnLst/>
              <a:rect r="r" b="b" t="t" l="l"/>
              <a:pathLst>
                <a:path h="730846" w="19825295">
                  <a:moveTo>
                    <a:pt x="0" y="0"/>
                  </a:moveTo>
                  <a:lnTo>
                    <a:pt x="19825295" y="0"/>
                  </a:lnTo>
                  <a:lnTo>
                    <a:pt x="19825295" y="730846"/>
                  </a:lnTo>
                  <a:lnTo>
                    <a:pt x="0" y="7308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19825295" cy="82609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5"/>
                </a:lnSpc>
              </a:pPr>
              <a:r>
                <a:rPr lang="en-US" sz="193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Achieving financial security.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86420" y="5033814"/>
            <a:ext cx="1266349" cy="1519714"/>
            <a:chOff x="0" y="0"/>
            <a:chExt cx="1688465" cy="2026285"/>
          </a:xfrm>
        </p:grpSpPr>
        <p:sp>
          <p:nvSpPr>
            <p:cNvPr name="Freeform 26" id="26" descr="preencoded.png"/>
            <p:cNvSpPr/>
            <p:nvPr/>
          </p:nvSpPr>
          <p:spPr>
            <a:xfrm flipH="false" flipV="false" rot="0">
              <a:off x="0" y="0"/>
              <a:ext cx="1688465" cy="2026285"/>
            </a:xfrm>
            <a:custGeom>
              <a:avLst/>
              <a:gdLst/>
              <a:ahLst/>
              <a:cxnLst/>
              <a:rect r="r" b="b" t="t" l="l"/>
              <a:pathLst>
                <a:path h="2026285" w="1688465">
                  <a:moveTo>
                    <a:pt x="0" y="0"/>
                  </a:moveTo>
                  <a:lnTo>
                    <a:pt x="1688465" y="0"/>
                  </a:lnTo>
                  <a:lnTo>
                    <a:pt x="1688465" y="2026285"/>
                  </a:lnTo>
                  <a:lnTo>
                    <a:pt x="0" y="2026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2" r="0" b="-122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2532609" y="5244108"/>
            <a:ext cx="3166021" cy="438447"/>
            <a:chOff x="0" y="0"/>
            <a:chExt cx="4221361" cy="58459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221361" cy="584596"/>
            </a:xfrm>
            <a:custGeom>
              <a:avLst/>
              <a:gdLst/>
              <a:ahLst/>
              <a:cxnLst/>
              <a:rect r="r" b="b" t="t" l="l"/>
              <a:pathLst>
                <a:path h="584596" w="4221361">
                  <a:moveTo>
                    <a:pt x="0" y="0"/>
                  </a:moveTo>
                  <a:lnTo>
                    <a:pt x="4221361" y="0"/>
                  </a:lnTo>
                  <a:lnTo>
                    <a:pt x="4221361" y="584596"/>
                  </a:lnTo>
                  <a:lnTo>
                    <a:pt x="0" y="5845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4221361" cy="6131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2436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Live Happy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532609" y="5691633"/>
            <a:ext cx="14868971" cy="548135"/>
            <a:chOff x="0" y="0"/>
            <a:chExt cx="19825295" cy="73084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825295" cy="730846"/>
            </a:xfrm>
            <a:custGeom>
              <a:avLst/>
              <a:gdLst/>
              <a:ahLst/>
              <a:cxnLst/>
              <a:rect r="r" b="b" t="t" l="l"/>
              <a:pathLst>
                <a:path h="730846" w="19825295">
                  <a:moveTo>
                    <a:pt x="0" y="0"/>
                  </a:moveTo>
                  <a:lnTo>
                    <a:pt x="19825295" y="0"/>
                  </a:lnTo>
                  <a:lnTo>
                    <a:pt x="19825295" y="730846"/>
                  </a:lnTo>
                  <a:lnTo>
                    <a:pt x="0" y="7308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0"/>
              <a:ext cx="19825295" cy="82609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5"/>
                </a:lnSpc>
              </a:pPr>
              <a:r>
                <a:rPr lang="en-US" sz="193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Leading a joyful life.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86420" y="6553497"/>
            <a:ext cx="1266349" cy="1519714"/>
            <a:chOff x="0" y="0"/>
            <a:chExt cx="1688465" cy="2026285"/>
          </a:xfrm>
        </p:grpSpPr>
        <p:sp>
          <p:nvSpPr>
            <p:cNvPr name="Freeform 34" id="34" descr="preencoded.png"/>
            <p:cNvSpPr/>
            <p:nvPr/>
          </p:nvSpPr>
          <p:spPr>
            <a:xfrm flipH="false" flipV="false" rot="0">
              <a:off x="0" y="0"/>
              <a:ext cx="1688465" cy="2026285"/>
            </a:xfrm>
            <a:custGeom>
              <a:avLst/>
              <a:gdLst/>
              <a:ahLst/>
              <a:cxnLst/>
              <a:rect r="r" b="b" t="t" l="l"/>
              <a:pathLst>
                <a:path h="2026285" w="1688465">
                  <a:moveTo>
                    <a:pt x="0" y="0"/>
                  </a:moveTo>
                  <a:lnTo>
                    <a:pt x="1688465" y="0"/>
                  </a:lnTo>
                  <a:lnTo>
                    <a:pt x="1688465" y="2026285"/>
                  </a:lnTo>
                  <a:lnTo>
                    <a:pt x="0" y="2026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22" r="0" b="-122"/>
              </a:stretch>
            </a:blip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2532609" y="6763792"/>
            <a:ext cx="3166021" cy="505041"/>
            <a:chOff x="0" y="0"/>
            <a:chExt cx="4221361" cy="67338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221361" cy="673388"/>
            </a:xfrm>
            <a:custGeom>
              <a:avLst/>
              <a:gdLst/>
              <a:ahLst/>
              <a:cxnLst/>
              <a:rect r="r" b="b" t="t" l="l"/>
              <a:pathLst>
                <a:path h="673388" w="4221361">
                  <a:moveTo>
                    <a:pt x="0" y="0"/>
                  </a:moveTo>
                  <a:lnTo>
                    <a:pt x="4221361" y="0"/>
                  </a:lnTo>
                  <a:lnTo>
                    <a:pt x="4221361" y="673388"/>
                  </a:lnTo>
                  <a:lnTo>
                    <a:pt x="0" y="673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4221361" cy="7019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2436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Feel Proud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532609" y="7211316"/>
            <a:ext cx="14868971" cy="548135"/>
            <a:chOff x="0" y="0"/>
            <a:chExt cx="19825295" cy="73084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9825295" cy="730846"/>
            </a:xfrm>
            <a:custGeom>
              <a:avLst/>
              <a:gdLst/>
              <a:ahLst/>
              <a:cxnLst/>
              <a:rect r="r" b="b" t="t" l="l"/>
              <a:pathLst>
                <a:path h="730846" w="19825295">
                  <a:moveTo>
                    <a:pt x="0" y="0"/>
                  </a:moveTo>
                  <a:lnTo>
                    <a:pt x="19825295" y="0"/>
                  </a:lnTo>
                  <a:lnTo>
                    <a:pt x="19825295" y="730846"/>
                  </a:lnTo>
                  <a:lnTo>
                    <a:pt x="0" y="7308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95250"/>
              <a:ext cx="19825295" cy="82609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5"/>
                </a:lnSpc>
              </a:pPr>
              <a:r>
                <a:rPr lang="en-US" sz="193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My family is proud of me.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886420" y="8073181"/>
            <a:ext cx="1266349" cy="1519714"/>
            <a:chOff x="0" y="0"/>
            <a:chExt cx="1688465" cy="2026285"/>
          </a:xfrm>
        </p:grpSpPr>
        <p:sp>
          <p:nvSpPr>
            <p:cNvPr name="Freeform 42" id="42" descr="preencoded.png"/>
            <p:cNvSpPr/>
            <p:nvPr/>
          </p:nvSpPr>
          <p:spPr>
            <a:xfrm flipH="false" flipV="false" rot="0">
              <a:off x="0" y="0"/>
              <a:ext cx="1688465" cy="2026285"/>
            </a:xfrm>
            <a:custGeom>
              <a:avLst/>
              <a:gdLst/>
              <a:ahLst/>
              <a:cxnLst/>
              <a:rect r="r" b="b" t="t" l="l"/>
              <a:pathLst>
                <a:path h="2026285" w="1688465">
                  <a:moveTo>
                    <a:pt x="0" y="0"/>
                  </a:moveTo>
                  <a:lnTo>
                    <a:pt x="1688465" y="0"/>
                  </a:lnTo>
                  <a:lnTo>
                    <a:pt x="1688465" y="2026285"/>
                  </a:lnTo>
                  <a:lnTo>
                    <a:pt x="0" y="2026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2" r="0" b="-122"/>
              </a:stretch>
            </a:blip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2532609" y="8283477"/>
            <a:ext cx="3166021" cy="438447"/>
            <a:chOff x="0" y="0"/>
            <a:chExt cx="4221361" cy="584596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221361" cy="584596"/>
            </a:xfrm>
            <a:custGeom>
              <a:avLst/>
              <a:gdLst/>
              <a:ahLst/>
              <a:cxnLst/>
              <a:rect r="r" b="b" t="t" l="l"/>
              <a:pathLst>
                <a:path h="584596" w="4221361">
                  <a:moveTo>
                    <a:pt x="0" y="0"/>
                  </a:moveTo>
                  <a:lnTo>
                    <a:pt x="4221361" y="0"/>
                  </a:lnTo>
                  <a:lnTo>
                    <a:pt x="4221361" y="584596"/>
                  </a:lnTo>
                  <a:lnTo>
                    <a:pt x="0" y="5845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28575"/>
              <a:ext cx="4221361" cy="61317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062"/>
                </a:lnSpc>
              </a:pPr>
              <a:r>
                <a:rPr lang="en-US" sz="2436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Healthy life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2532609" y="8731002"/>
            <a:ext cx="14868971" cy="548135"/>
            <a:chOff x="0" y="0"/>
            <a:chExt cx="19825295" cy="73084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9825295" cy="730846"/>
            </a:xfrm>
            <a:custGeom>
              <a:avLst/>
              <a:gdLst/>
              <a:ahLst/>
              <a:cxnLst/>
              <a:rect r="r" b="b" t="t" l="l"/>
              <a:pathLst>
                <a:path h="730846" w="19825295">
                  <a:moveTo>
                    <a:pt x="0" y="0"/>
                  </a:moveTo>
                  <a:lnTo>
                    <a:pt x="19825295" y="0"/>
                  </a:lnTo>
                  <a:lnTo>
                    <a:pt x="19825295" y="730846"/>
                  </a:lnTo>
                  <a:lnTo>
                    <a:pt x="0" y="7308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95250"/>
              <a:ext cx="19825295" cy="82609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5"/>
                </a:lnSpc>
              </a:pPr>
              <a:r>
                <a:rPr lang="en-US" sz="193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Balance is Key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1950352" y="0"/>
            <a:ext cx="6337650" cy="10287000"/>
            <a:chOff x="0" y="0"/>
            <a:chExt cx="8450199" cy="137160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450199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8450199">
                  <a:moveTo>
                    <a:pt x="0" y="0"/>
                  </a:moveTo>
                  <a:lnTo>
                    <a:pt x="8450199" y="0"/>
                  </a:lnTo>
                  <a:lnTo>
                    <a:pt x="8450199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71736" t="0" r="-71736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" t="0" r="-6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13173">
            <a:off x="-3599792" y="3493167"/>
            <a:ext cx="5334291" cy="7160122"/>
          </a:xfrm>
          <a:custGeom>
            <a:avLst/>
            <a:gdLst/>
            <a:ahLst/>
            <a:cxnLst/>
            <a:rect r="r" b="b" t="t" l="l"/>
            <a:pathLst>
              <a:path h="7160122" w="5334291">
                <a:moveTo>
                  <a:pt x="0" y="0"/>
                </a:moveTo>
                <a:lnTo>
                  <a:pt x="5334291" y="0"/>
                </a:lnTo>
                <a:lnTo>
                  <a:pt x="5334291" y="7160122"/>
                </a:lnTo>
                <a:lnTo>
                  <a:pt x="0" y="7160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57637">
            <a:off x="14494424" y="4398487"/>
            <a:ext cx="5934833" cy="9327832"/>
          </a:xfrm>
          <a:custGeom>
            <a:avLst/>
            <a:gdLst/>
            <a:ahLst/>
            <a:cxnLst/>
            <a:rect r="r" b="b" t="t" l="l"/>
            <a:pathLst>
              <a:path h="9327832" w="5934833">
                <a:moveTo>
                  <a:pt x="5934833" y="0"/>
                </a:moveTo>
                <a:lnTo>
                  <a:pt x="0" y="0"/>
                </a:lnTo>
                <a:lnTo>
                  <a:pt x="0" y="9327832"/>
                </a:lnTo>
                <a:lnTo>
                  <a:pt x="5934833" y="9327832"/>
                </a:lnTo>
                <a:lnTo>
                  <a:pt x="5934833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81902" y="3353949"/>
            <a:ext cx="9065225" cy="3940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93"/>
              </a:lnSpc>
            </a:pPr>
            <a:r>
              <a:rPr lang="en-US" sz="29593">
                <a:solidFill>
                  <a:srgbClr val="604329"/>
                </a:solidFill>
                <a:latin typeface="Beautifully Delicious Script"/>
                <a:ea typeface="Beautifully Delicious Script"/>
                <a:cs typeface="Beautifully Delicious Script"/>
                <a:sym typeface="Beautifully Delicious Script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DAGiQRzFwQk</dc:identifier>
  <dcterms:modified xsi:type="dcterms:W3CDTF">2011-08-01T06:04:30Z</dcterms:modified>
  <cp:revision>1</cp:revision>
  <dc:title>myself_vyom.pptx.pptx</dc:title>
</cp:coreProperties>
</file>