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56" r:id="rId3"/>
    <p:sldId id="257" r:id="rId4"/>
    <p:sldId id="268" r:id="rId5"/>
    <p:sldId id="267" r:id="rId6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70560" y="839520"/>
            <a:ext cx="4414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38480" y="3119760"/>
            <a:ext cx="6505200" cy="1023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383640" y="1744920"/>
            <a:ext cx="4653720" cy="209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title"/>
          </p:nvPr>
        </p:nvSpPr>
        <p:spPr>
          <a:xfrm>
            <a:off x="3383640" y="596160"/>
            <a:ext cx="465372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46;p33"/>
          <p:cNvPicPr/>
          <p:nvPr/>
        </p:nvPicPr>
        <p:blipFill>
          <a:blip r:embed="rId2"/>
          <a:srcRect l="4444" r="667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147;p33"/>
          <p:cNvSpPr/>
          <p:nvPr/>
        </p:nvSpPr>
        <p:spPr>
          <a:xfrm>
            <a:off x="0" y="2981160"/>
            <a:ext cx="7400520" cy="1676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838080" rIns="870823080" bIns="83808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38120" y="3124080"/>
            <a:ext cx="650520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5000" spc="-1" dirty="0">
                <a:solidFill>
                  <a:schemeClr val="dk1"/>
                </a:solidFill>
                <a:latin typeface="Instrument Serif"/>
              </a:rPr>
              <a:t>Čo Sme Stihli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38120" y="4000680"/>
            <a:ext cx="650520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6943" lnSpcReduction="1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spc="-1" dirty="0">
                <a:solidFill>
                  <a:schemeClr val="dk1"/>
                </a:solidFill>
                <a:latin typeface="DM Sans"/>
              </a:rPr>
              <a:t>Adam Novotňák, Martin </a:t>
            </a:r>
            <a:r>
              <a:rPr lang="sk-SK" sz="1600" spc="-1" dirty="0" err="1">
                <a:solidFill>
                  <a:schemeClr val="dk1"/>
                </a:solidFill>
                <a:latin typeface="DM Sans"/>
              </a:rPr>
              <a:t>Želonka</a:t>
            </a:r>
            <a:r>
              <a:rPr lang="sk-SK" sz="1600" spc="-1" dirty="0">
                <a:solidFill>
                  <a:schemeClr val="dk1"/>
                </a:solidFill>
                <a:latin typeface="DM Sans"/>
              </a:rPr>
              <a:t> III.sc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94;p38"/>
          <p:cNvPicPr/>
          <p:nvPr/>
        </p:nvPicPr>
        <p:blipFill>
          <a:blip r:embed="rId2"/>
          <a:srcRect l="170" r="177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195;p38"/>
          <p:cNvSpPr/>
          <p:nvPr/>
        </p:nvSpPr>
        <p:spPr>
          <a:xfrm>
            <a:off x="3114720" y="476280"/>
            <a:ext cx="6028920" cy="4181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090520" rIns="870823080" bIns="2090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3381480" y="1743120"/>
            <a:ext cx="5162674" cy="209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✅ </a:t>
            </a:r>
            <a:r>
              <a:rPr lang="sk-SK" sz="1600" b="1" dirty="0"/>
              <a:t>Funkčný herný cyklus v </a:t>
            </a:r>
            <a:r>
              <a:rPr lang="sk-SK" sz="1600" b="1" dirty="0" err="1"/>
              <a:t>Pygame</a:t>
            </a:r>
            <a:br>
              <a:rPr lang="sk-SK" sz="1600" dirty="0"/>
            </a:br>
            <a:r>
              <a:rPr lang="sk-SK" sz="1600" dirty="0"/>
              <a:t>✅ </a:t>
            </a:r>
            <a:r>
              <a:rPr lang="sk-SK" sz="1600" b="1" dirty="0"/>
              <a:t>Základný príbeh</a:t>
            </a:r>
            <a:br>
              <a:rPr lang="sk-SK" sz="1600" dirty="0"/>
            </a:br>
            <a:r>
              <a:rPr lang="sk-SK" sz="1600" dirty="0"/>
              <a:t>✅ </a:t>
            </a:r>
            <a:r>
              <a:rPr lang="sk-SK" sz="1600" b="1" dirty="0"/>
              <a:t>Interaktívne voľby</a:t>
            </a:r>
            <a:br>
              <a:rPr lang="sk-SK" sz="1600" dirty="0"/>
            </a:br>
            <a:r>
              <a:rPr lang="sk-SK" sz="1600" dirty="0"/>
              <a:t>✅ </a:t>
            </a:r>
            <a:r>
              <a:rPr lang="sk-SK" sz="1600" b="1" dirty="0"/>
              <a:t>Zdravie hráča s vizuálnym ukazovateľom</a:t>
            </a:r>
            <a:br>
              <a:rPr lang="sk-SK" sz="1600" dirty="0"/>
            </a:br>
            <a:r>
              <a:rPr lang="sk-SK" sz="1600" dirty="0"/>
              <a:t>✅ </a:t>
            </a:r>
            <a:r>
              <a:rPr lang="sk-SK" sz="1600" b="1" dirty="0"/>
              <a:t>Zbieranie predmetov (inventár)</a:t>
            </a:r>
            <a:br>
              <a:rPr lang="sk-SK" sz="1600" dirty="0"/>
            </a:br>
            <a:r>
              <a:rPr lang="sk-SK" sz="1600" dirty="0"/>
              <a:t>✅ </a:t>
            </a:r>
            <a:r>
              <a:rPr lang="sk-SK" sz="1600" b="1" dirty="0"/>
              <a:t>Vykresľovanie textu a tlačidiel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381480" y="600120"/>
            <a:ext cx="46573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3000" b="0" strike="noStrike" spc="-1" dirty="0">
                <a:solidFill>
                  <a:schemeClr val="dk1"/>
                </a:solidFill>
                <a:latin typeface="Instrument Serif"/>
                <a:ea typeface="Instrument Serif"/>
              </a:rPr>
              <a:t>Čo Sme Stihli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94;p38"/>
          <p:cNvPicPr/>
          <p:nvPr/>
        </p:nvPicPr>
        <p:blipFill>
          <a:blip r:embed="rId2"/>
          <a:srcRect l="170" r="177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195;p38"/>
          <p:cNvSpPr/>
          <p:nvPr/>
        </p:nvSpPr>
        <p:spPr>
          <a:xfrm>
            <a:off x="3114720" y="476280"/>
            <a:ext cx="6028920" cy="4181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090520" rIns="870823080" bIns="2090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425371" y="501084"/>
            <a:ext cx="46573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3000" spc="-1" dirty="0">
                <a:solidFill>
                  <a:schemeClr val="dk1"/>
                </a:solidFill>
                <a:latin typeface="Instrument Serif"/>
              </a:rPr>
              <a:t>Ukážka hry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8949DB84-3230-0FE7-EB9A-803F5830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27" y="1120940"/>
            <a:ext cx="4414505" cy="34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94;p38"/>
          <p:cNvPicPr/>
          <p:nvPr/>
        </p:nvPicPr>
        <p:blipFill>
          <a:blip r:embed="rId2"/>
          <a:srcRect l="170" r="177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195;p38"/>
          <p:cNvSpPr/>
          <p:nvPr/>
        </p:nvSpPr>
        <p:spPr>
          <a:xfrm>
            <a:off x="3114720" y="476280"/>
            <a:ext cx="6028920" cy="4181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090520" rIns="870823080" bIns="2090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3381480" y="1257120"/>
            <a:ext cx="5162674" cy="3286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sk-SK" sz="1600" dirty="0"/>
              <a:t>🔧 </a:t>
            </a:r>
            <a:r>
              <a:rPr lang="sk-SK" sz="1600" b="1" dirty="0"/>
              <a:t>Rozšírenie príbehu</a:t>
            </a:r>
            <a:br>
              <a:rPr lang="sk-SK" sz="1600" dirty="0"/>
            </a:br>
            <a:r>
              <a:rPr lang="sk-SK" sz="1600" dirty="0"/>
              <a:t>– Pridať viac scén, možností a zakončení</a:t>
            </a:r>
          </a:p>
          <a:p>
            <a:r>
              <a:rPr lang="sk-SK" sz="1600" dirty="0"/>
              <a:t>❤️ </a:t>
            </a:r>
            <a:r>
              <a:rPr lang="sk-SK" sz="1600" b="1" dirty="0"/>
              <a:t>Zložitejšie rozhodnutia</a:t>
            </a:r>
            <a:br>
              <a:rPr lang="sk-SK" sz="1600" dirty="0"/>
            </a:br>
            <a:r>
              <a:rPr lang="sk-SK" sz="1600" dirty="0"/>
              <a:t>– Možnosti závislé od inventára alebo zdravia</a:t>
            </a:r>
          </a:p>
          <a:p>
            <a:r>
              <a:rPr lang="sk-SK" sz="1600" dirty="0"/>
              <a:t>🛡️ </a:t>
            </a:r>
            <a:r>
              <a:rPr lang="sk-SK" sz="1600" b="1" dirty="0"/>
              <a:t>Viac herných prvkov</a:t>
            </a:r>
            <a:br>
              <a:rPr lang="sk-SK" sz="1600" dirty="0"/>
            </a:br>
            <a:r>
              <a:rPr lang="sk-SK" sz="1600" dirty="0"/>
              <a:t>– Súboje, hádanky, špeciálne predmety</a:t>
            </a:r>
          </a:p>
          <a:p>
            <a:r>
              <a:rPr lang="sk-SK" sz="1600" dirty="0"/>
              <a:t>💾 </a:t>
            </a:r>
            <a:r>
              <a:rPr lang="sk-SK" sz="1600" b="1" dirty="0"/>
              <a:t>Uloženie hry</a:t>
            </a:r>
            <a:br>
              <a:rPr lang="sk-SK" sz="1600" dirty="0"/>
            </a:br>
            <a:r>
              <a:rPr lang="sk-SK" sz="1600" dirty="0"/>
              <a:t>– Možnosť pokračovať neskôr</a:t>
            </a:r>
          </a:p>
          <a:p>
            <a:r>
              <a:rPr lang="sk-SK" sz="1600" dirty="0"/>
              <a:t>🎨 </a:t>
            </a:r>
            <a:r>
              <a:rPr lang="sk-SK" sz="1600" b="1" dirty="0"/>
              <a:t>Vylepšenie vzhľadu</a:t>
            </a:r>
            <a:br>
              <a:rPr lang="sk-SK" sz="1600" dirty="0"/>
            </a:br>
            <a:r>
              <a:rPr lang="sk-SK" sz="1600" dirty="0"/>
              <a:t>– Pridať obrázky, efekty, zvuky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114720" y="508399"/>
            <a:ext cx="6830539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3200" spc="-1" dirty="0">
                <a:solidFill>
                  <a:schemeClr val="dk1"/>
                </a:solidFill>
                <a:latin typeface="Instrument Serif"/>
              </a:rPr>
              <a:t>Čo plánujeme v nasledujúcich </a:t>
            </a:r>
            <a:r>
              <a:rPr lang="sk-SK" sz="3200" spc="-1" dirty="0" err="1">
                <a:solidFill>
                  <a:schemeClr val="dk1"/>
                </a:solidFill>
                <a:latin typeface="Instrument Serif"/>
              </a:rPr>
              <a:t>týždnoch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4509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ionism Art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sionism Art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109</Words>
  <Application>Microsoft Office PowerPoint</Application>
  <PresentationFormat>Prezentácia na obrazovke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4</vt:i4>
      </vt:variant>
    </vt:vector>
  </HeadingPairs>
  <TitlesOfParts>
    <vt:vector size="12" baseType="lpstr">
      <vt:lpstr>Arial</vt:lpstr>
      <vt:lpstr>DM Sans</vt:lpstr>
      <vt:lpstr>Instrument Serif</vt:lpstr>
      <vt:lpstr>OpenSymbol</vt:lpstr>
      <vt:lpstr>Symbol</vt:lpstr>
      <vt:lpstr>Wingdings</vt:lpstr>
      <vt:lpstr>Impressionism Art by Slidesgo</vt:lpstr>
      <vt:lpstr>Impressionism Art by Slidesgo</vt:lpstr>
      <vt:lpstr>Čo Sme Stihli</vt:lpstr>
      <vt:lpstr>Čo Sme Stihli</vt:lpstr>
      <vt:lpstr>Ukážka hry</vt:lpstr>
      <vt:lpstr>Čo plánujeme v nasledujúcich týždnoch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Sme Stihli</dc:title>
  <dc:creator>adam novotnak</dc:creator>
  <cp:lastModifiedBy>Adam Novotňák</cp:lastModifiedBy>
  <cp:revision>2</cp:revision>
  <dcterms:modified xsi:type="dcterms:W3CDTF">2025-04-07T07:05:08Z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2025-04-07T06:39:35Z</dcterms:created>
  <dc:creator>Unknown Creator</dc:creator>
  <dc:description/>
  <dc:language>en-US</dc:language>
  <cp:lastModifiedBy>Unknown Creator</cp:lastModifiedBy>
  <dcterms:modified xsi:type="dcterms:W3CDTF">2025-04-07T06:39:35Z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