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70" r:id="rId1"/>
  </p:sldMasterIdLst>
  <p:notesMasterIdLst>
    <p:notesMasterId r:id="rId18"/>
  </p:notesMasterIdLst>
  <p:sldIdLst>
    <p:sldId id="256" r:id="rId2"/>
    <p:sldId id="273" r:id="rId3"/>
    <p:sldId id="258" r:id="rId4"/>
    <p:sldId id="297" r:id="rId5"/>
    <p:sldId id="274" r:id="rId6"/>
    <p:sldId id="298" r:id="rId7"/>
    <p:sldId id="261" r:id="rId8"/>
    <p:sldId id="269" r:id="rId9"/>
    <p:sldId id="271" r:id="rId10"/>
    <p:sldId id="260" r:id="rId11"/>
    <p:sldId id="299" r:id="rId12"/>
    <p:sldId id="263" r:id="rId13"/>
    <p:sldId id="262" r:id="rId14"/>
    <p:sldId id="300" r:id="rId15"/>
    <p:sldId id="259" r:id="rId16"/>
    <p:sldId id="272" r:id="rId17"/>
  </p:sldIdLst>
  <p:sldSz cx="9144000" cy="5143500" type="screen16x9"/>
  <p:notesSz cx="6858000" cy="9144000"/>
  <p:embeddedFontLst>
    <p:embeddedFont>
      <p:font typeface="Advent Pro SemiBold" panose="020B0604020202020204" charset="0"/>
      <p:regular r:id="rId19"/>
      <p:bold r:id="rId20"/>
    </p:embeddedFont>
    <p:embeddedFont>
      <p:font typeface="Fira Sans Condensed Medium" panose="020B0604020202020204" charset="0"/>
      <p:regular r:id="rId21"/>
      <p:bold r:id="rId22"/>
      <p:italic r:id="rId23"/>
      <p:boldItalic r:id="rId24"/>
    </p:embeddedFont>
    <p:embeddedFont>
      <p:font typeface="Fira Sans Extra Condensed Medium" panose="020B0604020202020204" charset="0"/>
      <p:regular r:id="rId25"/>
      <p:bold r:id="rId26"/>
      <p:italic r:id="rId27"/>
      <p:boldItalic r:id="rId28"/>
    </p:embeddedFont>
    <p:embeddedFont>
      <p:font typeface="Maven Pro" panose="020B0604020202020204" charset="0"/>
      <p:regular r:id="rId29"/>
      <p:bold r:id="rId30"/>
    </p:embeddedFont>
    <p:embeddedFont>
      <p:font typeface="Share Tech" panose="020B0604020202020204" charset="0"/>
      <p:regular r:id="rId31"/>
    </p:embeddedFont>
    <p:embeddedFont>
      <p:font typeface="VNI-Helve-Condense"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6403"/>
    <a:srgbClr val="67FD80"/>
    <a:srgbClr val="39FD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E28502B-1069-4620-94BE-F2A1A8685808}">
  <a:tblStyle styleId="{0E28502B-1069-4620-94BE-F2A1A868580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7" d="100"/>
          <a:sy n="97" d="100"/>
        </p:scale>
        <p:origin x="438"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89681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6c4305b01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6c4305b01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6c4305b01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6c4305b01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g6c52a2e8d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7" name="Google Shape;1137;g6c52a2e8d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0"/>
        <p:cNvGrpSpPr/>
        <p:nvPr/>
      </p:nvGrpSpPr>
      <p:grpSpPr>
        <a:xfrm>
          <a:off x="0" y="0"/>
          <a:ext cx="0" cy="0"/>
          <a:chOff x="0" y="0"/>
          <a:chExt cx="0" cy="0"/>
        </a:xfrm>
      </p:grpSpPr>
      <p:sp>
        <p:nvSpPr>
          <p:cNvPr id="1161" name="Google Shape;1161;g6c52a2e8d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2" name="Google Shape;1162;g6c52a2e8d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70e1a7781e_1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70e1a7781e_1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70e1a7781e_1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70e1a7781e_1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0"/>
        <p:cNvGrpSpPr/>
        <p:nvPr/>
      </p:nvGrpSpPr>
      <p:grpSpPr>
        <a:xfrm>
          <a:off x="0" y="0"/>
          <a:ext cx="0" cy="0"/>
          <a:chOff x="0" y="0"/>
          <a:chExt cx="0" cy="0"/>
        </a:xfrm>
      </p:grpSpPr>
      <p:sp>
        <p:nvSpPr>
          <p:cNvPr id="1081" name="Google Shape;1081;g6c4305b01e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2" name="Google Shape;1082;g6c4305b01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72c4329eae_4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72c4329eae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CUSTOM_1_1_1">
    <p:spTree>
      <p:nvGrpSpPr>
        <p:cNvPr id="1" name="Shape 310"/>
        <p:cNvGrpSpPr/>
        <p:nvPr/>
      </p:nvGrpSpPr>
      <p:grpSpPr>
        <a:xfrm>
          <a:off x="0" y="0"/>
          <a:ext cx="0" cy="0"/>
          <a:chOff x="0" y="0"/>
          <a:chExt cx="0" cy="0"/>
        </a:xfrm>
      </p:grpSpPr>
      <p:sp>
        <p:nvSpPr>
          <p:cNvPr id="311" name="Google Shape;311;p16"/>
          <p:cNvSpPr txBox="1">
            <a:spLocks noGrp="1"/>
          </p:cNvSpPr>
          <p:nvPr>
            <p:ph type="ctrTitle"/>
          </p:nvPr>
        </p:nvSpPr>
        <p:spPr>
          <a:xfrm>
            <a:off x="1121525"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2" name="Google Shape;312;p16"/>
          <p:cNvSpPr txBox="1">
            <a:spLocks noGrp="1"/>
          </p:cNvSpPr>
          <p:nvPr>
            <p:ph type="subTitle" idx="1"/>
          </p:nvPr>
        </p:nvSpPr>
        <p:spPr>
          <a:xfrm>
            <a:off x="961925" y="1643751"/>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3" name="Google Shape;313;p16"/>
          <p:cNvSpPr txBox="1">
            <a:spLocks noGrp="1"/>
          </p:cNvSpPr>
          <p:nvPr>
            <p:ph type="ctrTitle" idx="2"/>
          </p:nvPr>
        </p:nvSpPr>
        <p:spPr>
          <a:xfrm>
            <a:off x="3628263"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4" name="Google Shape;314;p16"/>
          <p:cNvSpPr txBox="1">
            <a:spLocks noGrp="1"/>
          </p:cNvSpPr>
          <p:nvPr>
            <p:ph type="subTitle" idx="3"/>
          </p:nvPr>
        </p:nvSpPr>
        <p:spPr>
          <a:xfrm>
            <a:off x="3468663" y="1643759"/>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5" name="Google Shape;315;p16"/>
          <p:cNvSpPr txBox="1">
            <a:spLocks noGrp="1"/>
          </p:cNvSpPr>
          <p:nvPr>
            <p:ph type="ctrTitle" idx="4"/>
          </p:nvPr>
        </p:nvSpPr>
        <p:spPr>
          <a:xfrm>
            <a:off x="6142624"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6" name="Google Shape;316;p16"/>
          <p:cNvSpPr txBox="1">
            <a:spLocks noGrp="1"/>
          </p:cNvSpPr>
          <p:nvPr>
            <p:ph type="subTitle" idx="5"/>
          </p:nvPr>
        </p:nvSpPr>
        <p:spPr>
          <a:xfrm>
            <a:off x="5947924" y="1643751"/>
            <a:ext cx="22707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7" name="Google Shape;317;p16"/>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18" name="Google Shape;318;p16"/>
          <p:cNvSpPr txBox="1">
            <a:spLocks noGrp="1"/>
          </p:cNvSpPr>
          <p:nvPr>
            <p:ph type="ctrTitle" idx="7"/>
          </p:nvPr>
        </p:nvSpPr>
        <p:spPr>
          <a:xfrm>
            <a:off x="1121525"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9" name="Google Shape;319;p16"/>
          <p:cNvSpPr txBox="1">
            <a:spLocks noGrp="1"/>
          </p:cNvSpPr>
          <p:nvPr>
            <p:ph type="subTitle" idx="8"/>
          </p:nvPr>
        </p:nvSpPr>
        <p:spPr>
          <a:xfrm>
            <a:off x="961925" y="3479251"/>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0" name="Google Shape;320;p16"/>
          <p:cNvSpPr txBox="1">
            <a:spLocks noGrp="1"/>
          </p:cNvSpPr>
          <p:nvPr>
            <p:ph type="ctrTitle" idx="9"/>
          </p:nvPr>
        </p:nvSpPr>
        <p:spPr>
          <a:xfrm>
            <a:off x="3628263"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1" name="Google Shape;321;p16"/>
          <p:cNvSpPr txBox="1">
            <a:spLocks noGrp="1"/>
          </p:cNvSpPr>
          <p:nvPr>
            <p:ph type="subTitle" idx="13"/>
          </p:nvPr>
        </p:nvSpPr>
        <p:spPr>
          <a:xfrm>
            <a:off x="3533613" y="3479251"/>
            <a:ext cx="20706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2" name="Google Shape;322;p16"/>
          <p:cNvSpPr txBox="1">
            <a:spLocks noGrp="1"/>
          </p:cNvSpPr>
          <p:nvPr>
            <p:ph type="ctrTitle" idx="14"/>
          </p:nvPr>
        </p:nvSpPr>
        <p:spPr>
          <a:xfrm>
            <a:off x="6142624"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3" name="Google Shape;323;p16"/>
          <p:cNvSpPr txBox="1">
            <a:spLocks noGrp="1"/>
          </p:cNvSpPr>
          <p:nvPr>
            <p:ph type="subTitle" idx="15"/>
          </p:nvPr>
        </p:nvSpPr>
        <p:spPr>
          <a:xfrm>
            <a:off x="5947924" y="3479251"/>
            <a:ext cx="22707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4" name="Google Shape;324;p1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2">
  <p:cSld name="CUSTOM_2_1">
    <p:spTree>
      <p:nvGrpSpPr>
        <p:cNvPr id="1" name="Shape 353"/>
        <p:cNvGrpSpPr/>
        <p:nvPr/>
      </p:nvGrpSpPr>
      <p:grpSpPr>
        <a:xfrm>
          <a:off x="0" y="0"/>
          <a:ext cx="0" cy="0"/>
          <a:chOff x="0" y="0"/>
          <a:chExt cx="0" cy="0"/>
        </a:xfrm>
      </p:grpSpPr>
      <p:sp>
        <p:nvSpPr>
          <p:cNvPr id="354" name="Google Shape;354;p18"/>
          <p:cNvSpPr txBox="1">
            <a:spLocks noGrp="1"/>
          </p:cNvSpPr>
          <p:nvPr>
            <p:ph type="ctrTitle"/>
          </p:nvPr>
        </p:nvSpPr>
        <p:spPr>
          <a:xfrm>
            <a:off x="915161" y="2299544"/>
            <a:ext cx="1881300" cy="6447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5" name="Google Shape;355;p18"/>
          <p:cNvSpPr txBox="1">
            <a:spLocks noGrp="1"/>
          </p:cNvSpPr>
          <p:nvPr>
            <p:ph type="subTitle" idx="1"/>
          </p:nvPr>
        </p:nvSpPr>
        <p:spPr>
          <a:xfrm>
            <a:off x="879139" y="1777397"/>
            <a:ext cx="1917300" cy="644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56" name="Google Shape;356;p18"/>
          <p:cNvSpPr txBox="1">
            <a:spLocks noGrp="1"/>
          </p:cNvSpPr>
          <p:nvPr>
            <p:ph type="ctrTitle" idx="2"/>
          </p:nvPr>
        </p:nvSpPr>
        <p:spPr>
          <a:xfrm>
            <a:off x="6345518" y="2299544"/>
            <a:ext cx="1881300" cy="644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7" name="Google Shape;357;p18"/>
          <p:cNvSpPr txBox="1">
            <a:spLocks noGrp="1"/>
          </p:cNvSpPr>
          <p:nvPr>
            <p:ph type="subTitle" idx="3"/>
          </p:nvPr>
        </p:nvSpPr>
        <p:spPr>
          <a:xfrm>
            <a:off x="6345518" y="1777397"/>
            <a:ext cx="1881300" cy="64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58" name="Google Shape;358;p18"/>
          <p:cNvSpPr txBox="1">
            <a:spLocks noGrp="1"/>
          </p:cNvSpPr>
          <p:nvPr>
            <p:ph type="ctrTitle" idx="4"/>
          </p:nvPr>
        </p:nvSpPr>
        <p:spPr>
          <a:xfrm>
            <a:off x="915161" y="2861525"/>
            <a:ext cx="18813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9" name="Google Shape;359;p18"/>
          <p:cNvSpPr txBox="1">
            <a:spLocks noGrp="1"/>
          </p:cNvSpPr>
          <p:nvPr>
            <p:ph type="subTitle" idx="5"/>
          </p:nvPr>
        </p:nvSpPr>
        <p:spPr>
          <a:xfrm>
            <a:off x="915161" y="3353275"/>
            <a:ext cx="1881300" cy="644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60" name="Google Shape;360;p18"/>
          <p:cNvSpPr txBox="1">
            <a:spLocks noGrp="1"/>
          </p:cNvSpPr>
          <p:nvPr>
            <p:ph type="ctrTitle" idx="6"/>
          </p:nvPr>
        </p:nvSpPr>
        <p:spPr>
          <a:xfrm>
            <a:off x="6345518" y="2861525"/>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61" name="Google Shape;361;p18"/>
          <p:cNvSpPr txBox="1">
            <a:spLocks noGrp="1"/>
          </p:cNvSpPr>
          <p:nvPr>
            <p:ph type="subTitle" idx="7"/>
          </p:nvPr>
        </p:nvSpPr>
        <p:spPr>
          <a:xfrm>
            <a:off x="6345518" y="3353275"/>
            <a:ext cx="16566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62" name="Google Shape;362;p18"/>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63" name="Google Shape;363;p18"/>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8"/>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8"/>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8"/>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TITLE_1">
    <p:spTree>
      <p:nvGrpSpPr>
        <p:cNvPr id="1" name="Shape 175"/>
        <p:cNvGrpSpPr/>
        <p:nvPr/>
      </p:nvGrpSpPr>
      <p:grpSpPr>
        <a:xfrm>
          <a:off x="0" y="0"/>
          <a:ext cx="0" cy="0"/>
          <a:chOff x="0" y="0"/>
          <a:chExt cx="0" cy="0"/>
        </a:xfrm>
      </p:grpSpPr>
      <p:sp>
        <p:nvSpPr>
          <p:cNvPr id="176" name="Google Shape;176;p11"/>
          <p:cNvSpPr txBox="1">
            <a:spLocks noGrp="1"/>
          </p:cNvSpPr>
          <p:nvPr>
            <p:ph type="ctrTitle"/>
          </p:nvPr>
        </p:nvSpPr>
        <p:spPr>
          <a:xfrm>
            <a:off x="3068675" y="3075325"/>
            <a:ext cx="3055800" cy="54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2400">
                <a:solidFill>
                  <a:schemeClr val="accen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77" name="Google Shape;177;p11"/>
          <p:cNvSpPr txBox="1">
            <a:spLocks noGrp="1"/>
          </p:cNvSpPr>
          <p:nvPr>
            <p:ph type="subTitle" idx="1"/>
          </p:nvPr>
        </p:nvSpPr>
        <p:spPr>
          <a:xfrm>
            <a:off x="2333000" y="1799075"/>
            <a:ext cx="4478100" cy="7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8" name="Google Shape;178;p11"/>
          <p:cNvSpPr/>
          <p:nvPr/>
        </p:nvSpPr>
        <p:spPr>
          <a:xfrm>
            <a:off x="1621169" y="2890613"/>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1238740" y="2106884"/>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 name="Google Shape;183;p11"/>
          <p:cNvGrpSpPr/>
          <p:nvPr/>
        </p:nvGrpSpPr>
        <p:grpSpPr>
          <a:xfrm>
            <a:off x="8217007" y="3576772"/>
            <a:ext cx="188886" cy="1181531"/>
            <a:chOff x="2877432" y="975334"/>
            <a:chExt cx="188886" cy="1181531"/>
          </a:xfrm>
        </p:grpSpPr>
        <p:sp>
          <p:nvSpPr>
            <p:cNvPr id="184" name="Google Shape;184;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11"/>
          <p:cNvSpPr/>
          <p:nvPr/>
        </p:nvSpPr>
        <p:spPr>
          <a:xfrm>
            <a:off x="8718796" y="116488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 name="Google Shape;188;p11"/>
          <p:cNvGrpSpPr/>
          <p:nvPr/>
        </p:nvGrpSpPr>
        <p:grpSpPr>
          <a:xfrm>
            <a:off x="7519346" y="3243318"/>
            <a:ext cx="98059" cy="1147596"/>
            <a:chOff x="3347921" y="16006"/>
            <a:chExt cx="98059" cy="1147596"/>
          </a:xfrm>
        </p:grpSpPr>
        <p:sp>
          <p:nvSpPr>
            <p:cNvPr id="189" name="Google Shape;189;p11"/>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11"/>
          <p:cNvGrpSpPr/>
          <p:nvPr/>
        </p:nvGrpSpPr>
        <p:grpSpPr>
          <a:xfrm>
            <a:off x="805821" y="2953663"/>
            <a:ext cx="121172" cy="760495"/>
            <a:chOff x="5245196" y="3136513"/>
            <a:chExt cx="121172" cy="760495"/>
          </a:xfrm>
        </p:grpSpPr>
        <p:sp>
          <p:nvSpPr>
            <p:cNvPr id="192" name="Google Shape;192;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250617" y="2402301"/>
            <a:ext cx="188650" cy="2468354"/>
            <a:chOff x="250617" y="2402301"/>
            <a:chExt cx="188650" cy="2468354"/>
          </a:xfrm>
        </p:grpSpPr>
        <p:sp>
          <p:nvSpPr>
            <p:cNvPr id="195" name="Google Shape;195;p11"/>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 name="Google Shape;199;p11"/>
          <p:cNvSpPr/>
          <p:nvPr/>
        </p:nvSpPr>
        <p:spPr>
          <a:xfrm>
            <a:off x="8307214" y="-383977"/>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 name="Google Shape;201;p11"/>
          <p:cNvGrpSpPr/>
          <p:nvPr/>
        </p:nvGrpSpPr>
        <p:grpSpPr>
          <a:xfrm>
            <a:off x="2038689" y="173907"/>
            <a:ext cx="57599" cy="831799"/>
            <a:chOff x="2038689" y="173907"/>
            <a:chExt cx="57599" cy="831799"/>
          </a:xfrm>
        </p:grpSpPr>
        <p:sp>
          <p:nvSpPr>
            <p:cNvPr id="202" name="Google Shape;202;p11"/>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11"/>
          <p:cNvSpPr/>
          <p:nvPr/>
        </p:nvSpPr>
        <p:spPr>
          <a:xfrm>
            <a:off x="7582340" y="1834534"/>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11"/>
          <p:cNvGrpSpPr/>
          <p:nvPr/>
        </p:nvGrpSpPr>
        <p:grpSpPr>
          <a:xfrm>
            <a:off x="4920170" y="-496491"/>
            <a:ext cx="188886" cy="1181531"/>
            <a:chOff x="2877432" y="975334"/>
            <a:chExt cx="188886" cy="1181531"/>
          </a:xfrm>
        </p:grpSpPr>
        <p:sp>
          <p:nvSpPr>
            <p:cNvPr id="206" name="Google Shape;206;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 name="Google Shape;209;p11"/>
          <p:cNvSpPr/>
          <p:nvPr/>
        </p:nvSpPr>
        <p:spPr>
          <a:xfrm>
            <a:off x="7084804" y="549572"/>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 name="Google Shape;210;p11"/>
          <p:cNvGrpSpPr/>
          <p:nvPr/>
        </p:nvGrpSpPr>
        <p:grpSpPr>
          <a:xfrm>
            <a:off x="3030471" y="-223849"/>
            <a:ext cx="121172" cy="760495"/>
            <a:chOff x="5245196" y="3136513"/>
            <a:chExt cx="121172" cy="760495"/>
          </a:xfrm>
        </p:grpSpPr>
        <p:sp>
          <p:nvSpPr>
            <p:cNvPr id="211" name="Google Shape;211;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11"/>
          <p:cNvGrpSpPr/>
          <p:nvPr/>
        </p:nvGrpSpPr>
        <p:grpSpPr>
          <a:xfrm>
            <a:off x="2306292" y="2569221"/>
            <a:ext cx="199237" cy="2828935"/>
            <a:chOff x="1608717" y="1280046"/>
            <a:chExt cx="199237" cy="2828935"/>
          </a:xfrm>
        </p:grpSpPr>
        <p:sp>
          <p:nvSpPr>
            <p:cNvPr id="214" name="Google Shape;214;p11"/>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7"/>
        <p:cNvGrpSpPr/>
        <p:nvPr/>
      </p:nvGrpSpPr>
      <p:grpSpPr>
        <a:xfrm>
          <a:off x="0" y="0"/>
          <a:ext cx="0" cy="0"/>
          <a:chOff x="0" y="0"/>
          <a:chExt cx="0" cy="0"/>
        </a:xfrm>
      </p:grpSpPr>
      <p:sp>
        <p:nvSpPr>
          <p:cNvPr id="218" name="Google Shape;218;p12"/>
          <p:cNvSpPr txBox="1">
            <a:spLocks noGrp="1"/>
          </p:cNvSpPr>
          <p:nvPr>
            <p:ph type="title" hasCustomPrompt="1"/>
          </p:nvPr>
        </p:nvSpPr>
        <p:spPr>
          <a:xfrm>
            <a:off x="1733725" y="856650"/>
            <a:ext cx="5676600" cy="12303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a:spLocks noGrp="1"/>
          </p:cNvSpPr>
          <p:nvPr>
            <p:ph type="body" idx="1"/>
          </p:nvPr>
        </p:nvSpPr>
        <p:spPr>
          <a:xfrm>
            <a:off x="3208075" y="2086950"/>
            <a:ext cx="2727900" cy="715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2"/>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2"/>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2"/>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2"/>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2"/>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2"/>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2"/>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2"/>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2"/>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2"/>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2"/>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2"/>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2"/>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2"/>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2"/>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2"/>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2"/>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2"/>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2"/>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2"/>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2"/>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2"/>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2"/>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2"/>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2"/>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2"/>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2"/>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2"/>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2"/>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2"/>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2"/>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2"/>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7" r:id="rId7"/>
    <p:sldLayoutId id="2147483658" r:id="rId8"/>
    <p:sldLayoutId id="2147483659" r:id="rId9"/>
    <p:sldLayoutId id="2147483662" r:id="rId10"/>
    <p:sldLayoutId id="2147483663" r:id="rId11"/>
    <p:sldLayoutId id="2147483664" r:id="rId12"/>
    <p:sldLayoutId id="2147483667" r:id="rId13"/>
    <p:sldLayoutId id="2147483668"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1.gif"/><Relationship Id="rId4" Type="http://schemas.openxmlformats.org/officeDocument/2006/relationships/image" Target="../media/image20.gif"/></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27.gi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GROUP 04</a:t>
            </a:r>
          </a:p>
          <a:p>
            <a:pPr marL="0" lvl="0" indent="0" algn="ctr" rtl="0">
              <a:spcBef>
                <a:spcPts val="0"/>
              </a:spcBef>
              <a:spcAft>
                <a:spcPts val="0"/>
              </a:spcAft>
              <a:buNone/>
            </a:pPr>
            <a:r>
              <a:rPr lang="en" dirty="0"/>
              <a:t> presentation begins</a:t>
            </a:r>
            <a:endParaRPr dirty="0"/>
          </a:p>
        </p:txBody>
      </p:sp>
      <p:sp>
        <p:nvSpPr>
          <p:cNvPr id="435" name="Google Shape;435;p25"/>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p>
            <a:r>
              <a:rPr lang="en" dirty="0"/>
              <a:t>Doubly &amp;</a:t>
            </a:r>
            <a:br>
              <a:rPr lang="en" dirty="0"/>
            </a:br>
            <a:r>
              <a:rPr lang="en-US" dirty="0" err="1"/>
              <a:t>Ci</a:t>
            </a:r>
            <a:r>
              <a:rPr lang="en" dirty="0"/>
              <a:t>rcular </a:t>
            </a:r>
            <a:r>
              <a:rPr lang="en" dirty="0">
                <a:solidFill>
                  <a:schemeClr val="accent2"/>
                </a:solidFill>
              </a:rPr>
              <a:t>LINKED LIST</a:t>
            </a:r>
            <a:endParaRPr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2" name="Google Shape;572;p29"/>
          <p:cNvSpPr txBox="1">
            <a:spLocks noGrp="1"/>
          </p:cNvSpPr>
          <p:nvPr>
            <p:ph type="ctrTitle"/>
          </p:nvPr>
        </p:nvSpPr>
        <p:spPr>
          <a:xfrm>
            <a:off x="904460" y="1162096"/>
            <a:ext cx="3591339" cy="577800"/>
          </a:xfrm>
          <a:prstGeom prst="rect">
            <a:avLst/>
          </a:prstGeom>
        </p:spPr>
        <p:txBody>
          <a:bodyPr spcFirstLastPara="1" wrap="square" lIns="91425" tIns="91425" rIns="91425" bIns="91425" anchor="b" anchorCtr="0">
            <a:noAutofit/>
          </a:bodyPr>
          <a:lstStyle/>
          <a:p>
            <a:pPr lvl="0"/>
            <a:r>
              <a:rPr lang="en-US" dirty="0">
                <a:solidFill>
                  <a:schemeClr val="accent2"/>
                </a:solidFill>
              </a:rPr>
              <a:t>Create Circular linked list from Single linked list</a:t>
            </a:r>
            <a:endParaRPr dirty="0">
              <a:solidFill>
                <a:schemeClr val="accent2"/>
              </a:solidFill>
            </a:endParaRPr>
          </a:p>
        </p:txBody>
      </p:sp>
      <p:sp>
        <p:nvSpPr>
          <p:cNvPr id="573" name="Google Shape;573;p29"/>
          <p:cNvSpPr txBox="1">
            <a:spLocks noGrp="1"/>
          </p:cNvSpPr>
          <p:nvPr>
            <p:ph type="subTitle" idx="1"/>
          </p:nvPr>
        </p:nvSpPr>
        <p:spPr>
          <a:xfrm>
            <a:off x="931246" y="1684093"/>
            <a:ext cx="3488354" cy="430457"/>
          </a:xfrm>
          <a:prstGeom prst="rect">
            <a:avLst/>
          </a:prstGeom>
        </p:spPr>
        <p:txBody>
          <a:bodyPr spcFirstLastPara="1" wrap="square" lIns="91425" tIns="91425" rIns="91425" bIns="91425" anchor="t" anchorCtr="0">
            <a:noAutofit/>
          </a:bodyPr>
          <a:lstStyle/>
          <a:p>
            <a:pPr marL="0" lvl="0" indent="0"/>
            <a:r>
              <a:rPr lang="en-US" dirty="0"/>
              <a:t>In the Singly Linked List, the next point of the last node will point to the first node, instead of NULL.</a:t>
            </a:r>
            <a:endParaRPr dirty="0"/>
          </a:p>
        </p:txBody>
      </p:sp>
      <p:cxnSp>
        <p:nvCxnSpPr>
          <p:cNvPr id="592" name="Google Shape;592;p29"/>
          <p:cNvCxnSpPr/>
          <p:nvPr/>
        </p:nvCxnSpPr>
        <p:spPr>
          <a:xfrm rot="10800000" flipH="1" flipV="1">
            <a:off x="881045" y="1859760"/>
            <a:ext cx="2543700" cy="2202000"/>
          </a:xfrm>
          <a:prstGeom prst="bentConnector3">
            <a:avLst>
              <a:gd name="adj1" fmla="val -8987"/>
            </a:avLst>
          </a:prstGeom>
          <a:noFill/>
          <a:ln w="9525" cap="flat" cmpd="sng">
            <a:solidFill>
              <a:schemeClr val="accent2"/>
            </a:solidFill>
            <a:prstDash val="solid"/>
            <a:round/>
            <a:headEnd type="none" w="med" len="med"/>
            <a:tailEnd type="none" w="med" len="med"/>
          </a:ln>
        </p:spPr>
      </p:cxnSp>
      <p:cxnSp>
        <p:nvCxnSpPr>
          <p:cNvPr id="593" name="Google Shape;593;p29"/>
          <p:cNvCxnSpPr/>
          <p:nvPr/>
        </p:nvCxnSpPr>
        <p:spPr>
          <a:xfrm flipH="1">
            <a:off x="7041079" y="1484925"/>
            <a:ext cx="1146600" cy="2563800"/>
          </a:xfrm>
          <a:prstGeom prst="bentConnector4">
            <a:avLst>
              <a:gd name="adj1" fmla="val -20768"/>
              <a:gd name="adj2" fmla="val 100745"/>
            </a:avLst>
          </a:prstGeom>
          <a:noFill/>
          <a:ln w="9525" cap="flat" cmpd="sng">
            <a:solidFill>
              <a:schemeClr val="accent3"/>
            </a:solidFill>
            <a:prstDash val="solid"/>
            <a:round/>
            <a:headEnd type="none" w="med" len="med"/>
            <a:tailEnd type="none" w="med" len="med"/>
          </a:ln>
        </p:spPr>
      </p:cxnSp>
      <p:sp>
        <p:nvSpPr>
          <p:cNvPr id="594" name="Google Shape;594;p29"/>
          <p:cNvSpPr/>
          <p:nvPr/>
        </p:nvSpPr>
        <p:spPr>
          <a:xfrm>
            <a:off x="923634" y="3637035"/>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Picture 2" descr="Danh sách liên kết đơn | Cài đặt danh sách liên kết đơn trong C/C++"/>
          <p:cNvPicPr>
            <a:picLocks noChangeAspect="1" noChangeArrowheads="1"/>
          </p:cNvPicPr>
          <p:nvPr/>
        </p:nvPicPr>
        <p:blipFill>
          <a:blip r:embed="rId3">
            <a:duotone>
              <a:schemeClr val="accent5">
                <a:shade val="45000"/>
                <a:satMod val="135000"/>
              </a:schemeClr>
              <a:prstClr val="white"/>
            </a:duotone>
            <a:extLst>
              <a:ext uri="{BEBA8EAE-BF5A-486C-A8C5-ECC9F3942E4B}">
                <a14:imgProps xmlns:a14="http://schemas.microsoft.com/office/drawing/2010/main">
                  <a14:imgLayer r:embed="rId4">
                    <a14:imgEffect>
                      <a14:artisticCutout/>
                    </a14:imgEffect>
                    <a14:imgEffect>
                      <a14:colorTemperature colorTemp="112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3657600" y="3068571"/>
            <a:ext cx="1066799" cy="71597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Danh sách liên kết đơn | Cài đặt danh sách liên kết đơn trong C/C++"/>
          <p:cNvPicPr>
            <a:picLocks noChangeAspect="1" noChangeArrowheads="1"/>
          </p:cNvPicPr>
          <p:nvPr/>
        </p:nvPicPr>
        <p:blipFill>
          <a:blip r:embed="rId3">
            <a:duotone>
              <a:schemeClr val="accent5">
                <a:shade val="45000"/>
                <a:satMod val="135000"/>
              </a:schemeClr>
              <a:prstClr val="white"/>
            </a:duotone>
            <a:extLst>
              <a:ext uri="{BEBA8EAE-BF5A-486C-A8C5-ECC9F3942E4B}">
                <a14:imgProps xmlns:a14="http://schemas.microsoft.com/office/drawing/2010/main">
                  <a14:imgLayer r:embed="rId4">
                    <a14:imgEffect>
                      <a14:artisticCutout/>
                    </a14:imgEffect>
                    <a14:imgEffect>
                      <a14:colorTemperature colorTemp="112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2321009" y="3068571"/>
            <a:ext cx="1066799" cy="71597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Danh sách liên kết đơn | Cài đặt danh sách liên kết đơn trong C/C++"/>
          <p:cNvPicPr>
            <a:picLocks noChangeAspect="1" noChangeArrowheads="1"/>
          </p:cNvPicPr>
          <p:nvPr/>
        </p:nvPicPr>
        <p:blipFill>
          <a:blip r:embed="rId3">
            <a:duotone>
              <a:schemeClr val="accent5">
                <a:shade val="45000"/>
                <a:satMod val="135000"/>
              </a:schemeClr>
              <a:prstClr val="white"/>
            </a:duotone>
            <a:extLst>
              <a:ext uri="{BEBA8EAE-BF5A-486C-A8C5-ECC9F3942E4B}">
                <a14:imgProps xmlns:a14="http://schemas.microsoft.com/office/drawing/2010/main">
                  <a14:imgLayer r:embed="rId4">
                    <a14:imgEffect>
                      <a14:artisticCutout/>
                    </a14:imgEffect>
                    <a14:imgEffect>
                      <a14:colorTemperature colorTemp="112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6365791" y="3081958"/>
            <a:ext cx="1066799" cy="71597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Danh sách liên kết đơn | Cài đặt danh sách liên kết đơn trong C/C++"/>
          <p:cNvPicPr>
            <a:picLocks noChangeAspect="1" noChangeArrowheads="1"/>
          </p:cNvPicPr>
          <p:nvPr/>
        </p:nvPicPr>
        <p:blipFill>
          <a:blip r:embed="rId3">
            <a:duotone>
              <a:schemeClr val="accent5">
                <a:shade val="45000"/>
                <a:satMod val="135000"/>
              </a:schemeClr>
              <a:prstClr val="white"/>
            </a:duotone>
            <a:extLst>
              <a:ext uri="{BEBA8EAE-BF5A-486C-A8C5-ECC9F3942E4B}">
                <a14:imgProps xmlns:a14="http://schemas.microsoft.com/office/drawing/2010/main">
                  <a14:imgLayer r:embed="rId4">
                    <a14:imgEffect>
                      <a14:artisticCutout/>
                    </a14:imgEffect>
                    <a14:imgEffect>
                      <a14:colorTemperature colorTemp="112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5029200" y="3081958"/>
            <a:ext cx="1066799" cy="715972"/>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p:cNvCxnSpPr>
            <a:stCxn id="12" idx="3"/>
            <a:endCxn id="11" idx="1"/>
          </p:cNvCxnSpPr>
          <p:nvPr/>
        </p:nvCxnSpPr>
        <p:spPr>
          <a:xfrm>
            <a:off x="3387808" y="3426557"/>
            <a:ext cx="269792" cy="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095999" y="3426557"/>
            <a:ext cx="269792" cy="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759408" y="3443548"/>
            <a:ext cx="269792" cy="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9" name="U-Turn Arrow 8"/>
          <p:cNvSpPr/>
          <p:nvPr/>
        </p:nvSpPr>
        <p:spPr>
          <a:xfrm flipH="1">
            <a:off x="2570204" y="2695162"/>
            <a:ext cx="4648200" cy="373409"/>
          </a:xfrm>
          <a:prstGeom prst="uturnArrow">
            <a:avLst>
              <a:gd name="adj1" fmla="val 5144"/>
              <a:gd name="adj2" fmla="val 15072"/>
              <a:gd name="adj3" fmla="val 25000"/>
              <a:gd name="adj4" fmla="val 43750"/>
              <a:gd name="adj5" fmla="val 932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4" name="Google Shape;574;p29"/>
          <p:cNvSpPr txBox="1">
            <a:spLocks noGrp="1"/>
          </p:cNvSpPr>
          <p:nvPr>
            <p:ph type="ctrTitle" idx="2"/>
          </p:nvPr>
        </p:nvSpPr>
        <p:spPr>
          <a:xfrm>
            <a:off x="3873127" y="1585139"/>
            <a:ext cx="4530079" cy="577800"/>
          </a:xfrm>
          <a:prstGeom prst="rect">
            <a:avLst/>
          </a:prstGeom>
        </p:spPr>
        <p:txBody>
          <a:bodyPr spcFirstLastPara="1" wrap="square" lIns="91425" tIns="91425" rIns="91425" bIns="91425" anchor="b" anchorCtr="0">
            <a:noAutofit/>
          </a:bodyPr>
          <a:lstStyle/>
          <a:p>
            <a:r>
              <a:rPr lang="en-US" dirty="0">
                <a:solidFill>
                  <a:schemeClr val="accent3"/>
                </a:solidFill>
              </a:rPr>
              <a:t>Create Circular linked list from Doubly linked list</a:t>
            </a:r>
            <a:br>
              <a:rPr lang="en-US" dirty="0">
                <a:solidFill>
                  <a:schemeClr val="accent3"/>
                </a:solidFill>
              </a:rPr>
            </a:br>
            <a:endParaRPr dirty="0">
              <a:solidFill>
                <a:schemeClr val="accent3"/>
              </a:solidFill>
            </a:endParaRPr>
          </a:p>
        </p:txBody>
      </p:sp>
      <p:sp>
        <p:nvSpPr>
          <p:cNvPr id="575" name="Google Shape;575;p29"/>
          <p:cNvSpPr txBox="1">
            <a:spLocks noGrp="1"/>
          </p:cNvSpPr>
          <p:nvPr>
            <p:ph type="subTitle" idx="3"/>
          </p:nvPr>
        </p:nvSpPr>
        <p:spPr>
          <a:xfrm>
            <a:off x="5486400" y="1678351"/>
            <a:ext cx="3024234" cy="1655399"/>
          </a:xfrm>
          <a:prstGeom prst="rect">
            <a:avLst/>
          </a:prstGeom>
        </p:spPr>
        <p:txBody>
          <a:bodyPr spcFirstLastPara="1" wrap="square" lIns="91425" tIns="91425" rIns="91425" bIns="91425" anchor="t" anchorCtr="0">
            <a:noAutofit/>
          </a:bodyPr>
          <a:lstStyle/>
          <a:p>
            <a:pPr marL="0" lvl="0" indent="0"/>
            <a:r>
              <a:rPr lang="en-US" dirty="0"/>
              <a:t>In the Doubly Linked List, the next point of the last node points to the first node and the point to the front of the previous node will point to the last node. This process will form loops in both directions</a:t>
            </a:r>
            <a:endParaRPr dirty="0"/>
          </a:p>
        </p:txBody>
      </p:sp>
      <p:cxnSp>
        <p:nvCxnSpPr>
          <p:cNvPr id="592" name="Google Shape;592;p29"/>
          <p:cNvCxnSpPr/>
          <p:nvPr/>
        </p:nvCxnSpPr>
        <p:spPr>
          <a:xfrm rot="10800000" flipH="1" flipV="1">
            <a:off x="304800" y="2114550"/>
            <a:ext cx="2543700" cy="2202000"/>
          </a:xfrm>
          <a:prstGeom prst="bentConnector3">
            <a:avLst>
              <a:gd name="adj1" fmla="val -8987"/>
            </a:avLst>
          </a:prstGeom>
          <a:noFill/>
          <a:ln w="9525" cap="flat" cmpd="sng">
            <a:solidFill>
              <a:schemeClr val="accent2"/>
            </a:solidFill>
            <a:prstDash val="solid"/>
            <a:round/>
            <a:headEnd type="none" w="med" len="med"/>
            <a:tailEnd type="none" w="med" len="med"/>
          </a:ln>
        </p:spPr>
      </p:cxnSp>
      <p:cxnSp>
        <p:nvCxnSpPr>
          <p:cNvPr id="593" name="Google Shape;593;p29"/>
          <p:cNvCxnSpPr/>
          <p:nvPr/>
        </p:nvCxnSpPr>
        <p:spPr>
          <a:xfrm flipH="1">
            <a:off x="7236011" y="1657350"/>
            <a:ext cx="1146600" cy="2563800"/>
          </a:xfrm>
          <a:prstGeom prst="bentConnector4">
            <a:avLst>
              <a:gd name="adj1" fmla="val -19937"/>
              <a:gd name="adj2" fmla="val 55634"/>
            </a:avLst>
          </a:prstGeom>
          <a:noFill/>
          <a:ln w="9525" cap="flat" cmpd="sng">
            <a:solidFill>
              <a:schemeClr val="accent3"/>
            </a:solidFill>
            <a:prstDash val="solid"/>
            <a:round/>
            <a:headEnd type="none" w="med" len="med"/>
            <a:tailEnd type="none" w="med" len="med"/>
          </a:ln>
        </p:spPr>
      </p:cxnSp>
      <p:sp>
        <p:nvSpPr>
          <p:cNvPr id="594" name="Google Shape;594;p29"/>
          <p:cNvSpPr/>
          <p:nvPr/>
        </p:nvSpPr>
        <p:spPr>
          <a:xfrm>
            <a:off x="923634" y="3637035"/>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50" name="Picture 2" descr="LinkedList danh sách liên kết trong C# C Shar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3" y="2297177"/>
            <a:ext cx="5263357" cy="1934546"/>
          </a:xfrm>
          <a:prstGeom prst="rect">
            <a:avLst/>
          </a:prstGeom>
          <a:noFill/>
          <a:extLst>
            <a:ext uri="{909E8E84-426E-40DD-AFC4-6F175D3DCCD1}">
              <a14:hiddenFill xmlns:a14="http://schemas.microsoft.com/office/drawing/2010/main">
                <a:solidFill>
                  <a:srgbClr val="FFFFFF"/>
                </a:solidFill>
              </a14:hiddenFill>
            </a:ext>
          </a:extLst>
        </p:spPr>
      </p:pic>
      <p:sp>
        <p:nvSpPr>
          <p:cNvPr id="5" name="U-Turn Arrow 4"/>
          <p:cNvSpPr/>
          <p:nvPr/>
        </p:nvSpPr>
        <p:spPr>
          <a:xfrm>
            <a:off x="685800" y="3087168"/>
            <a:ext cx="3886200" cy="110400"/>
          </a:xfrm>
          <a:prstGeom prst="utur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U-Turn Arrow 31"/>
          <p:cNvSpPr/>
          <p:nvPr/>
        </p:nvSpPr>
        <p:spPr>
          <a:xfrm flipH="1" flipV="1">
            <a:off x="694038" y="4089413"/>
            <a:ext cx="3886200" cy="110400"/>
          </a:xfrm>
          <a:prstGeom prst="utur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1370" y="2968853"/>
            <a:ext cx="284549" cy="99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4263" y="4037458"/>
            <a:ext cx="285750" cy="103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62507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52400" y="742950"/>
            <a:ext cx="6884114" cy="837300"/>
          </a:xfrm>
          <a:prstGeom prst="rect">
            <a:avLst/>
          </a:prstGeom>
        </p:spPr>
        <p:txBody>
          <a:bodyPr spcFirstLastPara="1" wrap="square" lIns="91425" tIns="91425" rIns="91425" bIns="91425" anchor="b" anchorCtr="0">
            <a:noAutofit/>
          </a:bodyPr>
          <a:lstStyle/>
          <a:p>
            <a:r>
              <a:rPr lang="en-US" sz="3200" b="1" dirty="0"/>
              <a:t>There are three basic operations on the Circular Linked List</a:t>
            </a:r>
            <a:br>
              <a:rPr lang="en-US" sz="3200" b="1" dirty="0"/>
            </a:br>
            <a:endParaRPr sz="3200" dirty="0"/>
          </a:p>
        </p:txBody>
      </p:sp>
      <p:sp>
        <p:nvSpPr>
          <p:cNvPr id="689" name="Google Shape;689;p32"/>
          <p:cNvSpPr/>
          <p:nvPr/>
        </p:nvSpPr>
        <p:spPr>
          <a:xfrm>
            <a:off x="1352668" y="1826076"/>
            <a:ext cx="1085100" cy="1085100"/>
          </a:xfrm>
          <a:prstGeom prst="rect">
            <a:avLst/>
          </a:prstGeom>
          <a:solidFill>
            <a:srgbClr val="39FD96"/>
          </a:solidFill>
          <a:ln>
            <a:solidFill>
              <a:srgbClr val="39FD96"/>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1235430" y="2076589"/>
            <a:ext cx="1319576" cy="577800"/>
          </a:xfrm>
          <a:prstGeom prst="rect">
            <a:avLst/>
          </a:prstGeom>
        </p:spPr>
        <p:txBody>
          <a:bodyPr spcFirstLastPara="1" wrap="square" lIns="91425" tIns="91425" rIns="91425" bIns="91425" anchor="ctr" anchorCtr="0">
            <a:noAutofit/>
          </a:bodyPr>
          <a:lstStyle/>
          <a:p>
            <a:pPr lvl="0"/>
            <a:r>
              <a:rPr lang="en-US" sz="4000" dirty="0">
                <a:solidFill>
                  <a:schemeClr val="dk2"/>
                </a:solidFill>
              </a:rPr>
              <a:t>Node</a:t>
            </a:r>
            <a:endParaRPr sz="4000"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1895218" y="2911176"/>
            <a:ext cx="0" cy="978000"/>
          </a:xfrm>
          <a:prstGeom prst="straightConnector1">
            <a:avLst/>
          </a:prstGeom>
          <a:noFill/>
          <a:ln w="19050" cap="flat" cmpd="sng">
            <a:solidFill>
              <a:srgbClr val="39FD96"/>
            </a:solidFill>
            <a:prstDash val="solid"/>
            <a:round/>
            <a:headEnd type="none" w="med" len="med"/>
            <a:tailEnd type="none" w="med" len="med"/>
          </a:ln>
        </p:spPr>
      </p:cxnSp>
      <p:sp>
        <p:nvSpPr>
          <p:cNvPr id="10" name="Google Shape;689;p32"/>
          <p:cNvSpPr/>
          <p:nvPr/>
        </p:nvSpPr>
        <p:spPr>
          <a:xfrm>
            <a:off x="3801762" y="1800730"/>
            <a:ext cx="1085100" cy="1085100"/>
          </a:xfrm>
          <a:prstGeom prst="rect">
            <a:avLst/>
          </a:pr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90;p32"/>
          <p:cNvSpPr txBox="1">
            <a:spLocks/>
          </p:cNvSpPr>
          <p:nvPr/>
        </p:nvSpPr>
        <p:spPr>
          <a:xfrm>
            <a:off x="3611341" y="2051243"/>
            <a:ext cx="1465942"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4800"/>
              <a:buFont typeface="Share Tech"/>
              <a:buNone/>
              <a:defRPr sz="60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r>
              <a:rPr lang="en-US" sz="4000" dirty="0">
                <a:solidFill>
                  <a:schemeClr val="dk2"/>
                </a:solidFill>
              </a:rPr>
              <a:t>Node</a:t>
            </a:r>
          </a:p>
        </p:txBody>
      </p:sp>
      <p:cxnSp>
        <p:nvCxnSpPr>
          <p:cNvPr id="12" name="Google Shape;693;p32"/>
          <p:cNvCxnSpPr/>
          <p:nvPr/>
        </p:nvCxnSpPr>
        <p:spPr>
          <a:xfrm>
            <a:off x="4344312" y="2943163"/>
            <a:ext cx="0" cy="978000"/>
          </a:xfrm>
          <a:prstGeom prst="straightConnector1">
            <a:avLst/>
          </a:prstGeom>
          <a:noFill/>
          <a:ln w="19050" cap="flat" cmpd="sng">
            <a:solidFill>
              <a:schemeClr val="tx2">
                <a:lumMod val="50000"/>
              </a:schemeClr>
            </a:solidFill>
            <a:prstDash val="solid"/>
            <a:round/>
            <a:headEnd type="none" w="med" len="med"/>
            <a:tailEnd type="none" w="med" len="med"/>
          </a:ln>
        </p:spPr>
      </p:cxnSp>
      <p:sp>
        <p:nvSpPr>
          <p:cNvPr id="13" name="Google Shape;689;p32"/>
          <p:cNvSpPr/>
          <p:nvPr/>
        </p:nvSpPr>
        <p:spPr>
          <a:xfrm>
            <a:off x="6385244" y="1803867"/>
            <a:ext cx="1085100" cy="1085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90;p32"/>
          <p:cNvSpPr txBox="1">
            <a:spLocks/>
          </p:cNvSpPr>
          <p:nvPr/>
        </p:nvSpPr>
        <p:spPr>
          <a:xfrm>
            <a:off x="6194823" y="2054380"/>
            <a:ext cx="1465942"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4800"/>
              <a:buFont typeface="Share Tech"/>
              <a:buNone/>
              <a:defRPr sz="60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r>
              <a:rPr lang="en-US" sz="4000" dirty="0">
                <a:solidFill>
                  <a:schemeClr val="dk2"/>
                </a:solidFill>
              </a:rPr>
              <a:t>Node</a:t>
            </a:r>
          </a:p>
        </p:txBody>
      </p:sp>
      <p:cxnSp>
        <p:nvCxnSpPr>
          <p:cNvPr id="15" name="Google Shape;693;p32"/>
          <p:cNvCxnSpPr>
            <a:stCxn id="13" idx="2"/>
          </p:cNvCxnSpPr>
          <p:nvPr/>
        </p:nvCxnSpPr>
        <p:spPr>
          <a:xfrm>
            <a:off x="6927794" y="2888967"/>
            <a:ext cx="0" cy="978000"/>
          </a:xfrm>
          <a:prstGeom prst="straightConnector1">
            <a:avLst/>
          </a:prstGeom>
          <a:noFill/>
          <a:ln w="19050" cap="flat" cmpd="sng">
            <a:solidFill>
              <a:schemeClr val="accent3"/>
            </a:solidFill>
            <a:prstDash val="solid"/>
            <a:round/>
            <a:headEnd type="none" w="med" len="med"/>
            <a:tailEnd type="none" w="med" len="med"/>
          </a:ln>
        </p:spPr>
      </p:cxnSp>
      <p:sp>
        <p:nvSpPr>
          <p:cNvPr id="17" name="Google Shape;689;p32"/>
          <p:cNvSpPr/>
          <p:nvPr/>
        </p:nvSpPr>
        <p:spPr>
          <a:xfrm>
            <a:off x="3801761" y="1805914"/>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90;p32"/>
          <p:cNvSpPr txBox="1">
            <a:spLocks/>
          </p:cNvSpPr>
          <p:nvPr/>
        </p:nvSpPr>
        <p:spPr>
          <a:xfrm>
            <a:off x="3684523" y="2056427"/>
            <a:ext cx="1319576"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4800"/>
              <a:buFont typeface="Share Tech"/>
              <a:buNone/>
              <a:defRPr sz="60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r>
              <a:rPr lang="en-US" sz="4000">
                <a:solidFill>
                  <a:schemeClr val="dk2"/>
                </a:solidFill>
              </a:rPr>
              <a:t>Node</a:t>
            </a:r>
            <a:endParaRPr lang="en-US" sz="4000" dirty="0">
              <a:solidFill>
                <a:schemeClr val="dk2"/>
              </a:solidFill>
            </a:endParaRPr>
          </a:p>
        </p:txBody>
      </p:sp>
      <p:cxnSp>
        <p:nvCxnSpPr>
          <p:cNvPr id="19" name="Google Shape;693;p32"/>
          <p:cNvCxnSpPr>
            <a:stCxn id="17" idx="2"/>
          </p:cNvCxnSpPr>
          <p:nvPr/>
        </p:nvCxnSpPr>
        <p:spPr>
          <a:xfrm>
            <a:off x="4344311" y="2891014"/>
            <a:ext cx="0" cy="978000"/>
          </a:xfrm>
          <a:prstGeom prst="straightConnector1">
            <a:avLst/>
          </a:prstGeom>
          <a:noFill/>
          <a:ln w="19050" cap="flat" cmpd="sng">
            <a:solidFill>
              <a:schemeClr val="accent2"/>
            </a:solidFill>
            <a:prstDash val="solid"/>
            <a:round/>
            <a:headEnd type="none" w="med" len="med"/>
            <a:tailEnd type="none" w="med" len="med"/>
          </a:ln>
        </p:spPr>
      </p:cxnSp>
      <p:pic>
        <p:nvPicPr>
          <p:cNvPr id="1028" name="Picture 4" descr="Plus by Ugeen Alex on Dribbble"/>
          <p:cNvPicPr>
            <a:picLocks noChangeAspect="1" noChangeArrowheads="1" noCrop="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46900" y="3676890"/>
            <a:ext cx="1896635" cy="142247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elete icon gif 1 » GIF Images Download"/>
          <p:cNvPicPr>
            <a:picLocks noChangeAspect="1" noChangeArrowheads="1" noCrop="1"/>
          </p:cNvPicPr>
          <p:nvPr/>
        </p:nvPicPr>
        <p:blipFill>
          <a:blip r:embed="rId4">
            <a:clrChange>
              <a:clrFrom>
                <a:srgbClr val="ECF0F1"/>
              </a:clrFrom>
              <a:clrTo>
                <a:srgbClr val="ECF0F1">
                  <a:alpha val="0"/>
                </a:srgbClr>
              </a:clrTo>
            </a:clrChange>
            <a:extLst>
              <a:ext uri="{28A0092B-C50C-407E-A947-70E740481C1C}">
                <a14:useLocalDpi xmlns:a14="http://schemas.microsoft.com/office/drawing/2010/main" val="0"/>
              </a:ext>
            </a:extLst>
          </a:blip>
          <a:srcRect/>
          <a:stretch>
            <a:fillRect/>
          </a:stretch>
        </p:blipFill>
        <p:spPr bwMode="auto">
          <a:xfrm>
            <a:off x="3019037" y="3723538"/>
            <a:ext cx="2650549" cy="1325275"/>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p:cNvCxnSpPr/>
          <p:nvPr/>
        </p:nvCxnSpPr>
        <p:spPr>
          <a:xfrm>
            <a:off x="5046887" y="2090339"/>
            <a:ext cx="1220693" cy="3137"/>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514397" y="2081362"/>
            <a:ext cx="1220693" cy="3137"/>
          </a:xfrm>
          <a:prstGeom prst="straightConnector1">
            <a:avLst/>
          </a:prstGeom>
          <a:ln w="38100">
            <a:solidFill>
              <a:srgbClr val="39FD96"/>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2514397" y="2550676"/>
            <a:ext cx="1220693" cy="3137"/>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5046886" y="2525414"/>
            <a:ext cx="1220693" cy="3137"/>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5" name="AutoShape 8" descr="Icon Quote by christian pucci on Dribbbl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8" name="Picture 14" descr="Flaticons | Premium Icon Sets"/>
          <p:cNvPicPr>
            <a:picLocks noChangeAspect="1" noChangeArrowheads="1" noCrop="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78497" y="3541338"/>
            <a:ext cx="1898594" cy="1822650"/>
          </a:xfrm>
          <a:prstGeom prst="rect">
            <a:avLst/>
          </a:prstGeom>
          <a:noFill/>
          <a:extLst>
            <a:ext uri="{909E8E84-426E-40DD-AFC4-6F175D3DCCD1}">
              <a14:hiddenFill xmlns:a14="http://schemas.microsoft.com/office/drawing/2010/main">
                <a:solidFill>
                  <a:srgbClr val="FFFFFF"/>
                </a:solidFill>
              </a14:hiddenFill>
            </a:ext>
          </a:extLst>
        </p:spPr>
      </p:pic>
      <p:sp>
        <p:nvSpPr>
          <p:cNvPr id="32" name="U-Turn Arrow 31"/>
          <p:cNvSpPr/>
          <p:nvPr/>
        </p:nvSpPr>
        <p:spPr>
          <a:xfrm>
            <a:off x="2148272" y="1581150"/>
            <a:ext cx="4728850" cy="152400"/>
          </a:xfrm>
          <a:prstGeom prst="uturnArrow">
            <a:avLst/>
          </a:prstGeom>
          <a:solidFill>
            <a:srgbClr val="39FD96"/>
          </a:solidFill>
          <a:ln w="28575">
            <a:solidFill>
              <a:srgbClr val="39FD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U-Turn Arrow 32"/>
          <p:cNvSpPr/>
          <p:nvPr/>
        </p:nvSpPr>
        <p:spPr>
          <a:xfrm flipH="1" flipV="1">
            <a:off x="2148272" y="2972218"/>
            <a:ext cx="4728850" cy="228174"/>
          </a:xfrm>
          <a:prstGeom prst="uturnArrow">
            <a:avLst/>
          </a:prstGeom>
          <a:solidFill>
            <a:schemeClr val="accent3"/>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Google Shape;699;p33"/>
          <p:cNvSpPr txBox="1">
            <a:spLocks/>
          </p:cNvSpPr>
          <p:nvPr/>
        </p:nvSpPr>
        <p:spPr>
          <a:xfrm>
            <a:off x="6179074" y="4899072"/>
            <a:ext cx="1451100" cy="28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en-US" sz="1800" dirty="0"/>
              <a:t>Display()</a:t>
            </a:r>
          </a:p>
        </p:txBody>
      </p:sp>
      <p:sp>
        <p:nvSpPr>
          <p:cNvPr id="35" name="Google Shape;699;p33"/>
          <p:cNvSpPr txBox="1">
            <a:spLocks/>
          </p:cNvSpPr>
          <p:nvPr/>
        </p:nvSpPr>
        <p:spPr>
          <a:xfrm>
            <a:off x="3618762" y="4899072"/>
            <a:ext cx="1451100" cy="28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en-US" sz="1800" dirty="0"/>
              <a:t>Delete()</a:t>
            </a:r>
          </a:p>
        </p:txBody>
      </p:sp>
      <p:sp>
        <p:nvSpPr>
          <p:cNvPr id="36" name="Google Shape;699;p33"/>
          <p:cNvSpPr txBox="1">
            <a:spLocks/>
          </p:cNvSpPr>
          <p:nvPr/>
        </p:nvSpPr>
        <p:spPr>
          <a:xfrm>
            <a:off x="1189135" y="4899072"/>
            <a:ext cx="1451100" cy="28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en-US" sz="1800" dirty="0"/>
              <a:t>Add()</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89"/>
                                        </p:tgtEl>
                                        <p:attrNameLst>
                                          <p:attrName>style.visibility</p:attrName>
                                        </p:attrNameLst>
                                      </p:cBhvr>
                                      <p:to>
                                        <p:strVal val="visible"/>
                                      </p:to>
                                    </p:set>
                                    <p:animEffect transition="in" filter="wipe(down)">
                                      <p:cBhvr>
                                        <p:cTn id="7" dur="580">
                                          <p:stCondLst>
                                            <p:cond delay="0"/>
                                          </p:stCondLst>
                                        </p:cTn>
                                        <p:tgtEl>
                                          <p:spTgt spid="689"/>
                                        </p:tgtEl>
                                      </p:cBhvr>
                                    </p:animEffect>
                                    <p:anim calcmode="lin" valueType="num">
                                      <p:cBhvr>
                                        <p:cTn id="8" dur="1822" tmFilter="0,0; 0.14,0.36; 0.43,0.73; 0.71,0.91; 1.0,1.0">
                                          <p:stCondLst>
                                            <p:cond delay="0"/>
                                          </p:stCondLst>
                                        </p:cTn>
                                        <p:tgtEl>
                                          <p:spTgt spid="68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8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8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8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89"/>
                                        </p:tgtEl>
                                        <p:attrNameLst>
                                          <p:attrName>ppt_y</p:attrName>
                                        </p:attrNameLst>
                                      </p:cBhvr>
                                      <p:tavLst>
                                        <p:tav tm="0" fmla="#ppt_y-sin(pi*$)/81">
                                          <p:val>
                                            <p:fltVal val="0"/>
                                          </p:val>
                                        </p:tav>
                                        <p:tav tm="100000">
                                          <p:val>
                                            <p:fltVal val="1"/>
                                          </p:val>
                                        </p:tav>
                                      </p:tavLst>
                                    </p:anim>
                                    <p:animScale>
                                      <p:cBhvr>
                                        <p:cTn id="13" dur="26">
                                          <p:stCondLst>
                                            <p:cond delay="650"/>
                                          </p:stCondLst>
                                        </p:cTn>
                                        <p:tgtEl>
                                          <p:spTgt spid="689"/>
                                        </p:tgtEl>
                                      </p:cBhvr>
                                      <p:to x="100000" y="60000"/>
                                    </p:animScale>
                                    <p:animScale>
                                      <p:cBhvr>
                                        <p:cTn id="14" dur="166" decel="50000">
                                          <p:stCondLst>
                                            <p:cond delay="676"/>
                                          </p:stCondLst>
                                        </p:cTn>
                                        <p:tgtEl>
                                          <p:spTgt spid="689"/>
                                        </p:tgtEl>
                                      </p:cBhvr>
                                      <p:to x="100000" y="100000"/>
                                    </p:animScale>
                                    <p:animScale>
                                      <p:cBhvr>
                                        <p:cTn id="15" dur="26">
                                          <p:stCondLst>
                                            <p:cond delay="1312"/>
                                          </p:stCondLst>
                                        </p:cTn>
                                        <p:tgtEl>
                                          <p:spTgt spid="689"/>
                                        </p:tgtEl>
                                      </p:cBhvr>
                                      <p:to x="100000" y="80000"/>
                                    </p:animScale>
                                    <p:animScale>
                                      <p:cBhvr>
                                        <p:cTn id="16" dur="166" decel="50000">
                                          <p:stCondLst>
                                            <p:cond delay="1338"/>
                                          </p:stCondLst>
                                        </p:cTn>
                                        <p:tgtEl>
                                          <p:spTgt spid="689"/>
                                        </p:tgtEl>
                                      </p:cBhvr>
                                      <p:to x="100000" y="100000"/>
                                    </p:animScale>
                                    <p:animScale>
                                      <p:cBhvr>
                                        <p:cTn id="17" dur="26">
                                          <p:stCondLst>
                                            <p:cond delay="1642"/>
                                          </p:stCondLst>
                                        </p:cTn>
                                        <p:tgtEl>
                                          <p:spTgt spid="689"/>
                                        </p:tgtEl>
                                      </p:cBhvr>
                                      <p:to x="100000" y="90000"/>
                                    </p:animScale>
                                    <p:animScale>
                                      <p:cBhvr>
                                        <p:cTn id="18" dur="166" decel="50000">
                                          <p:stCondLst>
                                            <p:cond delay="1668"/>
                                          </p:stCondLst>
                                        </p:cTn>
                                        <p:tgtEl>
                                          <p:spTgt spid="689"/>
                                        </p:tgtEl>
                                      </p:cBhvr>
                                      <p:to x="100000" y="100000"/>
                                    </p:animScale>
                                    <p:animScale>
                                      <p:cBhvr>
                                        <p:cTn id="19" dur="26">
                                          <p:stCondLst>
                                            <p:cond delay="1808"/>
                                          </p:stCondLst>
                                        </p:cTn>
                                        <p:tgtEl>
                                          <p:spTgt spid="689"/>
                                        </p:tgtEl>
                                      </p:cBhvr>
                                      <p:to x="100000" y="95000"/>
                                    </p:animScale>
                                    <p:animScale>
                                      <p:cBhvr>
                                        <p:cTn id="20" dur="166" decel="50000">
                                          <p:stCondLst>
                                            <p:cond delay="1834"/>
                                          </p:stCondLst>
                                        </p:cTn>
                                        <p:tgtEl>
                                          <p:spTgt spid="689"/>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690"/>
                                        </p:tgtEl>
                                        <p:attrNameLst>
                                          <p:attrName>style.visibility</p:attrName>
                                        </p:attrNameLst>
                                      </p:cBhvr>
                                      <p:to>
                                        <p:strVal val="visible"/>
                                      </p:to>
                                    </p:set>
                                    <p:animEffect transition="in" filter="wipe(down)">
                                      <p:cBhvr>
                                        <p:cTn id="23" dur="580">
                                          <p:stCondLst>
                                            <p:cond delay="0"/>
                                          </p:stCondLst>
                                        </p:cTn>
                                        <p:tgtEl>
                                          <p:spTgt spid="690"/>
                                        </p:tgtEl>
                                      </p:cBhvr>
                                    </p:animEffect>
                                    <p:anim calcmode="lin" valueType="num">
                                      <p:cBhvr>
                                        <p:cTn id="24" dur="1822" tmFilter="0,0; 0.14,0.36; 0.43,0.73; 0.71,0.91; 1.0,1.0">
                                          <p:stCondLst>
                                            <p:cond delay="0"/>
                                          </p:stCondLst>
                                        </p:cTn>
                                        <p:tgtEl>
                                          <p:spTgt spid="690"/>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690"/>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690"/>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690"/>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690"/>
                                        </p:tgtEl>
                                        <p:attrNameLst>
                                          <p:attrName>ppt_y</p:attrName>
                                        </p:attrNameLst>
                                      </p:cBhvr>
                                      <p:tavLst>
                                        <p:tav tm="0" fmla="#ppt_y-sin(pi*$)/81">
                                          <p:val>
                                            <p:fltVal val="0"/>
                                          </p:val>
                                        </p:tav>
                                        <p:tav tm="100000">
                                          <p:val>
                                            <p:fltVal val="1"/>
                                          </p:val>
                                        </p:tav>
                                      </p:tavLst>
                                    </p:anim>
                                    <p:animScale>
                                      <p:cBhvr>
                                        <p:cTn id="29" dur="26">
                                          <p:stCondLst>
                                            <p:cond delay="650"/>
                                          </p:stCondLst>
                                        </p:cTn>
                                        <p:tgtEl>
                                          <p:spTgt spid="690"/>
                                        </p:tgtEl>
                                      </p:cBhvr>
                                      <p:to x="100000" y="60000"/>
                                    </p:animScale>
                                    <p:animScale>
                                      <p:cBhvr>
                                        <p:cTn id="30" dur="166" decel="50000">
                                          <p:stCondLst>
                                            <p:cond delay="676"/>
                                          </p:stCondLst>
                                        </p:cTn>
                                        <p:tgtEl>
                                          <p:spTgt spid="690"/>
                                        </p:tgtEl>
                                      </p:cBhvr>
                                      <p:to x="100000" y="100000"/>
                                    </p:animScale>
                                    <p:animScale>
                                      <p:cBhvr>
                                        <p:cTn id="31" dur="26">
                                          <p:stCondLst>
                                            <p:cond delay="1312"/>
                                          </p:stCondLst>
                                        </p:cTn>
                                        <p:tgtEl>
                                          <p:spTgt spid="690"/>
                                        </p:tgtEl>
                                      </p:cBhvr>
                                      <p:to x="100000" y="80000"/>
                                    </p:animScale>
                                    <p:animScale>
                                      <p:cBhvr>
                                        <p:cTn id="32" dur="166" decel="50000">
                                          <p:stCondLst>
                                            <p:cond delay="1338"/>
                                          </p:stCondLst>
                                        </p:cTn>
                                        <p:tgtEl>
                                          <p:spTgt spid="690"/>
                                        </p:tgtEl>
                                      </p:cBhvr>
                                      <p:to x="100000" y="100000"/>
                                    </p:animScale>
                                    <p:animScale>
                                      <p:cBhvr>
                                        <p:cTn id="33" dur="26">
                                          <p:stCondLst>
                                            <p:cond delay="1642"/>
                                          </p:stCondLst>
                                        </p:cTn>
                                        <p:tgtEl>
                                          <p:spTgt spid="690"/>
                                        </p:tgtEl>
                                      </p:cBhvr>
                                      <p:to x="100000" y="90000"/>
                                    </p:animScale>
                                    <p:animScale>
                                      <p:cBhvr>
                                        <p:cTn id="34" dur="166" decel="50000">
                                          <p:stCondLst>
                                            <p:cond delay="1668"/>
                                          </p:stCondLst>
                                        </p:cTn>
                                        <p:tgtEl>
                                          <p:spTgt spid="690"/>
                                        </p:tgtEl>
                                      </p:cBhvr>
                                      <p:to x="100000" y="100000"/>
                                    </p:animScale>
                                    <p:animScale>
                                      <p:cBhvr>
                                        <p:cTn id="35" dur="26">
                                          <p:stCondLst>
                                            <p:cond delay="1808"/>
                                          </p:stCondLst>
                                        </p:cTn>
                                        <p:tgtEl>
                                          <p:spTgt spid="690"/>
                                        </p:tgtEl>
                                      </p:cBhvr>
                                      <p:to x="100000" y="95000"/>
                                    </p:animScale>
                                    <p:animScale>
                                      <p:cBhvr>
                                        <p:cTn id="36" dur="166" decel="50000">
                                          <p:stCondLst>
                                            <p:cond delay="1834"/>
                                          </p:stCondLst>
                                        </p:cTn>
                                        <p:tgtEl>
                                          <p:spTgt spid="690"/>
                                        </p:tgtEl>
                                      </p:cBhvr>
                                      <p:to x="100000" y="100000"/>
                                    </p:animScale>
                                  </p:childTnLst>
                                </p:cTn>
                              </p:par>
                              <p:par>
                                <p:cTn id="37" presetID="16" presetClass="entr" presetSubtype="21"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barn(inVertical)">
                                      <p:cBhvr>
                                        <p:cTn id="39" dur="500"/>
                                        <p:tgtEl>
                                          <p:spTgt spid="33"/>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barn(inVertical)">
                                      <p:cBhvr>
                                        <p:cTn id="42" dur="500"/>
                                        <p:tgtEl>
                                          <p:spTgt spid="32"/>
                                        </p:tgtEl>
                                      </p:cBhvr>
                                    </p:animEffect>
                                  </p:childTnLst>
                                </p:cTn>
                              </p:par>
                              <p:par>
                                <p:cTn id="43" presetID="26" presetClass="entr" presetSubtype="0" fill="hold" nodeType="withEffect">
                                  <p:stCondLst>
                                    <p:cond delay="0"/>
                                  </p:stCondLst>
                                  <p:childTnLst>
                                    <p:set>
                                      <p:cBhvr>
                                        <p:cTn id="44" dur="1" fill="hold">
                                          <p:stCondLst>
                                            <p:cond delay="0"/>
                                          </p:stCondLst>
                                        </p:cTn>
                                        <p:tgtEl>
                                          <p:spTgt spid="693"/>
                                        </p:tgtEl>
                                        <p:attrNameLst>
                                          <p:attrName>style.visibility</p:attrName>
                                        </p:attrNameLst>
                                      </p:cBhvr>
                                      <p:to>
                                        <p:strVal val="visible"/>
                                      </p:to>
                                    </p:set>
                                    <p:animEffect transition="in" filter="wipe(down)">
                                      <p:cBhvr>
                                        <p:cTn id="45" dur="580">
                                          <p:stCondLst>
                                            <p:cond delay="0"/>
                                          </p:stCondLst>
                                        </p:cTn>
                                        <p:tgtEl>
                                          <p:spTgt spid="693"/>
                                        </p:tgtEl>
                                      </p:cBhvr>
                                    </p:animEffect>
                                    <p:anim calcmode="lin" valueType="num">
                                      <p:cBhvr>
                                        <p:cTn id="46" dur="1822" tmFilter="0,0; 0.14,0.36; 0.43,0.73; 0.71,0.91; 1.0,1.0">
                                          <p:stCondLst>
                                            <p:cond delay="0"/>
                                          </p:stCondLst>
                                        </p:cTn>
                                        <p:tgtEl>
                                          <p:spTgt spid="693"/>
                                        </p:tgtEl>
                                        <p:attrNameLst>
                                          <p:attrName>ppt_x</p:attrName>
                                        </p:attrNameLst>
                                      </p:cBhvr>
                                      <p:tavLst>
                                        <p:tav tm="0">
                                          <p:val>
                                            <p:strVal val="#ppt_x-0.25"/>
                                          </p:val>
                                        </p:tav>
                                        <p:tav tm="100000">
                                          <p:val>
                                            <p:strVal val="#ppt_x"/>
                                          </p:val>
                                        </p:tav>
                                      </p:tavLst>
                                    </p:anim>
                                    <p:anim calcmode="lin" valueType="num">
                                      <p:cBhvr>
                                        <p:cTn id="47" dur="664" tmFilter="0.0,0.0; 0.25,0.07; 0.50,0.2; 0.75,0.467; 1.0,1.0">
                                          <p:stCondLst>
                                            <p:cond delay="0"/>
                                          </p:stCondLst>
                                        </p:cTn>
                                        <p:tgtEl>
                                          <p:spTgt spid="693"/>
                                        </p:tgtEl>
                                        <p:attrNameLst>
                                          <p:attrName>ppt_y</p:attrName>
                                        </p:attrNameLst>
                                      </p:cBhvr>
                                      <p:tavLst>
                                        <p:tav tm="0" fmla="#ppt_y-sin(pi*$)/3">
                                          <p:val>
                                            <p:fltVal val="0.5"/>
                                          </p:val>
                                        </p:tav>
                                        <p:tav tm="100000">
                                          <p:val>
                                            <p:fltVal val="1"/>
                                          </p:val>
                                        </p:tav>
                                      </p:tavLst>
                                    </p:anim>
                                    <p:anim calcmode="lin" valueType="num">
                                      <p:cBhvr>
                                        <p:cTn id="48" dur="664" tmFilter="0, 0; 0.125,0.2665; 0.25,0.4; 0.375,0.465; 0.5,0.5;  0.625,0.535; 0.75,0.6; 0.875,0.7335; 1,1">
                                          <p:stCondLst>
                                            <p:cond delay="664"/>
                                          </p:stCondLst>
                                        </p:cTn>
                                        <p:tgtEl>
                                          <p:spTgt spid="693"/>
                                        </p:tgtEl>
                                        <p:attrNameLst>
                                          <p:attrName>ppt_y</p:attrName>
                                        </p:attrNameLst>
                                      </p:cBhvr>
                                      <p:tavLst>
                                        <p:tav tm="0" fmla="#ppt_y-sin(pi*$)/9">
                                          <p:val>
                                            <p:fltVal val="0"/>
                                          </p:val>
                                        </p:tav>
                                        <p:tav tm="100000">
                                          <p:val>
                                            <p:fltVal val="1"/>
                                          </p:val>
                                        </p:tav>
                                      </p:tavLst>
                                    </p:anim>
                                    <p:anim calcmode="lin" valueType="num">
                                      <p:cBhvr>
                                        <p:cTn id="49" dur="332" tmFilter="0, 0; 0.125,0.2665; 0.25,0.4; 0.375,0.465; 0.5,0.5;  0.625,0.535; 0.75,0.6; 0.875,0.7335; 1,1">
                                          <p:stCondLst>
                                            <p:cond delay="1324"/>
                                          </p:stCondLst>
                                        </p:cTn>
                                        <p:tgtEl>
                                          <p:spTgt spid="693"/>
                                        </p:tgtEl>
                                        <p:attrNameLst>
                                          <p:attrName>ppt_y</p:attrName>
                                        </p:attrNameLst>
                                      </p:cBhvr>
                                      <p:tavLst>
                                        <p:tav tm="0" fmla="#ppt_y-sin(pi*$)/27">
                                          <p:val>
                                            <p:fltVal val="0"/>
                                          </p:val>
                                        </p:tav>
                                        <p:tav tm="100000">
                                          <p:val>
                                            <p:fltVal val="1"/>
                                          </p:val>
                                        </p:tav>
                                      </p:tavLst>
                                    </p:anim>
                                    <p:anim calcmode="lin" valueType="num">
                                      <p:cBhvr>
                                        <p:cTn id="50" dur="164" tmFilter="0, 0; 0.125,0.2665; 0.25,0.4; 0.375,0.465; 0.5,0.5;  0.625,0.535; 0.75,0.6; 0.875,0.7335; 1,1">
                                          <p:stCondLst>
                                            <p:cond delay="1656"/>
                                          </p:stCondLst>
                                        </p:cTn>
                                        <p:tgtEl>
                                          <p:spTgt spid="693"/>
                                        </p:tgtEl>
                                        <p:attrNameLst>
                                          <p:attrName>ppt_y</p:attrName>
                                        </p:attrNameLst>
                                      </p:cBhvr>
                                      <p:tavLst>
                                        <p:tav tm="0" fmla="#ppt_y-sin(pi*$)/81">
                                          <p:val>
                                            <p:fltVal val="0"/>
                                          </p:val>
                                        </p:tav>
                                        <p:tav tm="100000">
                                          <p:val>
                                            <p:fltVal val="1"/>
                                          </p:val>
                                        </p:tav>
                                      </p:tavLst>
                                    </p:anim>
                                    <p:animScale>
                                      <p:cBhvr>
                                        <p:cTn id="51" dur="26">
                                          <p:stCondLst>
                                            <p:cond delay="650"/>
                                          </p:stCondLst>
                                        </p:cTn>
                                        <p:tgtEl>
                                          <p:spTgt spid="693"/>
                                        </p:tgtEl>
                                      </p:cBhvr>
                                      <p:to x="100000" y="60000"/>
                                    </p:animScale>
                                    <p:animScale>
                                      <p:cBhvr>
                                        <p:cTn id="52" dur="166" decel="50000">
                                          <p:stCondLst>
                                            <p:cond delay="676"/>
                                          </p:stCondLst>
                                        </p:cTn>
                                        <p:tgtEl>
                                          <p:spTgt spid="693"/>
                                        </p:tgtEl>
                                      </p:cBhvr>
                                      <p:to x="100000" y="100000"/>
                                    </p:animScale>
                                    <p:animScale>
                                      <p:cBhvr>
                                        <p:cTn id="53" dur="26">
                                          <p:stCondLst>
                                            <p:cond delay="1312"/>
                                          </p:stCondLst>
                                        </p:cTn>
                                        <p:tgtEl>
                                          <p:spTgt spid="693"/>
                                        </p:tgtEl>
                                      </p:cBhvr>
                                      <p:to x="100000" y="80000"/>
                                    </p:animScale>
                                    <p:animScale>
                                      <p:cBhvr>
                                        <p:cTn id="54" dur="166" decel="50000">
                                          <p:stCondLst>
                                            <p:cond delay="1338"/>
                                          </p:stCondLst>
                                        </p:cTn>
                                        <p:tgtEl>
                                          <p:spTgt spid="693"/>
                                        </p:tgtEl>
                                      </p:cBhvr>
                                      <p:to x="100000" y="100000"/>
                                    </p:animScale>
                                    <p:animScale>
                                      <p:cBhvr>
                                        <p:cTn id="55" dur="26">
                                          <p:stCondLst>
                                            <p:cond delay="1642"/>
                                          </p:stCondLst>
                                        </p:cTn>
                                        <p:tgtEl>
                                          <p:spTgt spid="693"/>
                                        </p:tgtEl>
                                      </p:cBhvr>
                                      <p:to x="100000" y="90000"/>
                                    </p:animScale>
                                    <p:animScale>
                                      <p:cBhvr>
                                        <p:cTn id="56" dur="166" decel="50000">
                                          <p:stCondLst>
                                            <p:cond delay="1668"/>
                                          </p:stCondLst>
                                        </p:cTn>
                                        <p:tgtEl>
                                          <p:spTgt spid="693"/>
                                        </p:tgtEl>
                                      </p:cBhvr>
                                      <p:to x="100000" y="100000"/>
                                    </p:animScale>
                                    <p:animScale>
                                      <p:cBhvr>
                                        <p:cTn id="57" dur="26">
                                          <p:stCondLst>
                                            <p:cond delay="1808"/>
                                          </p:stCondLst>
                                        </p:cTn>
                                        <p:tgtEl>
                                          <p:spTgt spid="693"/>
                                        </p:tgtEl>
                                      </p:cBhvr>
                                      <p:to x="100000" y="95000"/>
                                    </p:animScale>
                                    <p:animScale>
                                      <p:cBhvr>
                                        <p:cTn id="58" dur="166" decel="50000">
                                          <p:stCondLst>
                                            <p:cond delay="1834"/>
                                          </p:stCondLst>
                                        </p:cTn>
                                        <p:tgtEl>
                                          <p:spTgt spid="693"/>
                                        </p:tgtEl>
                                      </p:cBhvr>
                                      <p:to x="100000" y="100000"/>
                                    </p:animScale>
                                  </p:childTnLst>
                                </p:cTn>
                              </p:par>
                              <p:par>
                                <p:cTn id="59" presetID="14" presetClass="entr" presetSubtype="10" fill="hold" nodeType="with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randombar(horizontal)">
                                      <p:cBhvr>
                                        <p:cTn id="61" dur="500"/>
                                        <p:tgtEl>
                                          <p:spTgt spid="26"/>
                                        </p:tgtEl>
                                      </p:cBhvr>
                                    </p:animEffect>
                                  </p:childTnLst>
                                </p:cTn>
                              </p:par>
                              <p:par>
                                <p:cTn id="62" presetID="14" presetClass="entr" presetSubtype="10" fill="hold"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randombar(horizontal)">
                                      <p:cBhvr>
                                        <p:cTn id="64" dur="500"/>
                                        <p:tgtEl>
                                          <p:spTgt spid="25"/>
                                        </p:tgtEl>
                                      </p:cBhvr>
                                    </p:animEffect>
                                  </p:childTnLst>
                                </p:cTn>
                              </p:par>
                              <p:par>
                                <p:cTn id="65" presetID="1" presetClass="entr" presetSubtype="0" fill="hold" nodeType="withEffect">
                                  <p:stCondLst>
                                    <p:cond delay="0"/>
                                  </p:stCondLst>
                                  <p:childTnLst>
                                    <p:set>
                                      <p:cBhvr>
                                        <p:cTn id="66" dur="1" fill="hold">
                                          <p:stCondLst>
                                            <p:cond delay="0"/>
                                          </p:stCondLst>
                                        </p:cTn>
                                        <p:tgtEl>
                                          <p:spTgt spid="10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030"/>
                                        </p:tgtEl>
                                        <p:attrNameLst>
                                          <p:attrName>style.visibility</p:attrName>
                                        </p:attrNameLst>
                                      </p:cBhvr>
                                      <p:to>
                                        <p:strVal val="visible"/>
                                      </p:to>
                                    </p:set>
                                  </p:childTnLst>
                                </p:cTn>
                              </p:par>
                              <p:par>
                                <p:cTn id="71" presetID="1" presetClass="exit" presetSubtype="0" fill="hold" grpId="0" nodeType="withEffect">
                                  <p:stCondLst>
                                    <p:cond delay="0"/>
                                  </p:stCondLst>
                                  <p:childTnLst>
                                    <p:set>
                                      <p:cBhvr>
                                        <p:cTn id="72" dur="1" fill="hold">
                                          <p:stCondLst>
                                            <p:cond delay="0"/>
                                          </p:stCondLst>
                                        </p:cTn>
                                        <p:tgtEl>
                                          <p:spTgt spid="17"/>
                                        </p:tgtEl>
                                        <p:attrNameLst>
                                          <p:attrName>style.visibility</p:attrName>
                                        </p:attrNameLst>
                                      </p:cBhvr>
                                      <p:to>
                                        <p:strVal val="hidden"/>
                                      </p:to>
                                    </p:set>
                                  </p:childTnLst>
                                </p:cTn>
                              </p:par>
                              <p:par>
                                <p:cTn id="73" presetID="1" presetClass="exit" presetSubtype="0" fill="hold" grpId="0" nodeType="withEffect">
                                  <p:stCondLst>
                                    <p:cond delay="0"/>
                                  </p:stCondLst>
                                  <p:childTnLst>
                                    <p:set>
                                      <p:cBhvr>
                                        <p:cTn id="74" dur="1" fill="hold">
                                          <p:stCondLst>
                                            <p:cond delay="0"/>
                                          </p:stCondLst>
                                        </p:cTn>
                                        <p:tgtEl>
                                          <p:spTgt spid="18"/>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19"/>
                                        </p:tgtEl>
                                        <p:attrNameLst>
                                          <p:attrName>style.visibility</p:attrName>
                                        </p:attrNameLst>
                                      </p:cBhvr>
                                      <p:to>
                                        <p:strVal val="hidden"/>
                                      </p:to>
                                    </p:set>
                                  </p:childTnLst>
                                </p:cTn>
                              </p:par>
                            </p:childTnLst>
                          </p:cTn>
                        </p:par>
                        <p:par>
                          <p:cTn id="77" fill="hold">
                            <p:stCondLst>
                              <p:cond delay="0"/>
                            </p:stCondLst>
                            <p:childTnLst>
                              <p:par>
                                <p:cTn id="78" presetID="10" presetClass="exit" presetSubtype="0" fill="hold" grpId="0" nodeType="afterEffect">
                                  <p:stCondLst>
                                    <p:cond delay="0"/>
                                  </p:stCondLst>
                                  <p:childTnLst>
                                    <p:animEffect transition="out" filter="fade">
                                      <p:cBhvr>
                                        <p:cTn id="79" dur="500"/>
                                        <p:tgtEl>
                                          <p:spTgt spid="10"/>
                                        </p:tgtEl>
                                      </p:cBhvr>
                                    </p:animEffect>
                                    <p:set>
                                      <p:cBhvr>
                                        <p:cTn id="80" dur="1" fill="hold">
                                          <p:stCondLst>
                                            <p:cond delay="499"/>
                                          </p:stCondLst>
                                        </p:cTn>
                                        <p:tgtEl>
                                          <p:spTgt spid="10"/>
                                        </p:tgtEl>
                                        <p:attrNameLst>
                                          <p:attrName>style.visibility</p:attrName>
                                        </p:attrNameLst>
                                      </p:cBhvr>
                                      <p:to>
                                        <p:strVal val="hidden"/>
                                      </p:to>
                                    </p:set>
                                  </p:childTnLst>
                                </p:cTn>
                              </p:par>
                              <p:par>
                                <p:cTn id="81" presetID="10" presetClass="exit" presetSubtype="0" fill="hold" grpId="0" nodeType="withEffect">
                                  <p:stCondLst>
                                    <p:cond delay="0"/>
                                  </p:stCondLst>
                                  <p:childTnLst>
                                    <p:animEffect transition="out" filter="fade">
                                      <p:cBhvr>
                                        <p:cTn id="82" dur="500"/>
                                        <p:tgtEl>
                                          <p:spTgt spid="11"/>
                                        </p:tgtEl>
                                      </p:cBhvr>
                                    </p:animEffect>
                                    <p:set>
                                      <p:cBhvr>
                                        <p:cTn id="83" dur="1" fill="hold">
                                          <p:stCondLst>
                                            <p:cond delay="499"/>
                                          </p:stCondLst>
                                        </p:cTn>
                                        <p:tgtEl>
                                          <p:spTgt spid="11"/>
                                        </p:tgtEl>
                                        <p:attrNameLst>
                                          <p:attrName>style.visibility</p:attrName>
                                        </p:attrNameLst>
                                      </p:cBhvr>
                                      <p:to>
                                        <p:strVal val="hidden"/>
                                      </p:to>
                                    </p:set>
                                  </p:childTnLst>
                                </p:cTn>
                              </p:par>
                              <p:par>
                                <p:cTn id="84" presetID="10" presetClass="exit" presetSubtype="0" fill="hold" nodeType="withEffect">
                                  <p:stCondLst>
                                    <p:cond delay="0"/>
                                  </p:stCondLst>
                                  <p:childTnLst>
                                    <p:animEffect transition="out" filter="fade">
                                      <p:cBhvr>
                                        <p:cTn id="85" dur="500"/>
                                        <p:tgtEl>
                                          <p:spTgt spid="12"/>
                                        </p:tgtEl>
                                      </p:cBhvr>
                                    </p:animEffect>
                                    <p:set>
                                      <p:cBhvr>
                                        <p:cTn id="86" dur="1" fill="hold">
                                          <p:stCondLst>
                                            <p:cond delay="499"/>
                                          </p:stCondLst>
                                        </p:cTn>
                                        <p:tgtEl>
                                          <p:spTgt spid="12"/>
                                        </p:tgtEl>
                                        <p:attrNameLst>
                                          <p:attrName>style.visibility</p:attrName>
                                        </p:attrNameLst>
                                      </p:cBhvr>
                                      <p:to>
                                        <p:strVal val="hidden"/>
                                      </p:to>
                                    </p:set>
                                  </p:childTnLst>
                                </p:cTn>
                              </p:par>
                              <p:par>
                                <p:cTn id="87" presetID="10" presetClass="exit" presetSubtype="0" fill="hold" nodeType="withEffect">
                                  <p:stCondLst>
                                    <p:cond delay="0"/>
                                  </p:stCondLst>
                                  <p:childTnLst>
                                    <p:animEffect transition="out" filter="fade">
                                      <p:cBhvr>
                                        <p:cTn id="88" dur="500"/>
                                        <p:tgtEl>
                                          <p:spTgt spid="26"/>
                                        </p:tgtEl>
                                      </p:cBhvr>
                                    </p:animEffect>
                                    <p:set>
                                      <p:cBhvr>
                                        <p:cTn id="89" dur="1" fill="hold">
                                          <p:stCondLst>
                                            <p:cond delay="499"/>
                                          </p:stCondLst>
                                        </p:cTn>
                                        <p:tgtEl>
                                          <p:spTgt spid="26"/>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25"/>
                                        </p:tgtEl>
                                      </p:cBhvr>
                                    </p:animEffect>
                                    <p:set>
                                      <p:cBhvr>
                                        <p:cTn id="92" dur="1" fill="hold">
                                          <p:stCondLst>
                                            <p:cond delay="499"/>
                                          </p:stCondLst>
                                        </p:cTn>
                                        <p:tgtEl>
                                          <p:spTgt spid="25"/>
                                        </p:tgtEl>
                                        <p:attrNameLst>
                                          <p:attrName>style.visibility</p:attrName>
                                        </p:attrNameLst>
                                      </p:cBhvr>
                                      <p:to>
                                        <p:strVal val="hidden"/>
                                      </p:to>
                                    </p:set>
                                  </p:childTnLst>
                                </p:cTn>
                              </p:par>
                              <p:par>
                                <p:cTn id="93" presetID="10" presetClass="exit" presetSubtype="0" fill="hold" nodeType="withEffect">
                                  <p:stCondLst>
                                    <p:cond delay="0"/>
                                  </p:stCondLst>
                                  <p:childTnLst>
                                    <p:animEffect transition="out" filter="fade">
                                      <p:cBhvr>
                                        <p:cTn id="94" dur="500"/>
                                        <p:tgtEl>
                                          <p:spTgt spid="27"/>
                                        </p:tgtEl>
                                      </p:cBhvr>
                                    </p:animEffect>
                                    <p:set>
                                      <p:cBhvr>
                                        <p:cTn id="95" dur="1" fill="hold">
                                          <p:stCondLst>
                                            <p:cond delay="499"/>
                                          </p:stCondLst>
                                        </p:cTn>
                                        <p:tgtEl>
                                          <p:spTgt spid="27"/>
                                        </p:tgtEl>
                                        <p:attrNameLst>
                                          <p:attrName>style.visibility</p:attrName>
                                        </p:attrNameLst>
                                      </p:cBhvr>
                                      <p:to>
                                        <p:strVal val="hidden"/>
                                      </p:to>
                                    </p:set>
                                  </p:childTnLst>
                                </p:cTn>
                              </p:par>
                              <p:par>
                                <p:cTn id="96" presetID="10" presetClass="exit" presetSubtype="0" fill="hold" nodeType="withEffect">
                                  <p:stCondLst>
                                    <p:cond delay="0"/>
                                  </p:stCondLst>
                                  <p:childTnLst>
                                    <p:animEffect transition="out" filter="fade">
                                      <p:cBhvr>
                                        <p:cTn id="97" dur="500"/>
                                        <p:tgtEl>
                                          <p:spTgt spid="4"/>
                                        </p:tgtEl>
                                      </p:cBhvr>
                                    </p:animEffect>
                                    <p:set>
                                      <p:cBhvr>
                                        <p:cTn id="98" dur="1" fill="hold">
                                          <p:stCondLst>
                                            <p:cond delay="499"/>
                                          </p:stCondLst>
                                        </p:cTn>
                                        <p:tgtEl>
                                          <p:spTgt spid="4"/>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038"/>
                                        </p:tgtEl>
                                        <p:attrNameLst>
                                          <p:attrName>style.visibility</p:attrName>
                                        </p:attrNameLst>
                                      </p:cBhvr>
                                      <p:to>
                                        <p:strVal val="visible"/>
                                      </p:to>
                                    </p:set>
                                  </p:childTnLst>
                                </p:cTn>
                              </p:par>
                              <p:par>
                                <p:cTn id="103" presetID="1" presetClass="entr" presetSubtype="0" fill="hold" grpId="1" nodeType="withEffect">
                                  <p:stCondLst>
                                    <p:cond delay="0"/>
                                  </p:stCondLst>
                                  <p:childTnLst>
                                    <p:set>
                                      <p:cBhvr>
                                        <p:cTn id="104" dur="1" fill="hold">
                                          <p:stCondLst>
                                            <p:cond delay="0"/>
                                          </p:stCondLst>
                                        </p:cTn>
                                        <p:tgtEl>
                                          <p:spTgt spid="17"/>
                                        </p:tgtEl>
                                        <p:attrNameLst>
                                          <p:attrName>style.visibility</p:attrName>
                                        </p:attrNameLst>
                                      </p:cBhvr>
                                      <p:to>
                                        <p:strVal val="visible"/>
                                      </p:to>
                                    </p:set>
                                  </p:childTnLst>
                                </p:cTn>
                              </p:par>
                              <p:par>
                                <p:cTn id="105" presetID="1" presetClass="entr" presetSubtype="0" fill="hold" grpId="1" nodeType="withEffect">
                                  <p:stCondLst>
                                    <p:cond delay="0"/>
                                  </p:stCondLst>
                                  <p:childTnLst>
                                    <p:set>
                                      <p:cBhvr>
                                        <p:cTn id="106" dur="1" fill="hold">
                                          <p:stCondLst>
                                            <p:cond delay="0"/>
                                          </p:stCondLst>
                                        </p:cTn>
                                        <p:tgtEl>
                                          <p:spTgt spid="18"/>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9"/>
                                        </p:tgtEl>
                                        <p:attrNameLst>
                                          <p:attrName>style.visibility</p:attrName>
                                        </p:attrNameLst>
                                      </p:cBhvr>
                                      <p:to>
                                        <p:strVal val="visible"/>
                                      </p:to>
                                    </p:set>
                                  </p:childTnLst>
                                </p:cTn>
                              </p:par>
                              <p:par>
                                <p:cTn id="109" presetID="45" presetClass="entr" presetSubtype="0" fill="hold" nodeType="withEffect">
                                  <p:stCondLst>
                                    <p:cond delay="0"/>
                                  </p:stCondLst>
                                  <p:childTnLst>
                                    <p:set>
                                      <p:cBhvr>
                                        <p:cTn id="110" dur="1" fill="hold">
                                          <p:stCondLst>
                                            <p:cond delay="0"/>
                                          </p:stCondLst>
                                        </p:cTn>
                                        <p:tgtEl>
                                          <p:spTgt spid="26"/>
                                        </p:tgtEl>
                                        <p:attrNameLst>
                                          <p:attrName>style.visibility</p:attrName>
                                        </p:attrNameLst>
                                      </p:cBhvr>
                                      <p:to>
                                        <p:strVal val="visible"/>
                                      </p:to>
                                    </p:set>
                                    <p:animEffect transition="in" filter="fade">
                                      <p:cBhvr>
                                        <p:cTn id="111" dur="2000"/>
                                        <p:tgtEl>
                                          <p:spTgt spid="26"/>
                                        </p:tgtEl>
                                      </p:cBhvr>
                                    </p:animEffect>
                                    <p:anim calcmode="lin" valueType="num">
                                      <p:cBhvr>
                                        <p:cTn id="112" dur="2000" fill="hold"/>
                                        <p:tgtEl>
                                          <p:spTgt spid="26"/>
                                        </p:tgtEl>
                                        <p:attrNameLst>
                                          <p:attrName>ppt_w</p:attrName>
                                        </p:attrNameLst>
                                      </p:cBhvr>
                                      <p:tavLst>
                                        <p:tav tm="0" fmla="#ppt_w*sin(2.5*pi*$)">
                                          <p:val>
                                            <p:fltVal val="0"/>
                                          </p:val>
                                        </p:tav>
                                        <p:tav tm="100000">
                                          <p:val>
                                            <p:fltVal val="1"/>
                                          </p:val>
                                        </p:tav>
                                      </p:tavLst>
                                    </p:anim>
                                    <p:anim calcmode="lin" valueType="num">
                                      <p:cBhvr>
                                        <p:cTn id="113" dur="2000" fill="hold"/>
                                        <p:tgtEl>
                                          <p:spTgt spid="26"/>
                                        </p:tgtEl>
                                        <p:attrNameLst>
                                          <p:attrName>ppt_h</p:attrName>
                                        </p:attrNameLst>
                                      </p:cBhvr>
                                      <p:tavLst>
                                        <p:tav tm="0">
                                          <p:val>
                                            <p:strVal val="#ppt_h"/>
                                          </p:val>
                                        </p:tav>
                                        <p:tav tm="100000">
                                          <p:val>
                                            <p:strVal val="#ppt_h"/>
                                          </p:val>
                                        </p:tav>
                                      </p:tavLst>
                                    </p:anim>
                                  </p:childTnLst>
                                </p:cTn>
                              </p:par>
                              <p:par>
                                <p:cTn id="114" presetID="45" presetClass="entr" presetSubtype="0" fill="hold" nodeType="withEffect">
                                  <p:stCondLst>
                                    <p:cond delay="0"/>
                                  </p:stCondLst>
                                  <p:childTnLst>
                                    <p:set>
                                      <p:cBhvr>
                                        <p:cTn id="115" dur="1" fill="hold">
                                          <p:stCondLst>
                                            <p:cond delay="0"/>
                                          </p:stCondLst>
                                        </p:cTn>
                                        <p:tgtEl>
                                          <p:spTgt spid="25"/>
                                        </p:tgtEl>
                                        <p:attrNameLst>
                                          <p:attrName>style.visibility</p:attrName>
                                        </p:attrNameLst>
                                      </p:cBhvr>
                                      <p:to>
                                        <p:strVal val="visible"/>
                                      </p:to>
                                    </p:set>
                                    <p:animEffect transition="in" filter="fade">
                                      <p:cBhvr>
                                        <p:cTn id="116" dur="2000"/>
                                        <p:tgtEl>
                                          <p:spTgt spid="25"/>
                                        </p:tgtEl>
                                      </p:cBhvr>
                                    </p:animEffect>
                                    <p:anim calcmode="lin" valueType="num">
                                      <p:cBhvr>
                                        <p:cTn id="117" dur="2000" fill="hold"/>
                                        <p:tgtEl>
                                          <p:spTgt spid="25"/>
                                        </p:tgtEl>
                                        <p:attrNameLst>
                                          <p:attrName>ppt_w</p:attrName>
                                        </p:attrNameLst>
                                      </p:cBhvr>
                                      <p:tavLst>
                                        <p:tav tm="0" fmla="#ppt_w*sin(2.5*pi*$)">
                                          <p:val>
                                            <p:fltVal val="0"/>
                                          </p:val>
                                        </p:tav>
                                        <p:tav tm="100000">
                                          <p:val>
                                            <p:fltVal val="1"/>
                                          </p:val>
                                        </p:tav>
                                      </p:tavLst>
                                    </p:anim>
                                    <p:anim calcmode="lin" valueType="num">
                                      <p:cBhvr>
                                        <p:cTn id="118" dur="2000" fill="hold"/>
                                        <p:tgtEl>
                                          <p:spTgt spid="25"/>
                                        </p:tgtEl>
                                        <p:attrNameLst>
                                          <p:attrName>ppt_h</p:attrName>
                                        </p:attrNameLst>
                                      </p:cBhvr>
                                      <p:tavLst>
                                        <p:tav tm="0">
                                          <p:val>
                                            <p:strVal val="#ppt_h"/>
                                          </p:val>
                                        </p:tav>
                                        <p:tav tm="100000">
                                          <p:val>
                                            <p:strVal val="#ppt_h"/>
                                          </p:val>
                                        </p:tav>
                                      </p:tavLst>
                                    </p:anim>
                                  </p:childTnLst>
                                </p:cTn>
                              </p:par>
                              <p:par>
                                <p:cTn id="119" presetID="45" presetClass="entr" presetSubtype="0" fill="hold" nodeType="withEffect">
                                  <p:stCondLst>
                                    <p:cond delay="0"/>
                                  </p:stCondLst>
                                  <p:childTnLst>
                                    <p:set>
                                      <p:cBhvr>
                                        <p:cTn id="120" dur="1" fill="hold">
                                          <p:stCondLst>
                                            <p:cond delay="0"/>
                                          </p:stCondLst>
                                        </p:cTn>
                                        <p:tgtEl>
                                          <p:spTgt spid="27"/>
                                        </p:tgtEl>
                                        <p:attrNameLst>
                                          <p:attrName>style.visibility</p:attrName>
                                        </p:attrNameLst>
                                      </p:cBhvr>
                                      <p:to>
                                        <p:strVal val="visible"/>
                                      </p:to>
                                    </p:set>
                                    <p:animEffect transition="in" filter="fade">
                                      <p:cBhvr>
                                        <p:cTn id="121" dur="2000"/>
                                        <p:tgtEl>
                                          <p:spTgt spid="27"/>
                                        </p:tgtEl>
                                      </p:cBhvr>
                                    </p:animEffect>
                                    <p:anim calcmode="lin" valueType="num">
                                      <p:cBhvr>
                                        <p:cTn id="122" dur="2000" fill="hold"/>
                                        <p:tgtEl>
                                          <p:spTgt spid="27"/>
                                        </p:tgtEl>
                                        <p:attrNameLst>
                                          <p:attrName>ppt_w</p:attrName>
                                        </p:attrNameLst>
                                      </p:cBhvr>
                                      <p:tavLst>
                                        <p:tav tm="0" fmla="#ppt_w*sin(2.5*pi*$)">
                                          <p:val>
                                            <p:fltVal val="0"/>
                                          </p:val>
                                        </p:tav>
                                        <p:tav tm="100000">
                                          <p:val>
                                            <p:fltVal val="1"/>
                                          </p:val>
                                        </p:tav>
                                      </p:tavLst>
                                    </p:anim>
                                    <p:anim calcmode="lin" valueType="num">
                                      <p:cBhvr>
                                        <p:cTn id="123" dur="2000" fill="hold"/>
                                        <p:tgtEl>
                                          <p:spTgt spid="27"/>
                                        </p:tgtEl>
                                        <p:attrNameLst>
                                          <p:attrName>ppt_h</p:attrName>
                                        </p:attrNameLst>
                                      </p:cBhvr>
                                      <p:tavLst>
                                        <p:tav tm="0">
                                          <p:val>
                                            <p:strVal val="#ppt_h"/>
                                          </p:val>
                                        </p:tav>
                                        <p:tav tm="100000">
                                          <p:val>
                                            <p:strVal val="#ppt_h"/>
                                          </p:val>
                                        </p:tav>
                                      </p:tavLst>
                                    </p:anim>
                                  </p:childTnLst>
                                </p:cTn>
                              </p:par>
                              <p:par>
                                <p:cTn id="124" presetID="45" presetClass="entr" presetSubtype="0" fill="hold" nodeType="withEffect">
                                  <p:stCondLst>
                                    <p:cond delay="0"/>
                                  </p:stCondLst>
                                  <p:childTnLst>
                                    <p:set>
                                      <p:cBhvr>
                                        <p:cTn id="125" dur="1" fill="hold">
                                          <p:stCondLst>
                                            <p:cond delay="0"/>
                                          </p:stCondLst>
                                        </p:cTn>
                                        <p:tgtEl>
                                          <p:spTgt spid="4"/>
                                        </p:tgtEl>
                                        <p:attrNameLst>
                                          <p:attrName>style.visibility</p:attrName>
                                        </p:attrNameLst>
                                      </p:cBhvr>
                                      <p:to>
                                        <p:strVal val="visible"/>
                                      </p:to>
                                    </p:set>
                                    <p:animEffect transition="in" filter="fade">
                                      <p:cBhvr>
                                        <p:cTn id="126" dur="2000"/>
                                        <p:tgtEl>
                                          <p:spTgt spid="4"/>
                                        </p:tgtEl>
                                      </p:cBhvr>
                                    </p:animEffect>
                                    <p:anim calcmode="lin" valueType="num">
                                      <p:cBhvr>
                                        <p:cTn id="127" dur="2000" fill="hold"/>
                                        <p:tgtEl>
                                          <p:spTgt spid="4"/>
                                        </p:tgtEl>
                                        <p:attrNameLst>
                                          <p:attrName>ppt_w</p:attrName>
                                        </p:attrNameLst>
                                      </p:cBhvr>
                                      <p:tavLst>
                                        <p:tav tm="0" fmla="#ppt_w*sin(2.5*pi*$)">
                                          <p:val>
                                            <p:fltVal val="0"/>
                                          </p:val>
                                        </p:tav>
                                        <p:tav tm="100000">
                                          <p:val>
                                            <p:fltVal val="1"/>
                                          </p:val>
                                        </p:tav>
                                      </p:tavLst>
                                    </p:anim>
                                    <p:anim calcmode="lin" valueType="num">
                                      <p:cBhvr>
                                        <p:cTn id="128"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9" grpId="0" animBg="1"/>
      <p:bldP spid="690" grpId="0"/>
      <p:bldP spid="10" grpId="0" animBg="1"/>
      <p:bldP spid="11" grpId="0"/>
      <p:bldP spid="17" grpId="0" animBg="1"/>
      <p:bldP spid="17" grpId="1" animBg="1"/>
      <p:bldP spid="18" grpId="0"/>
      <p:bldP spid="18" grpId="1"/>
      <p:bldP spid="32" grpId="0" animBg="1"/>
      <p:bldP spid="3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38" name="Rounded Rectangle 37"/>
          <p:cNvSpPr/>
          <p:nvPr/>
        </p:nvSpPr>
        <p:spPr>
          <a:xfrm>
            <a:off x="6346987" y="3826650"/>
            <a:ext cx="1295400" cy="457200"/>
          </a:xfrm>
          <a:prstGeom prst="round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3081199" y="3811911"/>
            <a:ext cx="1735670" cy="452333"/>
          </a:xfrm>
          <a:prstGeom prst="round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685800" y="3867150"/>
            <a:ext cx="1295400" cy="457200"/>
          </a:xfrm>
          <a:prstGeom prst="round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U-Turn Arrow 59"/>
          <p:cNvSpPr/>
          <p:nvPr/>
        </p:nvSpPr>
        <p:spPr>
          <a:xfrm flipH="1" flipV="1">
            <a:off x="1404833" y="2289479"/>
            <a:ext cx="4043328" cy="76200"/>
          </a:xfrm>
          <a:prstGeom prst="uturnArrow">
            <a:avLst/>
          </a:prstGeom>
          <a:solidFill>
            <a:srgbClr val="39FD96"/>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58" name="Google Shape;658;p31"/>
          <p:cNvSpPr txBox="1">
            <a:spLocks noGrp="1"/>
          </p:cNvSpPr>
          <p:nvPr>
            <p:ph type="ctrTitle"/>
          </p:nvPr>
        </p:nvSpPr>
        <p:spPr>
          <a:xfrm>
            <a:off x="97512" y="57150"/>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ADDING function</a:t>
            </a:r>
            <a:endParaRPr dirty="0"/>
          </a:p>
        </p:txBody>
      </p:sp>
      <p:pic>
        <p:nvPicPr>
          <p:cNvPr id="2050" name="Picture 2" descr="Node Icon #9928 - Free Icons Libra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248" y="1504950"/>
            <a:ext cx="1295400" cy="69830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Node Icon #9928 - Free Icons Libra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504950"/>
            <a:ext cx="1295400" cy="69830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Node Icon #9928 - Free Icons Libra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504950"/>
            <a:ext cx="1295400" cy="69830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Node Icon #9928 - Free Icons Libra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504950"/>
            <a:ext cx="1295400" cy="698302"/>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p:cNvCxnSpPr/>
          <p:nvPr/>
        </p:nvCxnSpPr>
        <p:spPr>
          <a:xfrm>
            <a:off x="1823655" y="1733550"/>
            <a:ext cx="587630" cy="0"/>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1785833" y="1962150"/>
            <a:ext cx="587630" cy="0"/>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3124200" y="1962150"/>
            <a:ext cx="1901246" cy="0"/>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3204154" y="1733550"/>
            <a:ext cx="1901246" cy="0"/>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pic>
        <p:nvPicPr>
          <p:cNvPr id="39" name="Picture 2" descr="Node Icon #9928 - Free Icons Libra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2705511"/>
            <a:ext cx="1295400" cy="698302"/>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Straight Arrow Connector 40"/>
          <p:cNvCxnSpPr/>
          <p:nvPr/>
        </p:nvCxnSpPr>
        <p:spPr>
          <a:xfrm>
            <a:off x="5840007" y="1733550"/>
            <a:ext cx="587630" cy="0"/>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5802185" y="1962150"/>
            <a:ext cx="587630" cy="0"/>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59" name="U-Turn Arrow 58"/>
          <p:cNvSpPr/>
          <p:nvPr/>
        </p:nvSpPr>
        <p:spPr>
          <a:xfrm>
            <a:off x="1404972" y="1352550"/>
            <a:ext cx="4043328" cy="76200"/>
          </a:xfrm>
          <a:prstGeom prst="uturnArrow">
            <a:avLst/>
          </a:prstGeom>
          <a:solidFill>
            <a:srgbClr val="39FD96"/>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3" name="U-Turn Arrow 62"/>
          <p:cNvSpPr/>
          <p:nvPr/>
        </p:nvSpPr>
        <p:spPr>
          <a:xfrm flipH="1" flipV="1">
            <a:off x="1404694" y="2289479"/>
            <a:ext cx="5366677" cy="84685"/>
          </a:xfrm>
          <a:prstGeom prst="uturnArrow">
            <a:avLst/>
          </a:prstGeom>
          <a:solidFill>
            <a:srgbClr val="39FD96"/>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U-Turn Arrow 63"/>
          <p:cNvSpPr/>
          <p:nvPr/>
        </p:nvSpPr>
        <p:spPr>
          <a:xfrm>
            <a:off x="1404833" y="1352550"/>
            <a:ext cx="5366677" cy="84685"/>
          </a:xfrm>
          <a:prstGeom prst="uturnArrow">
            <a:avLst/>
          </a:prstGeom>
          <a:solidFill>
            <a:srgbClr val="39FD96"/>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 name="Straight Arrow Connector 7"/>
          <p:cNvCxnSpPr/>
          <p:nvPr/>
        </p:nvCxnSpPr>
        <p:spPr>
          <a:xfrm flipH="1" flipV="1">
            <a:off x="3124200" y="2114550"/>
            <a:ext cx="685800" cy="502259"/>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10800000" flipH="1" flipV="1">
            <a:off x="3048000" y="2221891"/>
            <a:ext cx="685800" cy="502259"/>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4406112" y="2203252"/>
            <a:ext cx="809903" cy="579719"/>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4239286" y="2114550"/>
            <a:ext cx="866114" cy="590961"/>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3173285" y="1733550"/>
            <a:ext cx="587630" cy="0"/>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H="1">
            <a:off x="3135463" y="1962150"/>
            <a:ext cx="587630" cy="0"/>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475638" y="1733550"/>
            <a:ext cx="587630" cy="0"/>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a:off x="4437816" y="1962150"/>
            <a:ext cx="587630" cy="0"/>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31" name="Google Shape;1321;p45"/>
          <p:cNvSpPr txBox="1">
            <a:spLocks/>
          </p:cNvSpPr>
          <p:nvPr/>
        </p:nvSpPr>
        <p:spPr>
          <a:xfrm>
            <a:off x="399354" y="3826650"/>
            <a:ext cx="1881300" cy="421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err="1">
                <a:solidFill>
                  <a:srgbClr val="FFC000"/>
                </a:solidFill>
              </a:rPr>
              <a:t>addHead</a:t>
            </a:r>
            <a:r>
              <a:rPr lang="en-US" sz="2000" dirty="0">
                <a:solidFill>
                  <a:srgbClr val="FFC000"/>
                </a:solidFill>
              </a:rPr>
              <a:t>()</a:t>
            </a:r>
          </a:p>
        </p:txBody>
      </p:sp>
      <p:sp>
        <p:nvSpPr>
          <p:cNvPr id="33" name="Google Shape;1321;p45"/>
          <p:cNvSpPr txBox="1">
            <a:spLocks/>
          </p:cNvSpPr>
          <p:nvPr/>
        </p:nvSpPr>
        <p:spPr>
          <a:xfrm>
            <a:off x="3062357" y="3826650"/>
            <a:ext cx="1881300" cy="421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err="1">
                <a:solidFill>
                  <a:srgbClr val="FFC000"/>
                </a:solidFill>
              </a:rPr>
              <a:t>addPosition</a:t>
            </a:r>
            <a:r>
              <a:rPr lang="en-US" sz="2000" dirty="0">
                <a:solidFill>
                  <a:srgbClr val="FFC000"/>
                </a:solidFill>
              </a:rPr>
              <a:t>()</a:t>
            </a:r>
          </a:p>
        </p:txBody>
      </p:sp>
      <p:sp>
        <p:nvSpPr>
          <p:cNvPr id="37" name="Google Shape;1321;p45"/>
          <p:cNvSpPr txBox="1">
            <a:spLocks/>
          </p:cNvSpPr>
          <p:nvPr/>
        </p:nvSpPr>
        <p:spPr>
          <a:xfrm>
            <a:off x="6069302" y="3826650"/>
            <a:ext cx="1881300" cy="421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err="1">
                <a:solidFill>
                  <a:srgbClr val="FFC000"/>
                </a:solidFill>
              </a:rPr>
              <a:t>addTail</a:t>
            </a:r>
            <a:r>
              <a:rPr lang="en-US" sz="2000" dirty="0">
                <a:solidFill>
                  <a:srgbClr val="FFC000"/>
                </a:solidFill>
              </a:rPr>
              <a:t>()</a:t>
            </a:r>
          </a:p>
        </p:txBody>
      </p:sp>
      <p:sp>
        <p:nvSpPr>
          <p:cNvPr id="44" name="Google Shape;1063;p35"/>
          <p:cNvSpPr txBox="1"/>
          <p:nvPr/>
        </p:nvSpPr>
        <p:spPr>
          <a:xfrm>
            <a:off x="2252881" y="864898"/>
            <a:ext cx="1056838" cy="39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solidFill>
                  <a:schemeClr val="lt1"/>
                </a:solidFill>
                <a:latin typeface="Share Tech"/>
                <a:ea typeface="Share Tech"/>
                <a:cs typeface="Share Tech"/>
                <a:sym typeface="Share Tech"/>
              </a:rPr>
              <a:t>l.head</a:t>
            </a:r>
            <a:endParaRPr sz="2000" dirty="0">
              <a:solidFill>
                <a:schemeClr val="lt1"/>
              </a:solidFill>
              <a:latin typeface="Share Tech"/>
              <a:ea typeface="Share Tech"/>
              <a:cs typeface="Share Tech"/>
              <a:sym typeface="Share Tech"/>
            </a:endParaRPr>
          </a:p>
        </p:txBody>
      </p:sp>
      <p:cxnSp>
        <p:nvCxnSpPr>
          <p:cNvPr id="48" name="Straight Arrow Connector 47"/>
          <p:cNvCxnSpPr/>
          <p:nvPr/>
        </p:nvCxnSpPr>
        <p:spPr>
          <a:xfrm>
            <a:off x="2795605" y="1241031"/>
            <a:ext cx="0" cy="223038"/>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Google Shape;1063;p35"/>
          <p:cNvSpPr txBox="1"/>
          <p:nvPr/>
        </p:nvSpPr>
        <p:spPr>
          <a:xfrm>
            <a:off x="5062826" y="864898"/>
            <a:ext cx="1056838" cy="39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solidFill>
                  <a:schemeClr val="lt1"/>
                </a:solidFill>
                <a:latin typeface="Share Tech"/>
                <a:ea typeface="Share Tech"/>
                <a:cs typeface="Share Tech"/>
                <a:sym typeface="Share Tech"/>
              </a:rPr>
              <a:t>l.tail</a:t>
            </a:r>
            <a:endParaRPr sz="2000" dirty="0">
              <a:solidFill>
                <a:schemeClr val="lt1"/>
              </a:solidFill>
              <a:latin typeface="Share Tech"/>
              <a:ea typeface="Share Tech"/>
              <a:cs typeface="Share Tech"/>
              <a:sym typeface="Share Tech"/>
            </a:endParaRPr>
          </a:p>
        </p:txBody>
      </p:sp>
      <p:cxnSp>
        <p:nvCxnSpPr>
          <p:cNvPr id="50" name="Straight Arrow Connector 49"/>
          <p:cNvCxnSpPr/>
          <p:nvPr/>
        </p:nvCxnSpPr>
        <p:spPr>
          <a:xfrm>
            <a:off x="5605550" y="1241031"/>
            <a:ext cx="0" cy="223038"/>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3809999" y="1762315"/>
            <a:ext cx="482797" cy="461665"/>
          </a:xfrm>
          <a:prstGeom prst="rect">
            <a:avLst/>
          </a:prstGeom>
          <a:noFill/>
        </p:spPr>
        <p:txBody>
          <a:bodyPr wrap="square" lIns="91440" tIns="45720" rIns="91440" bIns="45720">
            <a:spAutoFit/>
          </a:bodyPr>
          <a:lstStyle/>
          <a:p>
            <a:pPr algn="ctr"/>
            <a:r>
              <a:rPr lang="en-US" sz="2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X</a:t>
            </a:r>
          </a:p>
        </p:txBody>
      </p:sp>
      <p:sp>
        <p:nvSpPr>
          <p:cNvPr id="52" name="Rectangle 51"/>
          <p:cNvSpPr/>
          <p:nvPr/>
        </p:nvSpPr>
        <p:spPr>
          <a:xfrm>
            <a:off x="3810000" y="1487291"/>
            <a:ext cx="482797" cy="461665"/>
          </a:xfrm>
          <a:prstGeom prst="rect">
            <a:avLst/>
          </a:prstGeom>
          <a:noFill/>
        </p:spPr>
        <p:txBody>
          <a:bodyPr wrap="square" lIns="91440" tIns="45720" rIns="91440" bIns="45720">
            <a:spAutoFit/>
          </a:bodyPr>
          <a:lstStyle/>
          <a:p>
            <a:pPr algn="ctr"/>
            <a:r>
              <a:rPr lang="en-US" sz="2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X</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arn(inVertical)">
                                      <p:cBhvr>
                                        <p:cTn id="7" dur="500"/>
                                        <p:tgtEl>
                                          <p:spTgt spid="2050"/>
                                        </p:tgtEl>
                                      </p:cBhvr>
                                    </p:animEffect>
                                  </p:childTnLst>
                                </p:cTn>
                              </p:par>
                              <p:par>
                                <p:cTn id="8" presetID="16" presetClass="entr" presetSubtype="2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par>
                                <p:cTn id="11" presetID="16" presetClass="entr" presetSubtype="21"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barn(inVertical)">
                                      <p:cBhvr>
                                        <p:cTn id="13" dur="500"/>
                                        <p:tgtEl>
                                          <p:spTgt spid="34"/>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barn(inVertical)">
                                      <p:cBhvr>
                                        <p:cTn id="16" dur="500"/>
                                        <p:tgtEl>
                                          <p:spTgt spid="59"/>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barn(inVertical)">
                                      <p:cBhvr>
                                        <p:cTn id="19" dur="500"/>
                                        <p:tgtEl>
                                          <p:spTgt spid="60"/>
                                        </p:tgtEl>
                                      </p:cBhvr>
                                    </p:animEffect>
                                  </p:childTnLst>
                                </p:cTn>
                              </p:par>
                            </p:childTnLst>
                          </p:cTn>
                        </p:par>
                      </p:childTnLst>
                    </p:cTn>
                  </p:par>
                  <p:par>
                    <p:cTn id="20" fill="hold">
                      <p:stCondLst>
                        <p:cond delay="indefinite"/>
                      </p:stCondLst>
                      <p:childTnLst>
                        <p:par>
                          <p:cTn id="21" fill="hold">
                            <p:stCondLst>
                              <p:cond delay="0"/>
                            </p:stCondLst>
                            <p:childTnLst>
                              <p:par>
                                <p:cTn id="22" presetID="44" presetClass="path" presetSubtype="0" accel="50000" decel="50000" fill="hold" grpId="0" nodeType="clickEffect">
                                  <p:stCondLst>
                                    <p:cond delay="0"/>
                                  </p:stCondLst>
                                  <p:childTnLst>
                                    <p:animMotion origin="layout" path="M -0.1724 4.34917E-6 L -0.12639 -0.05738 C -0.11667 -0.07033 -0.10209 -0.0765 -0.08716 -0.0765 C -0.06979 -0.0765 -0.05608 -0.07033 -0.04653 -0.05738 L 3.33333E-6 4.34917E-6 " pathEditMode="relative" rAng="0" ptsTypes="FffFF">
                                      <p:cBhvr>
                                        <p:cTn id="23" dur="2000" spd="-100000" fill="hold"/>
                                        <p:tgtEl>
                                          <p:spTgt spid="44"/>
                                        </p:tgtEl>
                                        <p:attrNameLst>
                                          <p:attrName>ppt_x</p:attrName>
                                          <p:attrName>ppt_y</p:attrName>
                                        </p:attrNameLst>
                                      </p:cBhvr>
                                      <p:rCtr x="8611" y="-3825"/>
                                    </p:animMotion>
                                  </p:childTnLst>
                                </p:cTn>
                              </p:par>
                              <p:par>
                                <p:cTn id="24" presetID="44" presetClass="path" presetSubtype="0" accel="50000" decel="50000" fill="hold" nodeType="withEffect">
                                  <p:stCondLst>
                                    <p:cond delay="0"/>
                                  </p:stCondLst>
                                  <p:childTnLst>
                                    <p:animMotion origin="layout" path="M -0.1724 -7.40284E-7 L -0.12639 -0.05737 C -0.11667 -0.07033 -0.10208 -0.0765 -0.08715 -0.0765 C -0.06979 -0.0765 -0.05608 -0.07033 -0.04653 -0.05737 L 8.33333E-7 -7.40284E-7 " pathEditMode="relative" rAng="0" ptsTypes="FffFF">
                                      <p:cBhvr>
                                        <p:cTn id="25" dur="2000" spd="-100000" fill="hold"/>
                                        <p:tgtEl>
                                          <p:spTgt spid="48"/>
                                        </p:tgtEl>
                                        <p:attrNameLst>
                                          <p:attrName>ppt_x</p:attrName>
                                          <p:attrName>ppt_y</p:attrName>
                                        </p:attrNameLst>
                                      </p:cBhvr>
                                      <p:rCtr x="8611" y="-3825"/>
                                    </p:animMotion>
                                  </p:childTnLst>
                                </p:cTn>
                              </p:par>
                            </p:childTnLst>
                          </p:cTn>
                        </p:par>
                      </p:childTnLst>
                    </p:cTn>
                  </p:par>
                  <p:par>
                    <p:cTn id="26" fill="hold">
                      <p:stCondLst>
                        <p:cond delay="indefinite"/>
                      </p:stCondLst>
                      <p:childTnLst>
                        <p:par>
                          <p:cTn id="27" fill="hold">
                            <p:stCondLst>
                              <p:cond delay="0"/>
                            </p:stCondLst>
                            <p:childTnLst>
                              <p:par>
                                <p:cTn id="28" presetID="45" presetClass="entr" presetSubtype="0" fill="hold" grpId="0" nodeType="clickEffect">
                                  <p:stCondLst>
                                    <p:cond delay="0"/>
                                  </p:stCondLst>
                                  <p:childTnLst>
                                    <p:set>
                                      <p:cBhvr>
                                        <p:cTn id="29" dur="1" fill="hold">
                                          <p:stCondLst>
                                            <p:cond delay="0"/>
                                          </p:stCondLst>
                                        </p:cTn>
                                        <p:tgtEl>
                                          <p:spTgt spid="64"/>
                                        </p:tgtEl>
                                        <p:attrNameLst>
                                          <p:attrName>style.visibility</p:attrName>
                                        </p:attrNameLst>
                                      </p:cBhvr>
                                      <p:to>
                                        <p:strVal val="visible"/>
                                      </p:to>
                                    </p:set>
                                    <p:animEffect transition="in" filter="fade">
                                      <p:cBhvr>
                                        <p:cTn id="30" dur="2000"/>
                                        <p:tgtEl>
                                          <p:spTgt spid="64"/>
                                        </p:tgtEl>
                                      </p:cBhvr>
                                    </p:animEffect>
                                    <p:anim calcmode="lin" valueType="num">
                                      <p:cBhvr>
                                        <p:cTn id="31" dur="2000" fill="hold"/>
                                        <p:tgtEl>
                                          <p:spTgt spid="64"/>
                                        </p:tgtEl>
                                        <p:attrNameLst>
                                          <p:attrName>ppt_w</p:attrName>
                                        </p:attrNameLst>
                                      </p:cBhvr>
                                      <p:tavLst>
                                        <p:tav tm="0" fmla="#ppt_w*sin(2.5*pi*$)">
                                          <p:val>
                                            <p:fltVal val="0"/>
                                          </p:val>
                                        </p:tav>
                                        <p:tav tm="100000">
                                          <p:val>
                                            <p:fltVal val="1"/>
                                          </p:val>
                                        </p:tav>
                                      </p:tavLst>
                                    </p:anim>
                                    <p:anim calcmode="lin" valueType="num">
                                      <p:cBhvr>
                                        <p:cTn id="32" dur="2000" fill="hold"/>
                                        <p:tgtEl>
                                          <p:spTgt spid="64"/>
                                        </p:tgtEl>
                                        <p:attrNameLst>
                                          <p:attrName>ppt_h</p:attrName>
                                        </p:attrNameLst>
                                      </p:cBhvr>
                                      <p:tavLst>
                                        <p:tav tm="0">
                                          <p:val>
                                            <p:strVal val="#ppt_h"/>
                                          </p:val>
                                        </p:tav>
                                        <p:tav tm="100000">
                                          <p:val>
                                            <p:strVal val="#ppt_h"/>
                                          </p:val>
                                        </p:tav>
                                      </p:tavLst>
                                    </p:anim>
                                  </p:childTnLst>
                                </p:cTn>
                              </p:par>
                              <p:par>
                                <p:cTn id="33" presetID="45" presetClass="entr" presetSubtype="0" fill="hold" grpId="0" nodeType="withEffect">
                                  <p:stCondLst>
                                    <p:cond delay="0"/>
                                  </p:stCondLst>
                                  <p:childTnLst>
                                    <p:set>
                                      <p:cBhvr>
                                        <p:cTn id="34" dur="1" fill="hold">
                                          <p:stCondLst>
                                            <p:cond delay="0"/>
                                          </p:stCondLst>
                                        </p:cTn>
                                        <p:tgtEl>
                                          <p:spTgt spid="63"/>
                                        </p:tgtEl>
                                        <p:attrNameLst>
                                          <p:attrName>style.visibility</p:attrName>
                                        </p:attrNameLst>
                                      </p:cBhvr>
                                      <p:to>
                                        <p:strVal val="visible"/>
                                      </p:to>
                                    </p:set>
                                    <p:animEffect transition="in" filter="fade">
                                      <p:cBhvr>
                                        <p:cTn id="35" dur="2000"/>
                                        <p:tgtEl>
                                          <p:spTgt spid="63"/>
                                        </p:tgtEl>
                                      </p:cBhvr>
                                    </p:animEffect>
                                    <p:anim calcmode="lin" valueType="num">
                                      <p:cBhvr>
                                        <p:cTn id="36" dur="2000" fill="hold"/>
                                        <p:tgtEl>
                                          <p:spTgt spid="63"/>
                                        </p:tgtEl>
                                        <p:attrNameLst>
                                          <p:attrName>ppt_w</p:attrName>
                                        </p:attrNameLst>
                                      </p:cBhvr>
                                      <p:tavLst>
                                        <p:tav tm="0" fmla="#ppt_w*sin(2.5*pi*$)">
                                          <p:val>
                                            <p:fltVal val="0"/>
                                          </p:val>
                                        </p:tav>
                                        <p:tav tm="100000">
                                          <p:val>
                                            <p:fltVal val="1"/>
                                          </p:val>
                                        </p:tav>
                                      </p:tavLst>
                                    </p:anim>
                                    <p:anim calcmode="lin" valueType="num">
                                      <p:cBhvr>
                                        <p:cTn id="37" dur="2000" fill="hold"/>
                                        <p:tgtEl>
                                          <p:spTgt spid="63"/>
                                        </p:tgtEl>
                                        <p:attrNameLst>
                                          <p:attrName>ppt_h</p:attrName>
                                        </p:attrNameLst>
                                      </p:cBhvr>
                                      <p:tavLst>
                                        <p:tav tm="0">
                                          <p:val>
                                            <p:strVal val="#ppt_h"/>
                                          </p:val>
                                        </p:tav>
                                        <p:tav tm="100000">
                                          <p:val>
                                            <p:strVal val="#ppt_h"/>
                                          </p:val>
                                        </p:tav>
                                      </p:tavLst>
                                    </p:anim>
                                  </p:childTnLst>
                                </p:cTn>
                              </p:par>
                              <p:par>
                                <p:cTn id="38" presetID="45" presetClass="entr" presetSubtype="0"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2000"/>
                                        <p:tgtEl>
                                          <p:spTgt spid="29"/>
                                        </p:tgtEl>
                                      </p:cBhvr>
                                    </p:animEffect>
                                    <p:anim calcmode="lin" valueType="num">
                                      <p:cBhvr>
                                        <p:cTn id="41" dur="2000" fill="hold"/>
                                        <p:tgtEl>
                                          <p:spTgt spid="29"/>
                                        </p:tgtEl>
                                        <p:attrNameLst>
                                          <p:attrName>ppt_w</p:attrName>
                                        </p:attrNameLst>
                                      </p:cBhvr>
                                      <p:tavLst>
                                        <p:tav tm="0" fmla="#ppt_w*sin(2.5*pi*$)">
                                          <p:val>
                                            <p:fltVal val="0"/>
                                          </p:val>
                                        </p:tav>
                                        <p:tav tm="100000">
                                          <p:val>
                                            <p:fltVal val="1"/>
                                          </p:val>
                                        </p:tav>
                                      </p:tavLst>
                                    </p:anim>
                                    <p:anim calcmode="lin" valueType="num">
                                      <p:cBhvr>
                                        <p:cTn id="42" dur="2000" fill="hold"/>
                                        <p:tgtEl>
                                          <p:spTgt spid="29"/>
                                        </p:tgtEl>
                                        <p:attrNameLst>
                                          <p:attrName>ppt_h</p:attrName>
                                        </p:attrNameLst>
                                      </p:cBhvr>
                                      <p:tavLst>
                                        <p:tav tm="0">
                                          <p:val>
                                            <p:strVal val="#ppt_h"/>
                                          </p:val>
                                        </p:tav>
                                        <p:tav tm="100000">
                                          <p:val>
                                            <p:strVal val="#ppt_h"/>
                                          </p:val>
                                        </p:tav>
                                      </p:tavLst>
                                    </p:anim>
                                  </p:childTnLst>
                                </p:cTn>
                              </p:par>
                              <p:par>
                                <p:cTn id="43" presetID="45" presetClass="entr" presetSubtype="0"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2000"/>
                                        <p:tgtEl>
                                          <p:spTgt spid="41"/>
                                        </p:tgtEl>
                                      </p:cBhvr>
                                    </p:animEffect>
                                    <p:anim calcmode="lin" valueType="num">
                                      <p:cBhvr>
                                        <p:cTn id="46" dur="2000" fill="hold"/>
                                        <p:tgtEl>
                                          <p:spTgt spid="41"/>
                                        </p:tgtEl>
                                        <p:attrNameLst>
                                          <p:attrName>ppt_w</p:attrName>
                                        </p:attrNameLst>
                                      </p:cBhvr>
                                      <p:tavLst>
                                        <p:tav tm="0" fmla="#ppt_w*sin(2.5*pi*$)">
                                          <p:val>
                                            <p:fltVal val="0"/>
                                          </p:val>
                                        </p:tav>
                                        <p:tav tm="100000">
                                          <p:val>
                                            <p:fltVal val="1"/>
                                          </p:val>
                                        </p:tav>
                                      </p:tavLst>
                                    </p:anim>
                                    <p:anim calcmode="lin" valueType="num">
                                      <p:cBhvr>
                                        <p:cTn id="47" dur="2000" fill="hold"/>
                                        <p:tgtEl>
                                          <p:spTgt spid="41"/>
                                        </p:tgtEl>
                                        <p:attrNameLst>
                                          <p:attrName>ppt_h</p:attrName>
                                        </p:attrNameLst>
                                      </p:cBhvr>
                                      <p:tavLst>
                                        <p:tav tm="0">
                                          <p:val>
                                            <p:strVal val="#ppt_h"/>
                                          </p:val>
                                        </p:tav>
                                        <p:tav tm="100000">
                                          <p:val>
                                            <p:strVal val="#ppt_h"/>
                                          </p:val>
                                        </p:tav>
                                      </p:tavLst>
                                    </p:anim>
                                  </p:childTnLst>
                                </p:cTn>
                              </p:par>
                              <p:par>
                                <p:cTn id="48" presetID="45" presetClass="entr" presetSubtype="0" fill="hold" nodeType="with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fade">
                                      <p:cBhvr>
                                        <p:cTn id="50" dur="2000"/>
                                        <p:tgtEl>
                                          <p:spTgt spid="42"/>
                                        </p:tgtEl>
                                      </p:cBhvr>
                                    </p:animEffect>
                                    <p:anim calcmode="lin" valueType="num">
                                      <p:cBhvr>
                                        <p:cTn id="51" dur="2000" fill="hold"/>
                                        <p:tgtEl>
                                          <p:spTgt spid="42"/>
                                        </p:tgtEl>
                                        <p:attrNameLst>
                                          <p:attrName>ppt_w</p:attrName>
                                        </p:attrNameLst>
                                      </p:cBhvr>
                                      <p:tavLst>
                                        <p:tav tm="0" fmla="#ppt_w*sin(2.5*pi*$)">
                                          <p:val>
                                            <p:fltVal val="0"/>
                                          </p:val>
                                        </p:tav>
                                        <p:tav tm="100000">
                                          <p:val>
                                            <p:fltVal val="1"/>
                                          </p:val>
                                        </p:tav>
                                      </p:tavLst>
                                    </p:anim>
                                    <p:anim calcmode="lin" valueType="num">
                                      <p:cBhvr>
                                        <p:cTn id="52" dur="2000" fill="hold"/>
                                        <p:tgtEl>
                                          <p:spTgt spid="42"/>
                                        </p:tgtEl>
                                        <p:attrNameLst>
                                          <p:attrName>ppt_h</p:attrName>
                                        </p:attrNameLst>
                                      </p:cBhvr>
                                      <p:tavLst>
                                        <p:tav tm="0">
                                          <p:val>
                                            <p:strVal val="#ppt_h"/>
                                          </p:val>
                                        </p:tav>
                                        <p:tav tm="100000">
                                          <p:val>
                                            <p:strVal val="#ppt_h"/>
                                          </p:val>
                                        </p:tav>
                                      </p:tavLst>
                                    </p:anim>
                                  </p:childTnLst>
                                </p:cTn>
                              </p:par>
                              <p:par>
                                <p:cTn id="53" presetID="2" presetClass="exit" presetSubtype="4" fill="hold" grpId="1" nodeType="withEffect">
                                  <p:stCondLst>
                                    <p:cond delay="0"/>
                                  </p:stCondLst>
                                  <p:childTnLst>
                                    <p:anim calcmode="lin" valueType="num">
                                      <p:cBhvr additive="base">
                                        <p:cTn id="54" dur="500"/>
                                        <p:tgtEl>
                                          <p:spTgt spid="59"/>
                                        </p:tgtEl>
                                        <p:attrNameLst>
                                          <p:attrName>ppt_x</p:attrName>
                                        </p:attrNameLst>
                                      </p:cBhvr>
                                      <p:tavLst>
                                        <p:tav tm="0">
                                          <p:val>
                                            <p:strVal val="ppt_x"/>
                                          </p:val>
                                        </p:tav>
                                        <p:tav tm="100000">
                                          <p:val>
                                            <p:strVal val="ppt_x"/>
                                          </p:val>
                                        </p:tav>
                                      </p:tavLst>
                                    </p:anim>
                                    <p:anim calcmode="lin" valueType="num">
                                      <p:cBhvr additive="base">
                                        <p:cTn id="55" dur="500"/>
                                        <p:tgtEl>
                                          <p:spTgt spid="59"/>
                                        </p:tgtEl>
                                        <p:attrNameLst>
                                          <p:attrName>ppt_y</p:attrName>
                                        </p:attrNameLst>
                                      </p:cBhvr>
                                      <p:tavLst>
                                        <p:tav tm="0">
                                          <p:val>
                                            <p:strVal val="ppt_y"/>
                                          </p:val>
                                        </p:tav>
                                        <p:tav tm="100000">
                                          <p:val>
                                            <p:strVal val="1+ppt_h/2"/>
                                          </p:val>
                                        </p:tav>
                                      </p:tavLst>
                                    </p:anim>
                                    <p:set>
                                      <p:cBhvr>
                                        <p:cTn id="56" dur="1" fill="hold">
                                          <p:stCondLst>
                                            <p:cond delay="499"/>
                                          </p:stCondLst>
                                        </p:cTn>
                                        <p:tgtEl>
                                          <p:spTgt spid="59"/>
                                        </p:tgtEl>
                                        <p:attrNameLst>
                                          <p:attrName>style.visibility</p:attrName>
                                        </p:attrNameLst>
                                      </p:cBhvr>
                                      <p:to>
                                        <p:strVal val="hidden"/>
                                      </p:to>
                                    </p:set>
                                  </p:childTnLst>
                                </p:cTn>
                              </p:par>
                              <p:par>
                                <p:cTn id="57" presetID="2" presetClass="exit" presetSubtype="4" fill="hold" grpId="1" nodeType="withEffect">
                                  <p:stCondLst>
                                    <p:cond delay="0"/>
                                  </p:stCondLst>
                                  <p:childTnLst>
                                    <p:anim calcmode="lin" valueType="num">
                                      <p:cBhvr additive="base">
                                        <p:cTn id="58" dur="500"/>
                                        <p:tgtEl>
                                          <p:spTgt spid="60"/>
                                        </p:tgtEl>
                                        <p:attrNameLst>
                                          <p:attrName>ppt_x</p:attrName>
                                        </p:attrNameLst>
                                      </p:cBhvr>
                                      <p:tavLst>
                                        <p:tav tm="0">
                                          <p:val>
                                            <p:strVal val="ppt_x"/>
                                          </p:val>
                                        </p:tav>
                                        <p:tav tm="100000">
                                          <p:val>
                                            <p:strVal val="ppt_x"/>
                                          </p:val>
                                        </p:tav>
                                      </p:tavLst>
                                    </p:anim>
                                    <p:anim calcmode="lin" valueType="num">
                                      <p:cBhvr additive="base">
                                        <p:cTn id="59" dur="500"/>
                                        <p:tgtEl>
                                          <p:spTgt spid="60"/>
                                        </p:tgtEl>
                                        <p:attrNameLst>
                                          <p:attrName>ppt_y</p:attrName>
                                        </p:attrNameLst>
                                      </p:cBhvr>
                                      <p:tavLst>
                                        <p:tav tm="0">
                                          <p:val>
                                            <p:strVal val="ppt_y"/>
                                          </p:val>
                                        </p:tav>
                                        <p:tav tm="100000">
                                          <p:val>
                                            <p:strVal val="1+ppt_h/2"/>
                                          </p:val>
                                        </p:tav>
                                      </p:tavLst>
                                    </p:anim>
                                    <p:set>
                                      <p:cBhvr>
                                        <p:cTn id="60" dur="1" fill="hold">
                                          <p:stCondLst>
                                            <p:cond delay="499"/>
                                          </p:stCondLst>
                                        </p:cTn>
                                        <p:tgtEl>
                                          <p:spTgt spid="6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44" presetClass="path" presetSubtype="0" accel="50000" decel="50000" fill="hold" grpId="0" nodeType="clickEffect">
                                  <p:stCondLst>
                                    <p:cond delay="0"/>
                                  </p:stCondLst>
                                  <p:childTnLst>
                                    <p:animMotion origin="layout" path="M -0.01979 4.34917E-6 L 0.02621 -0.05738 C 0.03594 -0.07033 0.05052 -0.0765 0.06545 -0.0765 C 0.08281 -0.0765 0.09653 -0.07033 0.10607 -0.05738 L 0.1526 4.34917E-6 " pathEditMode="relative" rAng="0" ptsTypes="FffFF">
                                      <p:cBhvr>
                                        <p:cTn id="64" dur="2000" fill="hold"/>
                                        <p:tgtEl>
                                          <p:spTgt spid="49"/>
                                        </p:tgtEl>
                                        <p:attrNameLst>
                                          <p:attrName>ppt_x</p:attrName>
                                          <p:attrName>ppt_y</p:attrName>
                                        </p:attrNameLst>
                                      </p:cBhvr>
                                      <p:rCtr x="8611" y="-3825"/>
                                    </p:animMotion>
                                  </p:childTnLst>
                                </p:cTn>
                              </p:par>
                              <p:par>
                                <p:cTn id="65" presetID="44" presetClass="path" presetSubtype="0" accel="50000" decel="50000" fill="hold" nodeType="withEffect">
                                  <p:stCondLst>
                                    <p:cond delay="0"/>
                                  </p:stCondLst>
                                  <p:childTnLst>
                                    <p:animMotion origin="layout" path="M -0.01979 -7.40284E-7 L 0.02622 -0.05737 C 0.03594 -0.07033 0.05052 -0.0765 0.06545 -0.0765 C 0.08281 -0.0765 0.09653 -0.07033 0.10608 -0.05737 L 0.15261 -7.40284E-7 " pathEditMode="relative" rAng="0" ptsTypes="FffFF">
                                      <p:cBhvr>
                                        <p:cTn id="66" dur="2000" fill="hold"/>
                                        <p:tgtEl>
                                          <p:spTgt spid="50"/>
                                        </p:tgtEl>
                                        <p:attrNameLst>
                                          <p:attrName>ppt_x</p:attrName>
                                          <p:attrName>ppt_y</p:attrName>
                                        </p:attrNameLst>
                                      </p:cBhvr>
                                      <p:rCtr x="8611" y="-3825"/>
                                    </p:animMotion>
                                  </p:childTnLst>
                                </p:cTn>
                              </p:par>
                            </p:childTnLst>
                          </p:cTn>
                        </p:par>
                      </p:childTnLst>
                    </p:cTn>
                  </p:par>
                  <p:par>
                    <p:cTn id="67" fill="hold">
                      <p:stCondLst>
                        <p:cond delay="indefinite"/>
                      </p:stCondLst>
                      <p:childTnLst>
                        <p:par>
                          <p:cTn id="68" fill="hold">
                            <p:stCondLst>
                              <p:cond delay="0"/>
                            </p:stCondLst>
                            <p:childTnLst>
                              <p:par>
                                <p:cTn id="69" presetID="6" presetClass="entr" presetSubtype="16" fill="hold" nodeType="clickEffect">
                                  <p:stCondLst>
                                    <p:cond delay="0"/>
                                  </p:stCondLst>
                                  <p:childTnLst>
                                    <p:set>
                                      <p:cBhvr>
                                        <p:cTn id="70" dur="1" fill="hold">
                                          <p:stCondLst>
                                            <p:cond delay="0"/>
                                          </p:stCondLst>
                                        </p:cTn>
                                        <p:tgtEl>
                                          <p:spTgt spid="46"/>
                                        </p:tgtEl>
                                        <p:attrNameLst>
                                          <p:attrName>style.visibility</p:attrName>
                                        </p:attrNameLst>
                                      </p:cBhvr>
                                      <p:to>
                                        <p:strVal val="visible"/>
                                      </p:to>
                                    </p:set>
                                    <p:animEffect transition="in" filter="circle(in)">
                                      <p:cBhvr>
                                        <p:cTn id="71" dur="2000"/>
                                        <p:tgtEl>
                                          <p:spTgt spid="46"/>
                                        </p:tgtEl>
                                      </p:cBhvr>
                                    </p:animEffect>
                                  </p:childTnLst>
                                </p:cTn>
                              </p:par>
                              <p:par>
                                <p:cTn id="72" presetID="6" presetClass="entr" presetSubtype="16" fill="hold" nodeType="withEffect">
                                  <p:stCondLst>
                                    <p:cond delay="0"/>
                                  </p:stCondLst>
                                  <p:childTnLst>
                                    <p:set>
                                      <p:cBhvr>
                                        <p:cTn id="73" dur="1" fill="hold">
                                          <p:stCondLst>
                                            <p:cond delay="0"/>
                                          </p:stCondLst>
                                        </p:cTn>
                                        <p:tgtEl>
                                          <p:spTgt spid="8"/>
                                        </p:tgtEl>
                                        <p:attrNameLst>
                                          <p:attrName>style.visibility</p:attrName>
                                        </p:attrNameLst>
                                      </p:cBhvr>
                                      <p:to>
                                        <p:strVal val="visible"/>
                                      </p:to>
                                    </p:set>
                                    <p:animEffect transition="in" filter="circle(in)">
                                      <p:cBhvr>
                                        <p:cTn id="74" dur="2000"/>
                                        <p:tgtEl>
                                          <p:spTgt spid="8"/>
                                        </p:tgtEl>
                                      </p:cBhvr>
                                    </p:animEffect>
                                  </p:childTnLst>
                                </p:cTn>
                              </p:par>
                              <p:par>
                                <p:cTn id="75" presetID="6" presetClass="entr" presetSubtype="16" fill="hold" nodeType="withEffect">
                                  <p:stCondLst>
                                    <p:cond delay="0"/>
                                  </p:stCondLst>
                                  <p:childTnLst>
                                    <p:set>
                                      <p:cBhvr>
                                        <p:cTn id="76" dur="1" fill="hold">
                                          <p:stCondLst>
                                            <p:cond delay="0"/>
                                          </p:stCondLst>
                                        </p:cTn>
                                        <p:tgtEl>
                                          <p:spTgt spid="39"/>
                                        </p:tgtEl>
                                        <p:attrNameLst>
                                          <p:attrName>style.visibility</p:attrName>
                                        </p:attrNameLst>
                                      </p:cBhvr>
                                      <p:to>
                                        <p:strVal val="visible"/>
                                      </p:to>
                                    </p:set>
                                    <p:animEffect transition="in" filter="circle(in)">
                                      <p:cBhvr>
                                        <p:cTn id="77" dur="2000"/>
                                        <p:tgtEl>
                                          <p:spTgt spid="39"/>
                                        </p:tgtEl>
                                      </p:cBhvr>
                                    </p:animEffect>
                                  </p:childTnLst>
                                </p:cTn>
                              </p:par>
                            </p:childTnLst>
                          </p:cTn>
                        </p:par>
                      </p:childTnLst>
                    </p:cTn>
                  </p:par>
                  <p:par>
                    <p:cTn id="78" fill="hold">
                      <p:stCondLst>
                        <p:cond delay="indefinite"/>
                      </p:stCondLst>
                      <p:childTnLst>
                        <p:par>
                          <p:cTn id="79" fill="hold">
                            <p:stCondLst>
                              <p:cond delay="0"/>
                            </p:stCondLst>
                            <p:childTnLst>
                              <p:par>
                                <p:cTn id="80" presetID="6" presetClass="entr" presetSubtype="16" fill="hold" nodeType="clickEffect">
                                  <p:stCondLst>
                                    <p:cond delay="0"/>
                                  </p:stCondLst>
                                  <p:childTnLst>
                                    <p:set>
                                      <p:cBhvr>
                                        <p:cTn id="81" dur="1" fill="hold">
                                          <p:stCondLst>
                                            <p:cond delay="0"/>
                                          </p:stCondLst>
                                        </p:cTn>
                                        <p:tgtEl>
                                          <p:spTgt spid="45"/>
                                        </p:tgtEl>
                                        <p:attrNameLst>
                                          <p:attrName>style.visibility</p:attrName>
                                        </p:attrNameLst>
                                      </p:cBhvr>
                                      <p:to>
                                        <p:strVal val="visible"/>
                                      </p:to>
                                    </p:set>
                                    <p:animEffect transition="in" filter="circle(in)">
                                      <p:cBhvr>
                                        <p:cTn id="82" dur="2000"/>
                                        <p:tgtEl>
                                          <p:spTgt spid="45"/>
                                        </p:tgtEl>
                                      </p:cBhvr>
                                    </p:animEffect>
                                  </p:childTnLst>
                                </p:cTn>
                              </p:par>
                              <p:par>
                                <p:cTn id="83" presetID="6" presetClass="entr" presetSubtype="16" fill="hold" nodeType="withEffect">
                                  <p:stCondLst>
                                    <p:cond delay="0"/>
                                  </p:stCondLst>
                                  <p:childTnLst>
                                    <p:set>
                                      <p:cBhvr>
                                        <p:cTn id="84" dur="1" fill="hold">
                                          <p:stCondLst>
                                            <p:cond delay="0"/>
                                          </p:stCondLst>
                                        </p:cTn>
                                        <p:tgtEl>
                                          <p:spTgt spid="47"/>
                                        </p:tgtEl>
                                        <p:attrNameLst>
                                          <p:attrName>style.visibility</p:attrName>
                                        </p:attrNameLst>
                                      </p:cBhvr>
                                      <p:to>
                                        <p:strVal val="visible"/>
                                      </p:to>
                                    </p:set>
                                    <p:animEffect transition="in" filter="circle(in)">
                                      <p:cBhvr>
                                        <p:cTn id="85" dur="2000"/>
                                        <p:tgtEl>
                                          <p:spTgt spid="47"/>
                                        </p:tgtEl>
                                      </p:cBhvr>
                                    </p:animEffect>
                                  </p:childTnLst>
                                </p:cTn>
                              </p:par>
                              <p:par>
                                <p:cTn id="86" presetID="1" presetClass="entr" presetSubtype="0" fill="hold" grpId="0" nodeType="withEffect">
                                  <p:stCondLst>
                                    <p:cond delay="0"/>
                                  </p:stCondLst>
                                  <p:childTnLst>
                                    <p:set>
                                      <p:cBhvr>
                                        <p:cTn id="87" dur="1" fill="hold">
                                          <p:stCondLst>
                                            <p:cond delay="0"/>
                                          </p:stCondLst>
                                        </p:cTn>
                                        <p:tgtEl>
                                          <p:spTgt spid="51"/>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52"/>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xit" presetSubtype="0" fill="hold" nodeType="clickEffect">
                                  <p:stCondLst>
                                    <p:cond delay="0"/>
                                  </p:stCondLst>
                                  <p:childTnLst>
                                    <p:set>
                                      <p:cBhvr>
                                        <p:cTn id="93" dur="1" fill="hold">
                                          <p:stCondLst>
                                            <p:cond delay="0"/>
                                          </p:stCondLst>
                                        </p:cTn>
                                        <p:tgtEl>
                                          <p:spTgt spid="35"/>
                                        </p:tgtEl>
                                        <p:attrNameLst>
                                          <p:attrName>style.visibility</p:attrName>
                                        </p:attrNameLst>
                                      </p:cBhvr>
                                      <p:to>
                                        <p:strVal val="hidden"/>
                                      </p:to>
                                    </p:set>
                                  </p:childTnLst>
                                </p:cTn>
                              </p:par>
                              <p:par>
                                <p:cTn id="94" presetID="1" presetClass="exit" presetSubtype="0" fill="hold" nodeType="withEffect">
                                  <p:stCondLst>
                                    <p:cond delay="0"/>
                                  </p:stCondLst>
                                  <p:childTnLst>
                                    <p:set>
                                      <p:cBhvr>
                                        <p:cTn id="95" dur="1" fill="hold">
                                          <p:stCondLst>
                                            <p:cond delay="0"/>
                                          </p:stCondLst>
                                        </p:cTn>
                                        <p:tgtEl>
                                          <p:spTgt spid="36"/>
                                        </p:tgtEl>
                                        <p:attrNameLst>
                                          <p:attrName>style.visibility</p:attrName>
                                        </p:attrNameLst>
                                      </p:cBhvr>
                                      <p:to>
                                        <p:strVal val="hidden"/>
                                      </p:to>
                                    </p:set>
                                  </p:childTnLst>
                                </p:cTn>
                              </p:par>
                              <p:par>
                                <p:cTn id="96" presetID="1" presetClass="exit" presetSubtype="0" fill="hold" grpId="1" nodeType="withEffect">
                                  <p:stCondLst>
                                    <p:cond delay="0"/>
                                  </p:stCondLst>
                                  <p:childTnLst>
                                    <p:set>
                                      <p:cBhvr>
                                        <p:cTn id="97" dur="1" fill="hold">
                                          <p:stCondLst>
                                            <p:cond delay="0"/>
                                          </p:stCondLst>
                                        </p:cTn>
                                        <p:tgtEl>
                                          <p:spTgt spid="51"/>
                                        </p:tgtEl>
                                        <p:attrNameLst>
                                          <p:attrName>style.visibility</p:attrName>
                                        </p:attrNameLst>
                                      </p:cBhvr>
                                      <p:to>
                                        <p:strVal val="hidden"/>
                                      </p:to>
                                    </p:set>
                                  </p:childTnLst>
                                </p:cTn>
                              </p:par>
                              <p:par>
                                <p:cTn id="98" presetID="1" presetClass="exit" presetSubtype="0" fill="hold" grpId="1" nodeType="withEffect">
                                  <p:stCondLst>
                                    <p:cond delay="0"/>
                                  </p:stCondLst>
                                  <p:childTnLst>
                                    <p:set>
                                      <p:cBhvr>
                                        <p:cTn id="99" dur="1" fill="hold">
                                          <p:stCondLst>
                                            <p:cond delay="0"/>
                                          </p:stCondLst>
                                        </p:cTn>
                                        <p:tgtEl>
                                          <p:spTgt spid="52"/>
                                        </p:tgtEl>
                                        <p:attrNameLst>
                                          <p:attrName>style.visibility</p:attrName>
                                        </p:attrNameLst>
                                      </p:cBhvr>
                                      <p:to>
                                        <p:strVal val="hidden"/>
                                      </p:to>
                                    </p:set>
                                  </p:childTnLst>
                                </p:cTn>
                              </p:par>
                              <p:par>
                                <p:cTn id="100" presetID="1" presetClass="exit" presetSubtype="0" fill="hold" nodeType="withEffect">
                                  <p:stCondLst>
                                    <p:cond delay="0"/>
                                  </p:stCondLst>
                                  <p:childTnLst>
                                    <p:set>
                                      <p:cBhvr>
                                        <p:cTn id="101" dur="1" fill="hold">
                                          <p:stCondLst>
                                            <p:cond delay="0"/>
                                          </p:stCondLst>
                                        </p:cTn>
                                        <p:tgtEl>
                                          <p:spTgt spid="45"/>
                                        </p:tgtEl>
                                        <p:attrNameLst>
                                          <p:attrName>style.visibility</p:attrName>
                                        </p:attrNameLst>
                                      </p:cBhvr>
                                      <p:to>
                                        <p:strVal val="hidden"/>
                                      </p:to>
                                    </p:set>
                                  </p:childTnLst>
                                </p:cTn>
                              </p:par>
                              <p:par>
                                <p:cTn id="102" presetID="1" presetClass="exit" presetSubtype="0" fill="hold" nodeType="withEffect">
                                  <p:stCondLst>
                                    <p:cond delay="0"/>
                                  </p:stCondLst>
                                  <p:childTnLst>
                                    <p:set>
                                      <p:cBhvr>
                                        <p:cTn id="103" dur="1" fill="hold">
                                          <p:stCondLst>
                                            <p:cond delay="0"/>
                                          </p:stCondLst>
                                        </p:cTn>
                                        <p:tgtEl>
                                          <p:spTgt spid="8"/>
                                        </p:tgtEl>
                                        <p:attrNameLst>
                                          <p:attrName>style.visibility</p:attrName>
                                        </p:attrNameLst>
                                      </p:cBhvr>
                                      <p:to>
                                        <p:strVal val="hidden"/>
                                      </p:to>
                                    </p:set>
                                  </p:childTnLst>
                                </p:cTn>
                              </p:par>
                              <p:par>
                                <p:cTn id="104" presetID="1" presetClass="exit" presetSubtype="0" fill="hold" nodeType="withEffect">
                                  <p:stCondLst>
                                    <p:cond delay="0"/>
                                  </p:stCondLst>
                                  <p:childTnLst>
                                    <p:set>
                                      <p:cBhvr>
                                        <p:cTn id="105" dur="1" fill="hold">
                                          <p:stCondLst>
                                            <p:cond delay="0"/>
                                          </p:stCondLst>
                                        </p:cTn>
                                        <p:tgtEl>
                                          <p:spTgt spid="47"/>
                                        </p:tgtEl>
                                        <p:attrNameLst>
                                          <p:attrName>style.visibility</p:attrName>
                                        </p:attrNameLst>
                                      </p:cBhvr>
                                      <p:to>
                                        <p:strVal val="hidden"/>
                                      </p:to>
                                    </p:set>
                                  </p:childTnLst>
                                </p:cTn>
                              </p:par>
                              <p:par>
                                <p:cTn id="106" presetID="1" presetClass="exit" presetSubtype="0" fill="hold" nodeType="withEffect">
                                  <p:stCondLst>
                                    <p:cond delay="0"/>
                                  </p:stCondLst>
                                  <p:childTnLst>
                                    <p:set>
                                      <p:cBhvr>
                                        <p:cTn id="107" dur="1" fill="hold">
                                          <p:stCondLst>
                                            <p:cond delay="0"/>
                                          </p:stCondLst>
                                        </p:cTn>
                                        <p:tgtEl>
                                          <p:spTgt spid="46"/>
                                        </p:tgtEl>
                                        <p:attrNameLst>
                                          <p:attrName>style.visibility</p:attrName>
                                        </p:attrNameLst>
                                      </p:cBhvr>
                                      <p:to>
                                        <p:strVal val="hidden"/>
                                      </p:to>
                                    </p:set>
                                  </p:childTnLst>
                                </p:cTn>
                              </p:par>
                              <p:par>
                                <p:cTn id="108" presetID="1" presetClass="entr" presetSubtype="0" fill="hold" nodeType="withEffect">
                                  <p:stCondLst>
                                    <p:cond delay="0"/>
                                  </p:stCondLst>
                                  <p:childTnLst>
                                    <p:set>
                                      <p:cBhvr>
                                        <p:cTn id="109" dur="1" fill="hold">
                                          <p:stCondLst>
                                            <p:cond delay="0"/>
                                          </p:stCondLst>
                                        </p:cTn>
                                        <p:tgtEl>
                                          <p:spTgt spid="66"/>
                                        </p:tgtEl>
                                        <p:attrNameLst>
                                          <p:attrName>style.visibility</p:attrName>
                                        </p:attrNameLst>
                                      </p:cBhvr>
                                      <p:to>
                                        <p:strVal val="visible"/>
                                      </p:to>
                                    </p:set>
                                  </p:childTnLst>
                                </p:cTn>
                              </p:par>
                              <p:par>
                                <p:cTn id="110" presetID="1" presetClass="entr" presetSubtype="0" fill="hold" nodeType="withEffect">
                                  <p:stCondLst>
                                    <p:cond delay="0"/>
                                  </p:stCondLst>
                                  <p:childTnLst>
                                    <p:set>
                                      <p:cBhvr>
                                        <p:cTn id="111" dur="1" fill="hold">
                                          <p:stCondLst>
                                            <p:cond delay="0"/>
                                          </p:stCondLst>
                                        </p:cTn>
                                        <p:tgtEl>
                                          <p:spTgt spid="65"/>
                                        </p:tgtEl>
                                        <p:attrNameLst>
                                          <p:attrName>style.visibility</p:attrName>
                                        </p:attrNameLst>
                                      </p:cBhvr>
                                      <p:to>
                                        <p:strVal val="visible"/>
                                      </p:to>
                                    </p:set>
                                  </p:childTnLst>
                                </p:cTn>
                              </p:par>
                              <p:par>
                                <p:cTn id="112" presetID="1" presetClass="entr" presetSubtype="0" fill="hold" nodeType="withEffect">
                                  <p:stCondLst>
                                    <p:cond delay="0"/>
                                  </p:stCondLst>
                                  <p:childTnLst>
                                    <p:set>
                                      <p:cBhvr>
                                        <p:cTn id="113" dur="1" fill="hold">
                                          <p:stCondLst>
                                            <p:cond delay="0"/>
                                          </p:stCondLst>
                                        </p:cTn>
                                        <p:tgtEl>
                                          <p:spTgt spid="68"/>
                                        </p:tgtEl>
                                        <p:attrNameLst>
                                          <p:attrName>style.visibility</p:attrName>
                                        </p:attrNameLst>
                                      </p:cBhvr>
                                      <p:to>
                                        <p:strVal val="visible"/>
                                      </p:to>
                                    </p:set>
                                  </p:childTnLst>
                                </p:cTn>
                              </p:par>
                              <p:par>
                                <p:cTn id="114" presetID="1" presetClass="entr" presetSubtype="0" fill="hold" nodeType="withEffect">
                                  <p:stCondLst>
                                    <p:cond delay="0"/>
                                  </p:stCondLst>
                                  <p:childTnLst>
                                    <p:set>
                                      <p:cBhvr>
                                        <p:cTn id="115" dur="1" fill="hold">
                                          <p:stCondLst>
                                            <p:cond delay="0"/>
                                          </p:stCondLst>
                                        </p:cTn>
                                        <p:tgtEl>
                                          <p:spTgt spid="67"/>
                                        </p:tgtEl>
                                        <p:attrNameLst>
                                          <p:attrName>style.visibility</p:attrName>
                                        </p:attrNameLst>
                                      </p:cBhvr>
                                      <p:to>
                                        <p:strVal val="visible"/>
                                      </p:to>
                                    </p:set>
                                  </p:childTnLst>
                                </p:cTn>
                              </p:par>
                              <p:par>
                                <p:cTn id="116" presetID="64" presetClass="path" presetSubtype="0" accel="50000" decel="50000" fill="hold" nodeType="withEffect">
                                  <p:stCondLst>
                                    <p:cond delay="0"/>
                                  </p:stCondLst>
                                  <p:childTnLst>
                                    <p:animMotion origin="layout" path="M 0.00417 0.02283 L 0.00417 -0.22702 " pathEditMode="relative" rAng="0" ptsTypes="AA">
                                      <p:cBhvr>
                                        <p:cTn id="117" dur="1000" fill="hold"/>
                                        <p:tgtEl>
                                          <p:spTgt spid="39"/>
                                        </p:tgtEl>
                                        <p:attrNameLst>
                                          <p:attrName>ppt_x</p:attrName>
                                          <p:attrName>ppt_y</p:attrName>
                                        </p:attrNameLst>
                                      </p:cBhvr>
                                      <p:rCtr x="0" y="-1249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0" grpId="1" animBg="1"/>
      <p:bldP spid="59" grpId="0" animBg="1"/>
      <p:bldP spid="59" grpId="1" animBg="1"/>
      <p:bldP spid="63" grpId="0" animBg="1"/>
      <p:bldP spid="64" grpId="0" animBg="1"/>
      <p:bldP spid="44" grpId="0"/>
      <p:bldP spid="49" grpId="0"/>
      <p:bldP spid="51" grpId="0"/>
      <p:bldP spid="51" grpId="1"/>
      <p:bldP spid="52" grpId="0"/>
      <p:bldP spid="52"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50" name="U-Turn Arrow 49"/>
          <p:cNvSpPr/>
          <p:nvPr/>
        </p:nvSpPr>
        <p:spPr>
          <a:xfrm flipH="1" flipV="1">
            <a:off x="2711052" y="2271416"/>
            <a:ext cx="2755159" cy="76200"/>
          </a:xfrm>
          <a:prstGeom prst="uturnArrow">
            <a:avLst/>
          </a:prstGeom>
          <a:solidFill>
            <a:srgbClr val="39FD96"/>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U-Turn Arrow 50"/>
          <p:cNvSpPr/>
          <p:nvPr/>
        </p:nvSpPr>
        <p:spPr>
          <a:xfrm>
            <a:off x="2711052" y="1368626"/>
            <a:ext cx="2755159" cy="76200"/>
          </a:xfrm>
          <a:prstGeom prst="uturnArrow">
            <a:avLst/>
          </a:prstGeom>
          <a:solidFill>
            <a:srgbClr val="39FD96"/>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Rounded Rectangle 37"/>
          <p:cNvSpPr/>
          <p:nvPr/>
        </p:nvSpPr>
        <p:spPr>
          <a:xfrm>
            <a:off x="6346987" y="3826650"/>
            <a:ext cx="1295400" cy="457200"/>
          </a:xfrm>
          <a:prstGeom prst="round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3081199" y="3811911"/>
            <a:ext cx="1735670" cy="452333"/>
          </a:xfrm>
          <a:prstGeom prst="round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685800" y="3867150"/>
            <a:ext cx="1295400" cy="457200"/>
          </a:xfrm>
          <a:prstGeom prst="round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U-Turn Arrow 59"/>
          <p:cNvSpPr/>
          <p:nvPr/>
        </p:nvSpPr>
        <p:spPr>
          <a:xfrm flipH="1" flipV="1">
            <a:off x="2754324" y="2263825"/>
            <a:ext cx="4043328" cy="76200"/>
          </a:xfrm>
          <a:prstGeom prst="uturnArrow">
            <a:avLst/>
          </a:prstGeom>
          <a:solidFill>
            <a:srgbClr val="39FD96"/>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58" name="Google Shape;658;p31"/>
          <p:cNvSpPr txBox="1">
            <a:spLocks noGrp="1"/>
          </p:cNvSpPr>
          <p:nvPr>
            <p:ph type="ctrTitle"/>
          </p:nvPr>
        </p:nvSpPr>
        <p:spPr>
          <a:xfrm>
            <a:off x="125878" y="133350"/>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DELETING function</a:t>
            </a:r>
            <a:endParaRPr dirty="0"/>
          </a:p>
        </p:txBody>
      </p:sp>
      <p:pic>
        <p:nvPicPr>
          <p:cNvPr id="2050" name="Picture 2" descr="Node Icon #9928 - Free Icons Libra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248" y="1504950"/>
            <a:ext cx="1295400" cy="69830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Node Icon #9928 - Free Icons Libra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504950"/>
            <a:ext cx="1295400" cy="69830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Node Icon #9928 - Free Icons Libra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504950"/>
            <a:ext cx="1295400" cy="69830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Node Icon #9928 - Free Icons Libra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504950"/>
            <a:ext cx="1295400" cy="698302"/>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p:cNvCxnSpPr/>
          <p:nvPr/>
        </p:nvCxnSpPr>
        <p:spPr>
          <a:xfrm>
            <a:off x="1823655" y="1733550"/>
            <a:ext cx="587630" cy="0"/>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1785833" y="1962150"/>
            <a:ext cx="587630" cy="0"/>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pic>
        <p:nvPicPr>
          <p:cNvPr id="39" name="Picture 2" descr="Node Icon #9928 - Free Icons Libra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6231" y="1530396"/>
            <a:ext cx="1295400" cy="698302"/>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Straight Arrow Connector 40"/>
          <p:cNvCxnSpPr/>
          <p:nvPr/>
        </p:nvCxnSpPr>
        <p:spPr>
          <a:xfrm>
            <a:off x="5840007" y="1733550"/>
            <a:ext cx="587630" cy="0"/>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5802185" y="1962150"/>
            <a:ext cx="587630" cy="0"/>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59" name="U-Turn Arrow 58"/>
          <p:cNvSpPr/>
          <p:nvPr/>
        </p:nvSpPr>
        <p:spPr>
          <a:xfrm>
            <a:off x="2754324" y="1361035"/>
            <a:ext cx="4043328" cy="76200"/>
          </a:xfrm>
          <a:prstGeom prst="uturnArrow">
            <a:avLst/>
          </a:prstGeom>
          <a:solidFill>
            <a:srgbClr val="39FD96"/>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3" name="U-Turn Arrow 62"/>
          <p:cNvSpPr/>
          <p:nvPr/>
        </p:nvSpPr>
        <p:spPr>
          <a:xfrm flipH="1" flipV="1">
            <a:off x="1404694" y="2289479"/>
            <a:ext cx="5366677" cy="84685"/>
          </a:xfrm>
          <a:prstGeom prst="uturnArrow">
            <a:avLst/>
          </a:prstGeom>
          <a:solidFill>
            <a:srgbClr val="39FD96"/>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U-Turn Arrow 63"/>
          <p:cNvSpPr/>
          <p:nvPr/>
        </p:nvSpPr>
        <p:spPr>
          <a:xfrm>
            <a:off x="1404833" y="1352550"/>
            <a:ext cx="5366677" cy="84685"/>
          </a:xfrm>
          <a:prstGeom prst="uturnArrow">
            <a:avLst/>
          </a:prstGeom>
          <a:solidFill>
            <a:srgbClr val="39FD96"/>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5" name="Straight Arrow Connector 64"/>
          <p:cNvCxnSpPr/>
          <p:nvPr/>
        </p:nvCxnSpPr>
        <p:spPr>
          <a:xfrm>
            <a:off x="3173285" y="1733550"/>
            <a:ext cx="587630" cy="0"/>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H="1">
            <a:off x="3135463" y="1962150"/>
            <a:ext cx="587630" cy="0"/>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475638" y="1733550"/>
            <a:ext cx="587630" cy="0"/>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a:off x="4437816" y="1962150"/>
            <a:ext cx="587630" cy="0"/>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31" name="Google Shape;1321;p45"/>
          <p:cNvSpPr txBox="1">
            <a:spLocks/>
          </p:cNvSpPr>
          <p:nvPr/>
        </p:nvSpPr>
        <p:spPr>
          <a:xfrm>
            <a:off x="399354" y="3826650"/>
            <a:ext cx="1881300" cy="421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err="1">
                <a:solidFill>
                  <a:srgbClr val="FFC000"/>
                </a:solidFill>
              </a:rPr>
              <a:t>delHead</a:t>
            </a:r>
            <a:r>
              <a:rPr lang="en-US" sz="2000" dirty="0">
                <a:solidFill>
                  <a:srgbClr val="FFC000"/>
                </a:solidFill>
              </a:rPr>
              <a:t>()</a:t>
            </a:r>
          </a:p>
        </p:txBody>
      </p:sp>
      <p:sp>
        <p:nvSpPr>
          <p:cNvPr id="33" name="Google Shape;1321;p45"/>
          <p:cNvSpPr txBox="1">
            <a:spLocks/>
          </p:cNvSpPr>
          <p:nvPr/>
        </p:nvSpPr>
        <p:spPr>
          <a:xfrm>
            <a:off x="3062357" y="3826650"/>
            <a:ext cx="1881300" cy="421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err="1">
                <a:solidFill>
                  <a:srgbClr val="FFC000"/>
                </a:solidFill>
              </a:rPr>
              <a:t>delPosition</a:t>
            </a:r>
            <a:r>
              <a:rPr lang="en-US" sz="2000" dirty="0">
                <a:solidFill>
                  <a:srgbClr val="FFC000"/>
                </a:solidFill>
              </a:rPr>
              <a:t>()</a:t>
            </a:r>
          </a:p>
        </p:txBody>
      </p:sp>
      <p:sp>
        <p:nvSpPr>
          <p:cNvPr id="37" name="Google Shape;1321;p45"/>
          <p:cNvSpPr txBox="1">
            <a:spLocks/>
          </p:cNvSpPr>
          <p:nvPr/>
        </p:nvSpPr>
        <p:spPr>
          <a:xfrm>
            <a:off x="6069302" y="3826650"/>
            <a:ext cx="1881300" cy="421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err="1">
                <a:solidFill>
                  <a:srgbClr val="FFC000"/>
                </a:solidFill>
              </a:rPr>
              <a:t>delTail</a:t>
            </a:r>
            <a:r>
              <a:rPr lang="en-US" sz="2000" dirty="0">
                <a:solidFill>
                  <a:srgbClr val="FFC000"/>
                </a:solidFill>
              </a:rPr>
              <a:t>()</a:t>
            </a:r>
          </a:p>
        </p:txBody>
      </p:sp>
      <p:sp>
        <p:nvSpPr>
          <p:cNvPr id="40" name="Google Shape;1063;p35"/>
          <p:cNvSpPr txBox="1"/>
          <p:nvPr/>
        </p:nvSpPr>
        <p:spPr>
          <a:xfrm>
            <a:off x="682324" y="905779"/>
            <a:ext cx="1056838" cy="39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solidFill>
                  <a:schemeClr val="lt1"/>
                </a:solidFill>
                <a:latin typeface="Share Tech"/>
                <a:ea typeface="Share Tech"/>
                <a:cs typeface="Share Tech"/>
                <a:sym typeface="Share Tech"/>
              </a:rPr>
              <a:t>l.head</a:t>
            </a:r>
            <a:endParaRPr sz="2000" dirty="0">
              <a:solidFill>
                <a:schemeClr val="lt1"/>
              </a:solidFill>
              <a:latin typeface="Share Tech"/>
              <a:ea typeface="Share Tech"/>
              <a:cs typeface="Share Tech"/>
              <a:sym typeface="Share Tech"/>
            </a:endParaRPr>
          </a:p>
        </p:txBody>
      </p:sp>
      <p:cxnSp>
        <p:nvCxnSpPr>
          <p:cNvPr id="44" name="Straight Arrow Connector 43"/>
          <p:cNvCxnSpPr/>
          <p:nvPr/>
        </p:nvCxnSpPr>
        <p:spPr>
          <a:xfrm>
            <a:off x="1225048" y="1281912"/>
            <a:ext cx="0" cy="223038"/>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8" name="Google Shape;1063;p35"/>
          <p:cNvSpPr txBox="1"/>
          <p:nvPr/>
        </p:nvSpPr>
        <p:spPr>
          <a:xfrm>
            <a:off x="6389815" y="905490"/>
            <a:ext cx="1056838" cy="39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solidFill>
                  <a:schemeClr val="lt1"/>
                </a:solidFill>
                <a:latin typeface="Share Tech"/>
                <a:ea typeface="Share Tech"/>
                <a:cs typeface="Share Tech"/>
                <a:sym typeface="Share Tech"/>
              </a:rPr>
              <a:t>l.tail</a:t>
            </a:r>
            <a:endParaRPr sz="2000" dirty="0">
              <a:solidFill>
                <a:schemeClr val="lt1"/>
              </a:solidFill>
              <a:latin typeface="Share Tech"/>
              <a:ea typeface="Share Tech"/>
              <a:cs typeface="Share Tech"/>
              <a:sym typeface="Share Tech"/>
            </a:endParaRPr>
          </a:p>
        </p:txBody>
      </p:sp>
      <p:cxnSp>
        <p:nvCxnSpPr>
          <p:cNvPr id="49" name="Straight Arrow Connector 48"/>
          <p:cNvCxnSpPr/>
          <p:nvPr/>
        </p:nvCxnSpPr>
        <p:spPr>
          <a:xfrm>
            <a:off x="6932539" y="1281623"/>
            <a:ext cx="0" cy="223038"/>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a:off x="3134908" y="1962150"/>
            <a:ext cx="1901246" cy="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3214862" y="1733550"/>
            <a:ext cx="1901246" cy="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68522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4" presetClass="path" presetSubtype="0" accel="50000" decel="50000" fill="hold" grpId="0" nodeType="clickEffect">
                                  <p:stCondLst>
                                    <p:cond delay="0"/>
                                  </p:stCondLst>
                                  <p:childTnLst>
                                    <p:animMotion origin="layout" path="M -0.03247 -0.00802 L 0.01354 -0.0654 C 0.02326 -0.07835 0.03784 -0.08452 0.05277 -0.08452 C 0.07013 -0.08452 0.08385 -0.07835 0.0934 -0.0654 L 0.13993 -0.00802 " pathEditMode="relative" rAng="0" ptsTypes="FffFF">
                                      <p:cBhvr>
                                        <p:cTn id="6" dur="2000" fill="hold"/>
                                        <p:tgtEl>
                                          <p:spTgt spid="40"/>
                                        </p:tgtEl>
                                        <p:attrNameLst>
                                          <p:attrName>ppt_x</p:attrName>
                                          <p:attrName>ppt_y</p:attrName>
                                        </p:attrNameLst>
                                      </p:cBhvr>
                                      <p:rCtr x="8611" y="-3825"/>
                                    </p:animMotion>
                                  </p:childTnLst>
                                </p:cTn>
                              </p:par>
                              <p:par>
                                <p:cTn id="7" presetID="44" presetClass="path" presetSubtype="0" accel="50000" decel="50000" fill="hold" nodeType="withEffect">
                                  <p:stCondLst>
                                    <p:cond delay="0"/>
                                  </p:stCondLst>
                                  <p:childTnLst>
                                    <p:animMotion origin="layout" path="M -0.0257 -0.00555 L 0.02031 -0.06292 C 0.03003 -0.07588 0.04462 -0.08205 0.05955 -0.08205 C 0.07691 -0.08205 0.09062 -0.07588 0.10017 -0.06292 L 0.1467 -0.00555 " pathEditMode="relative" rAng="0" ptsTypes="FffFF">
                                      <p:cBhvr>
                                        <p:cTn id="8" dur="2000" fill="hold"/>
                                        <p:tgtEl>
                                          <p:spTgt spid="44"/>
                                        </p:tgtEl>
                                        <p:attrNameLst>
                                          <p:attrName>ppt_x</p:attrName>
                                          <p:attrName>ppt_y</p:attrName>
                                        </p:attrNameLst>
                                      </p:cBhvr>
                                      <p:rCtr x="8611" y="-3825"/>
                                    </p:animMotion>
                                  </p:childTnLst>
                                </p:cTn>
                              </p:par>
                            </p:childTnLst>
                          </p:cTn>
                        </p:par>
                      </p:childTnLst>
                    </p:cTn>
                  </p:par>
                  <p:par>
                    <p:cTn id="9" fill="hold">
                      <p:stCondLst>
                        <p:cond delay="indefinite"/>
                      </p:stCondLst>
                      <p:childTnLst>
                        <p:par>
                          <p:cTn id="10" fill="hold">
                            <p:stCondLst>
                              <p:cond delay="0"/>
                            </p:stCondLst>
                            <p:childTnLst>
                              <p:par>
                                <p:cTn id="11" presetID="6" presetClass="exit" presetSubtype="32" fill="hold" nodeType="clickEffect">
                                  <p:stCondLst>
                                    <p:cond delay="0"/>
                                  </p:stCondLst>
                                  <p:childTnLst>
                                    <p:animEffect transition="out" filter="circle(out)">
                                      <p:cBhvr>
                                        <p:cTn id="12" dur="2000"/>
                                        <p:tgtEl>
                                          <p:spTgt spid="2050"/>
                                        </p:tgtEl>
                                      </p:cBhvr>
                                    </p:animEffect>
                                    <p:set>
                                      <p:cBhvr>
                                        <p:cTn id="13" dur="1" fill="hold">
                                          <p:stCondLst>
                                            <p:cond delay="1999"/>
                                          </p:stCondLst>
                                        </p:cTn>
                                        <p:tgtEl>
                                          <p:spTgt spid="2050"/>
                                        </p:tgtEl>
                                        <p:attrNameLst>
                                          <p:attrName>style.visibility</p:attrName>
                                        </p:attrNameLst>
                                      </p:cBhvr>
                                      <p:to>
                                        <p:strVal val="hidden"/>
                                      </p:to>
                                    </p:set>
                                  </p:childTnLst>
                                </p:cTn>
                              </p:par>
                              <p:par>
                                <p:cTn id="14" presetID="6" presetClass="exit" presetSubtype="32" fill="hold" grpId="0" nodeType="withEffect">
                                  <p:stCondLst>
                                    <p:cond delay="0"/>
                                  </p:stCondLst>
                                  <p:childTnLst>
                                    <p:animEffect transition="out" filter="circle(out)">
                                      <p:cBhvr>
                                        <p:cTn id="15" dur="2000"/>
                                        <p:tgtEl>
                                          <p:spTgt spid="64"/>
                                        </p:tgtEl>
                                      </p:cBhvr>
                                    </p:animEffect>
                                    <p:set>
                                      <p:cBhvr>
                                        <p:cTn id="16" dur="1" fill="hold">
                                          <p:stCondLst>
                                            <p:cond delay="1999"/>
                                          </p:stCondLst>
                                        </p:cTn>
                                        <p:tgtEl>
                                          <p:spTgt spid="64"/>
                                        </p:tgtEl>
                                        <p:attrNameLst>
                                          <p:attrName>style.visibility</p:attrName>
                                        </p:attrNameLst>
                                      </p:cBhvr>
                                      <p:to>
                                        <p:strVal val="hidden"/>
                                      </p:to>
                                    </p:set>
                                  </p:childTnLst>
                                </p:cTn>
                              </p:par>
                              <p:par>
                                <p:cTn id="17" presetID="6" presetClass="exit" presetSubtype="32" fill="hold" nodeType="withEffect">
                                  <p:stCondLst>
                                    <p:cond delay="0"/>
                                  </p:stCondLst>
                                  <p:childTnLst>
                                    <p:animEffect transition="out" filter="circle(out)">
                                      <p:cBhvr>
                                        <p:cTn id="18" dur="2000"/>
                                        <p:tgtEl>
                                          <p:spTgt spid="3"/>
                                        </p:tgtEl>
                                      </p:cBhvr>
                                    </p:animEffect>
                                    <p:set>
                                      <p:cBhvr>
                                        <p:cTn id="19" dur="1" fill="hold">
                                          <p:stCondLst>
                                            <p:cond delay="1999"/>
                                          </p:stCondLst>
                                        </p:cTn>
                                        <p:tgtEl>
                                          <p:spTgt spid="3"/>
                                        </p:tgtEl>
                                        <p:attrNameLst>
                                          <p:attrName>style.visibility</p:attrName>
                                        </p:attrNameLst>
                                      </p:cBhvr>
                                      <p:to>
                                        <p:strVal val="hidden"/>
                                      </p:to>
                                    </p:set>
                                  </p:childTnLst>
                                </p:cTn>
                              </p:par>
                              <p:par>
                                <p:cTn id="20" presetID="6" presetClass="exit" presetSubtype="32" fill="hold" nodeType="withEffect">
                                  <p:stCondLst>
                                    <p:cond delay="0"/>
                                  </p:stCondLst>
                                  <p:childTnLst>
                                    <p:animEffect transition="out" filter="circle(out)">
                                      <p:cBhvr>
                                        <p:cTn id="21" dur="2000"/>
                                        <p:tgtEl>
                                          <p:spTgt spid="34"/>
                                        </p:tgtEl>
                                      </p:cBhvr>
                                    </p:animEffect>
                                    <p:set>
                                      <p:cBhvr>
                                        <p:cTn id="22" dur="1" fill="hold">
                                          <p:stCondLst>
                                            <p:cond delay="1999"/>
                                          </p:stCondLst>
                                        </p:cTn>
                                        <p:tgtEl>
                                          <p:spTgt spid="34"/>
                                        </p:tgtEl>
                                        <p:attrNameLst>
                                          <p:attrName>style.visibility</p:attrName>
                                        </p:attrNameLst>
                                      </p:cBhvr>
                                      <p:to>
                                        <p:strVal val="hidden"/>
                                      </p:to>
                                    </p:set>
                                  </p:childTnLst>
                                </p:cTn>
                              </p:par>
                              <p:par>
                                <p:cTn id="23" presetID="6" presetClass="exit" presetSubtype="32" fill="hold" grpId="0" nodeType="withEffect">
                                  <p:stCondLst>
                                    <p:cond delay="0"/>
                                  </p:stCondLst>
                                  <p:childTnLst>
                                    <p:animEffect transition="out" filter="circle(out)">
                                      <p:cBhvr>
                                        <p:cTn id="24" dur="2000"/>
                                        <p:tgtEl>
                                          <p:spTgt spid="63"/>
                                        </p:tgtEl>
                                      </p:cBhvr>
                                    </p:animEffect>
                                    <p:set>
                                      <p:cBhvr>
                                        <p:cTn id="25" dur="1" fill="hold">
                                          <p:stCondLst>
                                            <p:cond delay="1999"/>
                                          </p:stCondLst>
                                        </p:cTn>
                                        <p:tgtEl>
                                          <p:spTgt spid="63"/>
                                        </p:tgtEl>
                                        <p:attrNameLst>
                                          <p:attrName>style.visibility</p:attrName>
                                        </p:attrNameLst>
                                      </p:cBhvr>
                                      <p:to>
                                        <p:strVal val="hidden"/>
                                      </p:to>
                                    </p:set>
                                  </p:childTnLst>
                                </p:cTn>
                              </p:par>
                              <p:par>
                                <p:cTn id="26" presetID="53" presetClass="entr" presetSubtype="16" fill="hold" grpId="0" nodeType="withEffect">
                                  <p:stCondLst>
                                    <p:cond delay="0"/>
                                  </p:stCondLst>
                                  <p:childTnLst>
                                    <p:set>
                                      <p:cBhvr>
                                        <p:cTn id="27" dur="1" fill="hold">
                                          <p:stCondLst>
                                            <p:cond delay="0"/>
                                          </p:stCondLst>
                                        </p:cTn>
                                        <p:tgtEl>
                                          <p:spTgt spid="60"/>
                                        </p:tgtEl>
                                        <p:attrNameLst>
                                          <p:attrName>style.visibility</p:attrName>
                                        </p:attrNameLst>
                                      </p:cBhvr>
                                      <p:to>
                                        <p:strVal val="visible"/>
                                      </p:to>
                                    </p:set>
                                    <p:anim calcmode="lin" valueType="num">
                                      <p:cBhvr>
                                        <p:cTn id="28" dur="500" fill="hold"/>
                                        <p:tgtEl>
                                          <p:spTgt spid="60"/>
                                        </p:tgtEl>
                                        <p:attrNameLst>
                                          <p:attrName>ppt_w</p:attrName>
                                        </p:attrNameLst>
                                      </p:cBhvr>
                                      <p:tavLst>
                                        <p:tav tm="0">
                                          <p:val>
                                            <p:fltVal val="0"/>
                                          </p:val>
                                        </p:tav>
                                        <p:tav tm="100000">
                                          <p:val>
                                            <p:strVal val="#ppt_w"/>
                                          </p:val>
                                        </p:tav>
                                      </p:tavLst>
                                    </p:anim>
                                    <p:anim calcmode="lin" valueType="num">
                                      <p:cBhvr>
                                        <p:cTn id="29" dur="500" fill="hold"/>
                                        <p:tgtEl>
                                          <p:spTgt spid="60"/>
                                        </p:tgtEl>
                                        <p:attrNameLst>
                                          <p:attrName>ppt_h</p:attrName>
                                        </p:attrNameLst>
                                      </p:cBhvr>
                                      <p:tavLst>
                                        <p:tav tm="0">
                                          <p:val>
                                            <p:fltVal val="0"/>
                                          </p:val>
                                        </p:tav>
                                        <p:tav tm="100000">
                                          <p:val>
                                            <p:strVal val="#ppt_h"/>
                                          </p:val>
                                        </p:tav>
                                      </p:tavLst>
                                    </p:anim>
                                    <p:animEffect transition="in" filter="fade">
                                      <p:cBhvr>
                                        <p:cTn id="30" dur="500"/>
                                        <p:tgtEl>
                                          <p:spTgt spid="60"/>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anim calcmode="lin" valueType="num">
                                      <p:cBhvr>
                                        <p:cTn id="33" dur="500" fill="hold"/>
                                        <p:tgtEl>
                                          <p:spTgt spid="59"/>
                                        </p:tgtEl>
                                        <p:attrNameLst>
                                          <p:attrName>ppt_w</p:attrName>
                                        </p:attrNameLst>
                                      </p:cBhvr>
                                      <p:tavLst>
                                        <p:tav tm="0">
                                          <p:val>
                                            <p:fltVal val="0"/>
                                          </p:val>
                                        </p:tav>
                                        <p:tav tm="100000">
                                          <p:val>
                                            <p:strVal val="#ppt_w"/>
                                          </p:val>
                                        </p:tav>
                                      </p:tavLst>
                                    </p:anim>
                                    <p:anim calcmode="lin" valueType="num">
                                      <p:cBhvr>
                                        <p:cTn id="34" dur="500" fill="hold"/>
                                        <p:tgtEl>
                                          <p:spTgt spid="59"/>
                                        </p:tgtEl>
                                        <p:attrNameLst>
                                          <p:attrName>ppt_h</p:attrName>
                                        </p:attrNameLst>
                                      </p:cBhvr>
                                      <p:tavLst>
                                        <p:tav tm="0">
                                          <p:val>
                                            <p:fltVal val="0"/>
                                          </p:val>
                                        </p:tav>
                                        <p:tav tm="100000">
                                          <p:val>
                                            <p:strVal val="#ppt_h"/>
                                          </p:val>
                                        </p:tav>
                                      </p:tavLst>
                                    </p:anim>
                                    <p:animEffect transition="in" filter="fade">
                                      <p:cBhvr>
                                        <p:cTn id="35" dur="500"/>
                                        <p:tgtEl>
                                          <p:spTgt spid="59"/>
                                        </p:tgtEl>
                                      </p:cBhvr>
                                    </p:animEffect>
                                  </p:childTnLst>
                                </p:cTn>
                              </p:par>
                            </p:childTnLst>
                          </p:cTn>
                        </p:par>
                      </p:childTnLst>
                    </p:cTn>
                  </p:par>
                  <p:par>
                    <p:cTn id="36" fill="hold">
                      <p:stCondLst>
                        <p:cond delay="indefinite"/>
                      </p:stCondLst>
                      <p:childTnLst>
                        <p:par>
                          <p:cTn id="37" fill="hold">
                            <p:stCondLst>
                              <p:cond delay="0"/>
                            </p:stCondLst>
                            <p:childTnLst>
                              <p:par>
                                <p:cTn id="38" presetID="44" presetClass="path" presetSubtype="0" accel="50000" decel="50000" fill="hold" grpId="0" nodeType="clickEffect">
                                  <p:stCondLst>
                                    <p:cond delay="0"/>
                                  </p:stCondLst>
                                  <p:childTnLst>
                                    <p:animMotion origin="layout" path="M -0.14827 -0.02252 L -0.10226 -0.07989 C -0.09254 -0.09285 -0.07795 -0.09902 -0.06302 -0.09902 C -0.04566 -0.09902 -0.03195 -0.09285 -0.0224 -0.07989 L 0.02413 -0.02252 " pathEditMode="relative" rAng="0" ptsTypes="FffFF">
                                      <p:cBhvr>
                                        <p:cTn id="39" dur="2000" spd="-100000" fill="hold"/>
                                        <p:tgtEl>
                                          <p:spTgt spid="48"/>
                                        </p:tgtEl>
                                        <p:attrNameLst>
                                          <p:attrName>ppt_x</p:attrName>
                                          <p:attrName>ppt_y</p:attrName>
                                        </p:attrNameLst>
                                      </p:cBhvr>
                                      <p:rCtr x="8611" y="-3825"/>
                                    </p:animMotion>
                                  </p:childTnLst>
                                </p:cTn>
                              </p:par>
                              <p:par>
                                <p:cTn id="40" presetID="44" presetClass="path" presetSubtype="0" accel="50000" decel="50000" fill="hold" nodeType="withEffect">
                                  <p:stCondLst>
                                    <p:cond delay="0"/>
                                  </p:stCondLst>
                                  <p:childTnLst>
                                    <p:animMotion origin="layout" path="M -0.14826 -0.02251 L -0.10226 -0.07989 C -0.09253 -0.09284 -0.07795 -0.09901 -0.06302 -0.09901 C -0.04566 -0.09901 -0.03194 -0.09284 -0.0224 -0.07989 L 0.02413 -0.02251 " pathEditMode="relative" rAng="0" ptsTypes="FffFF">
                                      <p:cBhvr>
                                        <p:cTn id="41" dur="2000" spd="-100000" fill="hold"/>
                                        <p:tgtEl>
                                          <p:spTgt spid="49"/>
                                        </p:tgtEl>
                                        <p:attrNameLst>
                                          <p:attrName>ppt_x</p:attrName>
                                          <p:attrName>ppt_y</p:attrName>
                                        </p:attrNameLst>
                                      </p:cBhvr>
                                      <p:rCtr x="8611" y="-3825"/>
                                    </p:animMotion>
                                  </p:childTnLst>
                                </p:cTn>
                              </p:par>
                            </p:childTnLst>
                          </p:cTn>
                        </p:par>
                      </p:childTnLst>
                    </p:cTn>
                  </p:par>
                  <p:par>
                    <p:cTn id="42" fill="hold">
                      <p:stCondLst>
                        <p:cond delay="indefinite"/>
                      </p:stCondLst>
                      <p:childTnLst>
                        <p:par>
                          <p:cTn id="43" fill="hold">
                            <p:stCondLst>
                              <p:cond delay="0"/>
                            </p:stCondLst>
                            <p:childTnLst>
                              <p:par>
                                <p:cTn id="44" presetID="14" presetClass="exit" presetSubtype="10" fill="hold" grpId="1" nodeType="clickEffect">
                                  <p:stCondLst>
                                    <p:cond delay="0"/>
                                  </p:stCondLst>
                                  <p:childTnLst>
                                    <p:animEffect transition="out" filter="randombar(horizontal)">
                                      <p:cBhvr>
                                        <p:cTn id="45" dur="500"/>
                                        <p:tgtEl>
                                          <p:spTgt spid="60"/>
                                        </p:tgtEl>
                                      </p:cBhvr>
                                    </p:animEffect>
                                    <p:set>
                                      <p:cBhvr>
                                        <p:cTn id="46" dur="1" fill="hold">
                                          <p:stCondLst>
                                            <p:cond delay="499"/>
                                          </p:stCondLst>
                                        </p:cTn>
                                        <p:tgtEl>
                                          <p:spTgt spid="60"/>
                                        </p:tgtEl>
                                        <p:attrNameLst>
                                          <p:attrName>style.visibility</p:attrName>
                                        </p:attrNameLst>
                                      </p:cBhvr>
                                      <p:to>
                                        <p:strVal val="hidden"/>
                                      </p:to>
                                    </p:set>
                                  </p:childTnLst>
                                </p:cTn>
                              </p:par>
                              <p:par>
                                <p:cTn id="47" presetID="14" presetClass="exit" presetSubtype="10" fill="hold" grpId="1" nodeType="withEffect">
                                  <p:stCondLst>
                                    <p:cond delay="0"/>
                                  </p:stCondLst>
                                  <p:childTnLst>
                                    <p:animEffect transition="out" filter="randombar(horizontal)">
                                      <p:cBhvr>
                                        <p:cTn id="48" dur="500"/>
                                        <p:tgtEl>
                                          <p:spTgt spid="59"/>
                                        </p:tgtEl>
                                      </p:cBhvr>
                                    </p:animEffect>
                                    <p:set>
                                      <p:cBhvr>
                                        <p:cTn id="49" dur="1" fill="hold">
                                          <p:stCondLst>
                                            <p:cond delay="499"/>
                                          </p:stCondLst>
                                        </p:cTn>
                                        <p:tgtEl>
                                          <p:spTgt spid="59"/>
                                        </p:tgtEl>
                                        <p:attrNameLst>
                                          <p:attrName>style.visibility</p:attrName>
                                        </p:attrNameLst>
                                      </p:cBhvr>
                                      <p:to>
                                        <p:strVal val="hidden"/>
                                      </p:to>
                                    </p:set>
                                  </p:childTnLst>
                                </p:cTn>
                              </p:par>
                              <p:par>
                                <p:cTn id="50" presetID="14" presetClass="exit" presetSubtype="10" fill="hold" nodeType="withEffect">
                                  <p:stCondLst>
                                    <p:cond delay="0"/>
                                  </p:stCondLst>
                                  <p:childTnLst>
                                    <p:animEffect transition="out" filter="randombar(horizontal)">
                                      <p:cBhvr>
                                        <p:cTn id="51" dur="500"/>
                                        <p:tgtEl>
                                          <p:spTgt spid="29"/>
                                        </p:tgtEl>
                                      </p:cBhvr>
                                    </p:animEffect>
                                    <p:set>
                                      <p:cBhvr>
                                        <p:cTn id="52" dur="1" fill="hold">
                                          <p:stCondLst>
                                            <p:cond delay="499"/>
                                          </p:stCondLst>
                                        </p:cTn>
                                        <p:tgtEl>
                                          <p:spTgt spid="29"/>
                                        </p:tgtEl>
                                        <p:attrNameLst>
                                          <p:attrName>style.visibility</p:attrName>
                                        </p:attrNameLst>
                                      </p:cBhvr>
                                      <p:to>
                                        <p:strVal val="hidden"/>
                                      </p:to>
                                    </p:set>
                                  </p:childTnLst>
                                </p:cTn>
                              </p:par>
                              <p:par>
                                <p:cTn id="53" presetID="14" presetClass="exit" presetSubtype="10" fill="hold" nodeType="withEffect">
                                  <p:stCondLst>
                                    <p:cond delay="0"/>
                                  </p:stCondLst>
                                  <p:childTnLst>
                                    <p:animEffect transition="out" filter="randombar(horizontal)">
                                      <p:cBhvr>
                                        <p:cTn id="54" dur="500"/>
                                        <p:tgtEl>
                                          <p:spTgt spid="41"/>
                                        </p:tgtEl>
                                      </p:cBhvr>
                                    </p:animEffect>
                                    <p:set>
                                      <p:cBhvr>
                                        <p:cTn id="55" dur="1" fill="hold">
                                          <p:stCondLst>
                                            <p:cond delay="499"/>
                                          </p:stCondLst>
                                        </p:cTn>
                                        <p:tgtEl>
                                          <p:spTgt spid="41"/>
                                        </p:tgtEl>
                                        <p:attrNameLst>
                                          <p:attrName>style.visibility</p:attrName>
                                        </p:attrNameLst>
                                      </p:cBhvr>
                                      <p:to>
                                        <p:strVal val="hidden"/>
                                      </p:to>
                                    </p:set>
                                  </p:childTnLst>
                                </p:cTn>
                              </p:par>
                              <p:par>
                                <p:cTn id="56" presetID="14" presetClass="exit" presetSubtype="10" fill="hold" nodeType="withEffect">
                                  <p:stCondLst>
                                    <p:cond delay="0"/>
                                  </p:stCondLst>
                                  <p:childTnLst>
                                    <p:animEffect transition="out" filter="randombar(horizontal)">
                                      <p:cBhvr>
                                        <p:cTn id="57" dur="500"/>
                                        <p:tgtEl>
                                          <p:spTgt spid="42"/>
                                        </p:tgtEl>
                                      </p:cBhvr>
                                    </p:animEffect>
                                    <p:set>
                                      <p:cBhvr>
                                        <p:cTn id="58" dur="1" fill="hold">
                                          <p:stCondLst>
                                            <p:cond delay="499"/>
                                          </p:stCondLst>
                                        </p:cTn>
                                        <p:tgtEl>
                                          <p:spTgt spid="42"/>
                                        </p:tgtEl>
                                        <p:attrNameLst>
                                          <p:attrName>style.visibility</p:attrName>
                                        </p:attrNameLst>
                                      </p:cBhvr>
                                      <p:to>
                                        <p:strVal val="hidden"/>
                                      </p:to>
                                    </p:set>
                                  </p:childTnLst>
                                </p:cTn>
                              </p:par>
                              <p:par>
                                <p:cTn id="59" presetID="53" presetClass="entr" presetSubtype="16" fill="hold" grpId="0" nodeType="withEffect">
                                  <p:stCondLst>
                                    <p:cond delay="0"/>
                                  </p:stCondLst>
                                  <p:childTnLst>
                                    <p:set>
                                      <p:cBhvr>
                                        <p:cTn id="60" dur="1" fill="hold">
                                          <p:stCondLst>
                                            <p:cond delay="0"/>
                                          </p:stCondLst>
                                        </p:cTn>
                                        <p:tgtEl>
                                          <p:spTgt spid="50"/>
                                        </p:tgtEl>
                                        <p:attrNameLst>
                                          <p:attrName>style.visibility</p:attrName>
                                        </p:attrNameLst>
                                      </p:cBhvr>
                                      <p:to>
                                        <p:strVal val="visible"/>
                                      </p:to>
                                    </p:set>
                                    <p:anim calcmode="lin" valueType="num">
                                      <p:cBhvr>
                                        <p:cTn id="61" dur="500" fill="hold"/>
                                        <p:tgtEl>
                                          <p:spTgt spid="50"/>
                                        </p:tgtEl>
                                        <p:attrNameLst>
                                          <p:attrName>ppt_w</p:attrName>
                                        </p:attrNameLst>
                                      </p:cBhvr>
                                      <p:tavLst>
                                        <p:tav tm="0">
                                          <p:val>
                                            <p:fltVal val="0"/>
                                          </p:val>
                                        </p:tav>
                                        <p:tav tm="100000">
                                          <p:val>
                                            <p:strVal val="#ppt_w"/>
                                          </p:val>
                                        </p:tav>
                                      </p:tavLst>
                                    </p:anim>
                                    <p:anim calcmode="lin" valueType="num">
                                      <p:cBhvr>
                                        <p:cTn id="62" dur="500" fill="hold"/>
                                        <p:tgtEl>
                                          <p:spTgt spid="50"/>
                                        </p:tgtEl>
                                        <p:attrNameLst>
                                          <p:attrName>ppt_h</p:attrName>
                                        </p:attrNameLst>
                                      </p:cBhvr>
                                      <p:tavLst>
                                        <p:tav tm="0">
                                          <p:val>
                                            <p:fltVal val="0"/>
                                          </p:val>
                                        </p:tav>
                                        <p:tav tm="100000">
                                          <p:val>
                                            <p:strVal val="#ppt_h"/>
                                          </p:val>
                                        </p:tav>
                                      </p:tavLst>
                                    </p:anim>
                                    <p:animEffect transition="in" filter="fade">
                                      <p:cBhvr>
                                        <p:cTn id="63" dur="500"/>
                                        <p:tgtEl>
                                          <p:spTgt spid="50"/>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51"/>
                                        </p:tgtEl>
                                        <p:attrNameLst>
                                          <p:attrName>style.visibility</p:attrName>
                                        </p:attrNameLst>
                                      </p:cBhvr>
                                      <p:to>
                                        <p:strVal val="visible"/>
                                      </p:to>
                                    </p:set>
                                    <p:anim calcmode="lin" valueType="num">
                                      <p:cBhvr>
                                        <p:cTn id="66" dur="500" fill="hold"/>
                                        <p:tgtEl>
                                          <p:spTgt spid="51"/>
                                        </p:tgtEl>
                                        <p:attrNameLst>
                                          <p:attrName>ppt_w</p:attrName>
                                        </p:attrNameLst>
                                      </p:cBhvr>
                                      <p:tavLst>
                                        <p:tav tm="0">
                                          <p:val>
                                            <p:fltVal val="0"/>
                                          </p:val>
                                        </p:tav>
                                        <p:tav tm="100000">
                                          <p:val>
                                            <p:strVal val="#ppt_w"/>
                                          </p:val>
                                        </p:tav>
                                      </p:tavLst>
                                    </p:anim>
                                    <p:anim calcmode="lin" valueType="num">
                                      <p:cBhvr>
                                        <p:cTn id="67" dur="500" fill="hold"/>
                                        <p:tgtEl>
                                          <p:spTgt spid="51"/>
                                        </p:tgtEl>
                                        <p:attrNameLst>
                                          <p:attrName>ppt_h</p:attrName>
                                        </p:attrNameLst>
                                      </p:cBhvr>
                                      <p:tavLst>
                                        <p:tav tm="0">
                                          <p:val>
                                            <p:fltVal val="0"/>
                                          </p:val>
                                        </p:tav>
                                        <p:tav tm="100000">
                                          <p:val>
                                            <p:strVal val="#ppt_h"/>
                                          </p:val>
                                        </p:tav>
                                      </p:tavLst>
                                    </p:anim>
                                    <p:animEffect transition="in" filter="fade">
                                      <p:cBhvr>
                                        <p:cTn id="68" dur="500"/>
                                        <p:tgtEl>
                                          <p:spTgt spid="51"/>
                                        </p:tgtEl>
                                      </p:cBhvr>
                                    </p:animEffect>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54"/>
                                        </p:tgtEl>
                                        <p:attrNameLst>
                                          <p:attrName>style.visibility</p:attrName>
                                        </p:attrNameLst>
                                      </p:cBhvr>
                                      <p:to>
                                        <p:strVal val="visible"/>
                                      </p:to>
                                    </p:set>
                                    <p:animEffect transition="in" filter="fade">
                                      <p:cBhvr>
                                        <p:cTn id="73" dur="1000"/>
                                        <p:tgtEl>
                                          <p:spTgt spid="54"/>
                                        </p:tgtEl>
                                      </p:cBhvr>
                                    </p:animEffect>
                                    <p:anim calcmode="lin" valueType="num">
                                      <p:cBhvr>
                                        <p:cTn id="74" dur="1000" fill="hold"/>
                                        <p:tgtEl>
                                          <p:spTgt spid="54"/>
                                        </p:tgtEl>
                                        <p:attrNameLst>
                                          <p:attrName>ppt_x</p:attrName>
                                        </p:attrNameLst>
                                      </p:cBhvr>
                                      <p:tavLst>
                                        <p:tav tm="0">
                                          <p:val>
                                            <p:strVal val="#ppt_x"/>
                                          </p:val>
                                        </p:tav>
                                        <p:tav tm="100000">
                                          <p:val>
                                            <p:strVal val="#ppt_x"/>
                                          </p:val>
                                        </p:tav>
                                      </p:tavLst>
                                    </p:anim>
                                    <p:anim calcmode="lin" valueType="num">
                                      <p:cBhvr>
                                        <p:cTn id="75" dur="1000" fill="hold"/>
                                        <p:tgtEl>
                                          <p:spTgt spid="54"/>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53"/>
                                        </p:tgtEl>
                                        <p:attrNameLst>
                                          <p:attrName>style.visibility</p:attrName>
                                        </p:attrNameLst>
                                      </p:cBhvr>
                                      <p:to>
                                        <p:strVal val="visible"/>
                                      </p:to>
                                    </p:set>
                                    <p:animEffect transition="in" filter="fade">
                                      <p:cBhvr>
                                        <p:cTn id="78" dur="1000"/>
                                        <p:tgtEl>
                                          <p:spTgt spid="53"/>
                                        </p:tgtEl>
                                      </p:cBhvr>
                                    </p:animEffect>
                                    <p:anim calcmode="lin" valueType="num">
                                      <p:cBhvr>
                                        <p:cTn id="79" dur="1000" fill="hold"/>
                                        <p:tgtEl>
                                          <p:spTgt spid="53"/>
                                        </p:tgtEl>
                                        <p:attrNameLst>
                                          <p:attrName>ppt_x</p:attrName>
                                        </p:attrNameLst>
                                      </p:cBhvr>
                                      <p:tavLst>
                                        <p:tav tm="0">
                                          <p:val>
                                            <p:strVal val="#ppt_x"/>
                                          </p:val>
                                        </p:tav>
                                        <p:tav tm="100000">
                                          <p:val>
                                            <p:strVal val="#ppt_x"/>
                                          </p:val>
                                        </p:tav>
                                      </p:tavLst>
                                    </p:anim>
                                    <p:anim calcmode="lin" valueType="num">
                                      <p:cBhvr>
                                        <p:cTn id="80"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xit" presetSubtype="0" fill="hold" nodeType="clickEffect">
                                  <p:stCondLst>
                                    <p:cond delay="0"/>
                                  </p:stCondLst>
                                  <p:childTnLst>
                                    <p:animEffect transition="out" filter="fade">
                                      <p:cBhvr>
                                        <p:cTn id="84" dur="1000"/>
                                        <p:tgtEl>
                                          <p:spTgt spid="68"/>
                                        </p:tgtEl>
                                      </p:cBhvr>
                                    </p:animEffect>
                                    <p:anim calcmode="lin" valueType="num">
                                      <p:cBhvr>
                                        <p:cTn id="85" dur="1000"/>
                                        <p:tgtEl>
                                          <p:spTgt spid="68"/>
                                        </p:tgtEl>
                                        <p:attrNameLst>
                                          <p:attrName>ppt_x</p:attrName>
                                        </p:attrNameLst>
                                      </p:cBhvr>
                                      <p:tavLst>
                                        <p:tav tm="0">
                                          <p:val>
                                            <p:strVal val="ppt_x"/>
                                          </p:val>
                                        </p:tav>
                                        <p:tav tm="100000">
                                          <p:val>
                                            <p:strVal val="ppt_x"/>
                                          </p:val>
                                        </p:tav>
                                      </p:tavLst>
                                    </p:anim>
                                    <p:anim calcmode="lin" valueType="num">
                                      <p:cBhvr>
                                        <p:cTn id="86" dur="1000"/>
                                        <p:tgtEl>
                                          <p:spTgt spid="68"/>
                                        </p:tgtEl>
                                        <p:attrNameLst>
                                          <p:attrName>ppt_y</p:attrName>
                                        </p:attrNameLst>
                                      </p:cBhvr>
                                      <p:tavLst>
                                        <p:tav tm="0">
                                          <p:val>
                                            <p:strVal val="ppt_y"/>
                                          </p:val>
                                        </p:tav>
                                        <p:tav tm="100000">
                                          <p:val>
                                            <p:strVal val="ppt_y+.1"/>
                                          </p:val>
                                        </p:tav>
                                      </p:tavLst>
                                    </p:anim>
                                    <p:set>
                                      <p:cBhvr>
                                        <p:cTn id="87" dur="1" fill="hold">
                                          <p:stCondLst>
                                            <p:cond delay="999"/>
                                          </p:stCondLst>
                                        </p:cTn>
                                        <p:tgtEl>
                                          <p:spTgt spid="68"/>
                                        </p:tgtEl>
                                        <p:attrNameLst>
                                          <p:attrName>style.visibility</p:attrName>
                                        </p:attrNameLst>
                                      </p:cBhvr>
                                      <p:to>
                                        <p:strVal val="hidden"/>
                                      </p:to>
                                    </p:set>
                                  </p:childTnLst>
                                </p:cTn>
                              </p:par>
                              <p:par>
                                <p:cTn id="88" presetID="42" presetClass="exit" presetSubtype="0" fill="hold" nodeType="withEffect">
                                  <p:stCondLst>
                                    <p:cond delay="0"/>
                                  </p:stCondLst>
                                  <p:childTnLst>
                                    <p:animEffect transition="out" filter="fade">
                                      <p:cBhvr>
                                        <p:cTn id="89" dur="1000"/>
                                        <p:tgtEl>
                                          <p:spTgt spid="67"/>
                                        </p:tgtEl>
                                      </p:cBhvr>
                                    </p:animEffect>
                                    <p:anim calcmode="lin" valueType="num">
                                      <p:cBhvr>
                                        <p:cTn id="90" dur="1000"/>
                                        <p:tgtEl>
                                          <p:spTgt spid="67"/>
                                        </p:tgtEl>
                                        <p:attrNameLst>
                                          <p:attrName>ppt_x</p:attrName>
                                        </p:attrNameLst>
                                      </p:cBhvr>
                                      <p:tavLst>
                                        <p:tav tm="0">
                                          <p:val>
                                            <p:strVal val="ppt_x"/>
                                          </p:val>
                                        </p:tav>
                                        <p:tav tm="100000">
                                          <p:val>
                                            <p:strVal val="ppt_x"/>
                                          </p:val>
                                        </p:tav>
                                      </p:tavLst>
                                    </p:anim>
                                    <p:anim calcmode="lin" valueType="num">
                                      <p:cBhvr>
                                        <p:cTn id="91" dur="1000"/>
                                        <p:tgtEl>
                                          <p:spTgt spid="67"/>
                                        </p:tgtEl>
                                        <p:attrNameLst>
                                          <p:attrName>ppt_y</p:attrName>
                                        </p:attrNameLst>
                                      </p:cBhvr>
                                      <p:tavLst>
                                        <p:tav tm="0">
                                          <p:val>
                                            <p:strVal val="ppt_y"/>
                                          </p:val>
                                        </p:tav>
                                        <p:tav tm="100000">
                                          <p:val>
                                            <p:strVal val="ppt_y+.1"/>
                                          </p:val>
                                        </p:tav>
                                      </p:tavLst>
                                    </p:anim>
                                    <p:set>
                                      <p:cBhvr>
                                        <p:cTn id="92" dur="1" fill="hold">
                                          <p:stCondLst>
                                            <p:cond delay="999"/>
                                          </p:stCondLst>
                                        </p:cTn>
                                        <p:tgtEl>
                                          <p:spTgt spid="67"/>
                                        </p:tgtEl>
                                        <p:attrNameLst>
                                          <p:attrName>style.visibility</p:attrName>
                                        </p:attrNameLst>
                                      </p:cBhvr>
                                      <p:to>
                                        <p:strVal val="hidden"/>
                                      </p:to>
                                    </p:set>
                                  </p:childTnLst>
                                </p:cTn>
                              </p:par>
                              <p:par>
                                <p:cTn id="93" presetID="42" presetClass="exit" presetSubtype="0" fill="hold" nodeType="withEffect">
                                  <p:stCondLst>
                                    <p:cond delay="0"/>
                                  </p:stCondLst>
                                  <p:childTnLst>
                                    <p:animEffect transition="out" filter="fade">
                                      <p:cBhvr>
                                        <p:cTn id="94" dur="1000"/>
                                        <p:tgtEl>
                                          <p:spTgt spid="39"/>
                                        </p:tgtEl>
                                      </p:cBhvr>
                                    </p:animEffect>
                                    <p:anim calcmode="lin" valueType="num">
                                      <p:cBhvr>
                                        <p:cTn id="95" dur="1000"/>
                                        <p:tgtEl>
                                          <p:spTgt spid="39"/>
                                        </p:tgtEl>
                                        <p:attrNameLst>
                                          <p:attrName>ppt_x</p:attrName>
                                        </p:attrNameLst>
                                      </p:cBhvr>
                                      <p:tavLst>
                                        <p:tav tm="0">
                                          <p:val>
                                            <p:strVal val="ppt_x"/>
                                          </p:val>
                                        </p:tav>
                                        <p:tav tm="100000">
                                          <p:val>
                                            <p:strVal val="ppt_x"/>
                                          </p:val>
                                        </p:tav>
                                      </p:tavLst>
                                    </p:anim>
                                    <p:anim calcmode="lin" valueType="num">
                                      <p:cBhvr>
                                        <p:cTn id="96" dur="1000"/>
                                        <p:tgtEl>
                                          <p:spTgt spid="39"/>
                                        </p:tgtEl>
                                        <p:attrNameLst>
                                          <p:attrName>ppt_y</p:attrName>
                                        </p:attrNameLst>
                                      </p:cBhvr>
                                      <p:tavLst>
                                        <p:tav tm="0">
                                          <p:val>
                                            <p:strVal val="ppt_y"/>
                                          </p:val>
                                        </p:tav>
                                        <p:tav tm="100000">
                                          <p:val>
                                            <p:strVal val="ppt_y+.1"/>
                                          </p:val>
                                        </p:tav>
                                      </p:tavLst>
                                    </p:anim>
                                    <p:set>
                                      <p:cBhvr>
                                        <p:cTn id="97" dur="1" fill="hold">
                                          <p:stCondLst>
                                            <p:cond delay="999"/>
                                          </p:stCondLst>
                                        </p:cTn>
                                        <p:tgtEl>
                                          <p:spTgt spid="39"/>
                                        </p:tgtEl>
                                        <p:attrNameLst>
                                          <p:attrName>style.visibility</p:attrName>
                                        </p:attrNameLst>
                                      </p:cBhvr>
                                      <p:to>
                                        <p:strVal val="hidden"/>
                                      </p:to>
                                    </p:set>
                                  </p:childTnLst>
                                </p:cTn>
                              </p:par>
                              <p:par>
                                <p:cTn id="98" presetID="42" presetClass="exit" presetSubtype="0" fill="hold" nodeType="withEffect">
                                  <p:stCondLst>
                                    <p:cond delay="0"/>
                                  </p:stCondLst>
                                  <p:childTnLst>
                                    <p:animEffect transition="out" filter="fade">
                                      <p:cBhvr>
                                        <p:cTn id="99" dur="1000"/>
                                        <p:tgtEl>
                                          <p:spTgt spid="65"/>
                                        </p:tgtEl>
                                      </p:cBhvr>
                                    </p:animEffect>
                                    <p:anim calcmode="lin" valueType="num">
                                      <p:cBhvr>
                                        <p:cTn id="100" dur="1000"/>
                                        <p:tgtEl>
                                          <p:spTgt spid="65"/>
                                        </p:tgtEl>
                                        <p:attrNameLst>
                                          <p:attrName>ppt_x</p:attrName>
                                        </p:attrNameLst>
                                      </p:cBhvr>
                                      <p:tavLst>
                                        <p:tav tm="0">
                                          <p:val>
                                            <p:strVal val="ppt_x"/>
                                          </p:val>
                                        </p:tav>
                                        <p:tav tm="100000">
                                          <p:val>
                                            <p:strVal val="ppt_x"/>
                                          </p:val>
                                        </p:tav>
                                      </p:tavLst>
                                    </p:anim>
                                    <p:anim calcmode="lin" valueType="num">
                                      <p:cBhvr>
                                        <p:cTn id="101" dur="1000"/>
                                        <p:tgtEl>
                                          <p:spTgt spid="65"/>
                                        </p:tgtEl>
                                        <p:attrNameLst>
                                          <p:attrName>ppt_y</p:attrName>
                                        </p:attrNameLst>
                                      </p:cBhvr>
                                      <p:tavLst>
                                        <p:tav tm="0">
                                          <p:val>
                                            <p:strVal val="ppt_y"/>
                                          </p:val>
                                        </p:tav>
                                        <p:tav tm="100000">
                                          <p:val>
                                            <p:strVal val="ppt_y+.1"/>
                                          </p:val>
                                        </p:tav>
                                      </p:tavLst>
                                    </p:anim>
                                    <p:set>
                                      <p:cBhvr>
                                        <p:cTn id="102" dur="1" fill="hold">
                                          <p:stCondLst>
                                            <p:cond delay="999"/>
                                          </p:stCondLst>
                                        </p:cTn>
                                        <p:tgtEl>
                                          <p:spTgt spid="65"/>
                                        </p:tgtEl>
                                        <p:attrNameLst>
                                          <p:attrName>style.visibility</p:attrName>
                                        </p:attrNameLst>
                                      </p:cBhvr>
                                      <p:to>
                                        <p:strVal val="hidden"/>
                                      </p:to>
                                    </p:set>
                                  </p:childTnLst>
                                </p:cTn>
                              </p:par>
                              <p:par>
                                <p:cTn id="103" presetID="42" presetClass="exit" presetSubtype="0" fill="hold" nodeType="withEffect">
                                  <p:stCondLst>
                                    <p:cond delay="0"/>
                                  </p:stCondLst>
                                  <p:childTnLst>
                                    <p:animEffect transition="out" filter="fade">
                                      <p:cBhvr>
                                        <p:cTn id="104" dur="1000"/>
                                        <p:tgtEl>
                                          <p:spTgt spid="66"/>
                                        </p:tgtEl>
                                      </p:cBhvr>
                                    </p:animEffect>
                                    <p:anim calcmode="lin" valueType="num">
                                      <p:cBhvr>
                                        <p:cTn id="105" dur="1000"/>
                                        <p:tgtEl>
                                          <p:spTgt spid="66"/>
                                        </p:tgtEl>
                                        <p:attrNameLst>
                                          <p:attrName>ppt_x</p:attrName>
                                        </p:attrNameLst>
                                      </p:cBhvr>
                                      <p:tavLst>
                                        <p:tav tm="0">
                                          <p:val>
                                            <p:strVal val="ppt_x"/>
                                          </p:val>
                                        </p:tav>
                                        <p:tav tm="100000">
                                          <p:val>
                                            <p:strVal val="ppt_x"/>
                                          </p:val>
                                        </p:tav>
                                      </p:tavLst>
                                    </p:anim>
                                    <p:anim calcmode="lin" valueType="num">
                                      <p:cBhvr>
                                        <p:cTn id="106" dur="1000"/>
                                        <p:tgtEl>
                                          <p:spTgt spid="66"/>
                                        </p:tgtEl>
                                        <p:attrNameLst>
                                          <p:attrName>ppt_y</p:attrName>
                                        </p:attrNameLst>
                                      </p:cBhvr>
                                      <p:tavLst>
                                        <p:tav tm="0">
                                          <p:val>
                                            <p:strVal val="ppt_y"/>
                                          </p:val>
                                        </p:tav>
                                        <p:tav tm="100000">
                                          <p:val>
                                            <p:strVal val="ppt_y+.1"/>
                                          </p:val>
                                        </p:tav>
                                      </p:tavLst>
                                    </p:anim>
                                    <p:set>
                                      <p:cBhvr>
                                        <p:cTn id="107" dur="1" fill="hold">
                                          <p:stCondLst>
                                            <p:cond delay="999"/>
                                          </p:stCondLst>
                                        </p:cTn>
                                        <p:tgtEl>
                                          <p:spTgt spid="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60" grpId="0" animBg="1"/>
      <p:bldP spid="60" grpId="1" animBg="1"/>
      <p:bldP spid="59" grpId="0" animBg="1"/>
      <p:bldP spid="59" grpId="1" animBg="1"/>
      <p:bldP spid="63" grpId="0" animBg="1"/>
      <p:bldP spid="64" grpId="0" animBg="1"/>
      <p:bldP spid="40" grpId="0"/>
      <p:bldP spid="4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grpSp>
        <p:nvGrpSpPr>
          <p:cNvPr id="508" name="Google Shape;508;p28"/>
          <p:cNvGrpSpPr/>
          <p:nvPr/>
        </p:nvGrpSpPr>
        <p:grpSpPr>
          <a:xfrm>
            <a:off x="3048000" y="1089869"/>
            <a:ext cx="4727806"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Rectangle 8"/>
          <p:cNvSpPr/>
          <p:nvPr/>
        </p:nvSpPr>
        <p:spPr>
          <a:xfrm>
            <a:off x="3656873" y="1220114"/>
            <a:ext cx="3986898" cy="2953528"/>
          </a:xfrm>
          <a:prstGeom prst="rect">
            <a:avLst/>
          </a:prstGeom>
          <a:solidFill>
            <a:srgbClr val="BD64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6" name="Google Shape;506;p28"/>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p>
            <a:pPr marL="0" lvl="0" indent="0">
              <a:buNone/>
            </a:pPr>
            <a:r>
              <a:rPr lang="en-US" dirty="0"/>
              <a:t>Node *</a:t>
            </a:r>
            <a:r>
              <a:rPr lang="en-US" dirty="0" err="1"/>
              <a:t>ptr</a:t>
            </a:r>
            <a:r>
              <a:rPr lang="en-US" dirty="0"/>
              <a:t> = </a:t>
            </a:r>
            <a:r>
              <a:rPr lang="en-US" dirty="0" err="1"/>
              <a:t>l.head</a:t>
            </a:r>
            <a:r>
              <a:rPr lang="en-US" dirty="0"/>
              <a:t>;</a:t>
            </a:r>
          </a:p>
          <a:p>
            <a:pPr marL="0" lvl="0" indent="0">
              <a:buNone/>
            </a:pPr>
            <a:r>
              <a:rPr lang="en-US" dirty="0"/>
              <a:t>do{ </a:t>
            </a:r>
          </a:p>
          <a:p>
            <a:pPr marL="0" lvl="0" indent="0">
              <a:buNone/>
            </a:pPr>
            <a:r>
              <a:rPr lang="en-US" dirty="0"/>
              <a:t>     </a:t>
            </a:r>
            <a:r>
              <a:rPr lang="en-US" dirty="0" err="1"/>
              <a:t>cout</a:t>
            </a:r>
            <a:r>
              <a:rPr lang="en-US" dirty="0"/>
              <a:t>&lt;&lt;</a:t>
            </a:r>
            <a:r>
              <a:rPr lang="en-US" dirty="0" err="1"/>
              <a:t>ptr</a:t>
            </a:r>
            <a:r>
              <a:rPr lang="en-US" dirty="0"/>
              <a:t>-&gt;data;</a:t>
            </a:r>
          </a:p>
          <a:p>
            <a:pPr marL="0" lvl="0" indent="0">
              <a:buNone/>
            </a:pPr>
            <a:r>
              <a:rPr lang="en-US" dirty="0"/>
              <a:t>     </a:t>
            </a:r>
            <a:r>
              <a:rPr lang="en-US" dirty="0" err="1"/>
              <a:t>ptr</a:t>
            </a:r>
            <a:r>
              <a:rPr lang="en-US" dirty="0"/>
              <a:t>=</a:t>
            </a:r>
            <a:r>
              <a:rPr lang="en-US" dirty="0" err="1"/>
              <a:t>ptr</a:t>
            </a:r>
            <a:r>
              <a:rPr lang="en-US" dirty="0"/>
              <a:t>-&gt;next;</a:t>
            </a:r>
            <a:br>
              <a:rPr lang="en-US" dirty="0"/>
            </a:br>
            <a:r>
              <a:rPr lang="en-US" dirty="0"/>
              <a:t>} while(</a:t>
            </a:r>
            <a:r>
              <a:rPr lang="en-US" dirty="0" err="1"/>
              <a:t>ptr</a:t>
            </a:r>
            <a:r>
              <a:rPr lang="en-US" dirty="0"/>
              <a:t> !=           ); </a:t>
            </a:r>
            <a:endParaRPr dirty="0"/>
          </a:p>
        </p:txBody>
      </p:sp>
      <p:sp>
        <p:nvSpPr>
          <p:cNvPr id="507" name="Google Shape;507;p28"/>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Display()</a:t>
            </a:r>
            <a:endParaRPr dirty="0"/>
          </a:p>
        </p:txBody>
      </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506;p28"/>
          <p:cNvSpPr txBox="1">
            <a:spLocks/>
          </p:cNvSpPr>
          <p:nvPr/>
        </p:nvSpPr>
        <p:spPr>
          <a:xfrm>
            <a:off x="2053506" y="2781977"/>
            <a:ext cx="762000" cy="45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buFont typeface="Maven Pro"/>
              <a:buNone/>
            </a:pPr>
            <a:r>
              <a:rPr lang="en-US" dirty="0"/>
              <a:t>NULL</a:t>
            </a:r>
          </a:p>
        </p:txBody>
      </p:sp>
      <p:sp>
        <p:nvSpPr>
          <p:cNvPr id="65" name="Google Shape;506;p28"/>
          <p:cNvSpPr txBox="1">
            <a:spLocks/>
          </p:cNvSpPr>
          <p:nvPr/>
        </p:nvSpPr>
        <p:spPr>
          <a:xfrm>
            <a:off x="2053506" y="2781977"/>
            <a:ext cx="991156" cy="45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buFont typeface="Maven Pro"/>
              <a:buNone/>
            </a:pPr>
            <a:r>
              <a:rPr lang="en-US" dirty="0" err="1"/>
              <a:t>l.head</a:t>
            </a:r>
            <a:endParaRPr lang="en-US" dirty="0"/>
          </a:p>
        </p:txBody>
      </p:sp>
      <p:pic>
        <p:nvPicPr>
          <p:cNvPr id="103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6873" y="2814146"/>
            <a:ext cx="1792248" cy="1367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6"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9121" y="1220114"/>
            <a:ext cx="2194650" cy="2961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7"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2400" y="1220114"/>
            <a:ext cx="1816721" cy="1594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grpId="0" nodeType="clickEffect">
                                  <p:stCondLst>
                                    <p:cond delay="0"/>
                                  </p:stCondLst>
                                  <p:childTnLst>
                                    <p:anim calcmode="lin" valueType="num">
                                      <p:cBhvr>
                                        <p:cTn id="6" dur="1000"/>
                                        <p:tgtEl>
                                          <p:spTgt spid="63"/>
                                        </p:tgtEl>
                                        <p:attrNameLst>
                                          <p:attrName>ppt_w</p:attrName>
                                        </p:attrNameLst>
                                      </p:cBhvr>
                                      <p:tavLst>
                                        <p:tav tm="0">
                                          <p:val>
                                            <p:strVal val="ppt_w"/>
                                          </p:val>
                                        </p:tav>
                                        <p:tav tm="100000">
                                          <p:val>
                                            <p:fltVal val="0"/>
                                          </p:val>
                                        </p:tav>
                                      </p:tavLst>
                                    </p:anim>
                                    <p:anim calcmode="lin" valueType="num">
                                      <p:cBhvr>
                                        <p:cTn id="7" dur="1000"/>
                                        <p:tgtEl>
                                          <p:spTgt spid="63"/>
                                        </p:tgtEl>
                                        <p:attrNameLst>
                                          <p:attrName>ppt_h</p:attrName>
                                        </p:attrNameLst>
                                      </p:cBhvr>
                                      <p:tavLst>
                                        <p:tav tm="0">
                                          <p:val>
                                            <p:strVal val="ppt_h"/>
                                          </p:val>
                                        </p:tav>
                                        <p:tav tm="100000">
                                          <p:val>
                                            <p:fltVal val="0"/>
                                          </p:val>
                                        </p:tav>
                                      </p:tavLst>
                                    </p:anim>
                                    <p:anim calcmode="lin" valueType="num">
                                      <p:cBhvr>
                                        <p:cTn id="8" dur="1000"/>
                                        <p:tgtEl>
                                          <p:spTgt spid="63"/>
                                        </p:tgtEl>
                                        <p:attrNameLst>
                                          <p:attrName>style.rotation</p:attrName>
                                        </p:attrNameLst>
                                      </p:cBhvr>
                                      <p:tavLst>
                                        <p:tav tm="0">
                                          <p:val>
                                            <p:fltVal val="0"/>
                                          </p:val>
                                        </p:tav>
                                        <p:tav tm="100000">
                                          <p:val>
                                            <p:fltVal val="90"/>
                                          </p:val>
                                        </p:tav>
                                      </p:tavLst>
                                    </p:anim>
                                    <p:animEffect transition="out" filter="fade">
                                      <p:cBhvr>
                                        <p:cTn id="9" dur="1000"/>
                                        <p:tgtEl>
                                          <p:spTgt spid="63"/>
                                        </p:tgtEl>
                                      </p:cBhvr>
                                    </p:animEffect>
                                    <p:set>
                                      <p:cBhvr>
                                        <p:cTn id="10" dur="1" fill="hold">
                                          <p:stCondLst>
                                            <p:cond delay="999"/>
                                          </p:stCondLst>
                                        </p:cTn>
                                        <p:tgtEl>
                                          <p:spTgt spid="63"/>
                                        </p:tgtEl>
                                        <p:attrNameLst>
                                          <p:attrName>style.visibility</p:attrName>
                                        </p:attrNameLst>
                                      </p:cBhvr>
                                      <p:to>
                                        <p:strVal val="hidden"/>
                                      </p:to>
                                    </p:se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65"/>
                                        </p:tgtEl>
                                        <p:attrNameLst>
                                          <p:attrName>style.visibility</p:attrName>
                                        </p:attrNameLst>
                                      </p:cBhvr>
                                      <p:to>
                                        <p:strVal val="visible"/>
                                      </p:to>
                                    </p:set>
                                    <p:animEffect transition="in" filter="fade">
                                      <p:cBhvr>
                                        <p:cTn id="14"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38"/>
        <p:cNvGrpSpPr/>
        <p:nvPr/>
      </p:nvGrpSpPr>
      <p:grpSpPr>
        <a:xfrm>
          <a:off x="0" y="0"/>
          <a:ext cx="0" cy="0"/>
          <a:chOff x="0" y="0"/>
          <a:chExt cx="0" cy="0"/>
        </a:xfrm>
      </p:grpSpPr>
      <p:sp>
        <p:nvSpPr>
          <p:cNvPr id="1139" name="Google Shape;1139;p41"/>
          <p:cNvSpPr txBox="1">
            <a:spLocks noGrp="1"/>
          </p:cNvSpPr>
          <p:nvPr>
            <p:ph type="ctrTitle" idx="8"/>
          </p:nvPr>
        </p:nvSpPr>
        <p:spPr>
          <a:xfrm>
            <a:off x="7914" y="1001680"/>
            <a:ext cx="4030686"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solidFill>
                  <a:schemeClr val="accent2"/>
                </a:solidFill>
              </a:rPr>
              <a:t>Why we use circular LL</a:t>
            </a:r>
            <a:endParaRPr sz="3200" dirty="0">
              <a:solidFill>
                <a:schemeClr val="accent2"/>
              </a:solidFill>
            </a:endParaRPr>
          </a:p>
        </p:txBody>
      </p:sp>
      <p:sp>
        <p:nvSpPr>
          <p:cNvPr id="1141" name="Google Shape;1141;p41"/>
          <p:cNvSpPr txBox="1">
            <a:spLocks noGrp="1"/>
          </p:cNvSpPr>
          <p:nvPr>
            <p:ph type="subTitle" idx="1"/>
          </p:nvPr>
        </p:nvSpPr>
        <p:spPr>
          <a:xfrm>
            <a:off x="-152400" y="2099078"/>
            <a:ext cx="3251844" cy="644700"/>
          </a:xfrm>
          <a:prstGeom prst="rect">
            <a:avLst/>
          </a:prstGeom>
        </p:spPr>
        <p:txBody>
          <a:bodyPr spcFirstLastPara="1" wrap="square" lIns="91425" tIns="91425" rIns="91425" bIns="91425" anchor="b" anchorCtr="0">
            <a:noAutofit/>
          </a:bodyPr>
          <a:lstStyle/>
          <a:p>
            <a:pPr lvl="0"/>
            <a:r>
              <a:rPr lang="en-US" dirty="0"/>
              <a:t>The entire list can be traversed starting from any node (traverse means visit every node just once)</a:t>
            </a:r>
          </a:p>
        </p:txBody>
      </p:sp>
      <p:sp>
        <p:nvSpPr>
          <p:cNvPr id="1142" name="Google Shape;1142;p41"/>
          <p:cNvSpPr txBox="1">
            <a:spLocks noGrp="1"/>
          </p:cNvSpPr>
          <p:nvPr>
            <p:ph type="subTitle" idx="3"/>
          </p:nvPr>
        </p:nvSpPr>
        <p:spPr>
          <a:xfrm>
            <a:off x="5591958" y="2101049"/>
            <a:ext cx="3048000" cy="644700"/>
          </a:xfrm>
          <a:prstGeom prst="rect">
            <a:avLst/>
          </a:prstGeom>
        </p:spPr>
        <p:txBody>
          <a:bodyPr spcFirstLastPara="1" wrap="square" lIns="91425" tIns="91425" rIns="91425" bIns="91425" anchor="b" anchorCtr="0">
            <a:noAutofit/>
          </a:bodyPr>
          <a:lstStyle/>
          <a:p>
            <a:pPr lvl="0"/>
            <a:r>
              <a:rPr lang="en-US" dirty="0"/>
              <a:t>	Finding end of list and loop control is harder (no NULL's to mark beginning and end)</a:t>
            </a:r>
          </a:p>
        </p:txBody>
      </p:sp>
      <p:sp>
        <p:nvSpPr>
          <p:cNvPr id="1145" name="Google Shape;1145;p41"/>
          <p:cNvSpPr txBox="1">
            <a:spLocks noGrp="1"/>
          </p:cNvSpPr>
          <p:nvPr>
            <p:ph type="subTitle" idx="5"/>
          </p:nvPr>
        </p:nvSpPr>
        <p:spPr>
          <a:xfrm>
            <a:off x="-177163" y="3062800"/>
            <a:ext cx="3352039" cy="644700"/>
          </a:xfrm>
          <a:prstGeom prst="rect">
            <a:avLst/>
          </a:prstGeom>
        </p:spPr>
        <p:txBody>
          <a:bodyPr spcFirstLastPara="1" wrap="square" lIns="91425" tIns="91425" rIns="91425" bIns="91425" anchor="t" anchorCtr="0">
            <a:noAutofit/>
          </a:bodyPr>
          <a:lstStyle/>
          <a:p>
            <a:pPr lvl="0"/>
            <a:r>
              <a:rPr lang="en-US" dirty="0"/>
              <a:t>It saves time when we have to go to the first node from the last node. It can be done in single step because there is no need to traverse the in between nodes.</a:t>
            </a:r>
          </a:p>
        </p:txBody>
      </p:sp>
      <p:sp>
        <p:nvSpPr>
          <p:cNvPr id="1147" name="Google Shape;1147;p41"/>
          <p:cNvSpPr txBox="1">
            <a:spLocks noGrp="1"/>
          </p:cNvSpPr>
          <p:nvPr>
            <p:ph type="subTitle" idx="7"/>
          </p:nvPr>
        </p:nvSpPr>
        <p:spPr>
          <a:xfrm>
            <a:off x="6004291" y="3118628"/>
            <a:ext cx="2265082" cy="644700"/>
          </a:xfrm>
          <a:prstGeom prst="rect">
            <a:avLst/>
          </a:prstGeom>
        </p:spPr>
        <p:txBody>
          <a:bodyPr spcFirstLastPara="1" wrap="square" lIns="91425" tIns="91425" rIns="91425" bIns="91425" anchor="t" anchorCtr="0">
            <a:noAutofit/>
          </a:bodyPr>
          <a:lstStyle/>
          <a:p>
            <a:pPr marL="0" lvl="0" indent="0"/>
            <a:r>
              <a:rPr lang="en-US" dirty="0"/>
              <a:t>It is not easy to reverse the linked list.</a:t>
            </a:r>
            <a:endParaRPr dirty="0"/>
          </a:p>
        </p:txBody>
      </p:sp>
      <p:sp>
        <p:nvSpPr>
          <p:cNvPr id="1148" name="Google Shape;1148;p41"/>
          <p:cNvSpPr/>
          <p:nvPr/>
        </p:nvSpPr>
        <p:spPr>
          <a:xfrm>
            <a:off x="3174876" y="1346300"/>
            <a:ext cx="2794205" cy="2794153"/>
          </a:xfrm>
          <a:custGeom>
            <a:avLst/>
            <a:gdLst/>
            <a:ahLst/>
            <a:cxnLst/>
            <a:rect l="l" t="t" r="r" b="b"/>
            <a:pathLst>
              <a:path w="53593" h="53592" extrusionOk="0">
                <a:moveTo>
                  <a:pt x="26790" y="454"/>
                </a:moveTo>
                <a:cubicBezTo>
                  <a:pt x="41319" y="454"/>
                  <a:pt x="53139" y="12273"/>
                  <a:pt x="53139" y="26789"/>
                </a:cubicBezTo>
                <a:cubicBezTo>
                  <a:pt x="53139" y="41318"/>
                  <a:pt x="41319" y="53138"/>
                  <a:pt x="26790" y="53138"/>
                </a:cubicBezTo>
                <a:cubicBezTo>
                  <a:pt x="12274" y="53138"/>
                  <a:pt x="454" y="41318"/>
                  <a:pt x="454" y="26789"/>
                </a:cubicBezTo>
                <a:cubicBezTo>
                  <a:pt x="454" y="12273"/>
                  <a:pt x="12274" y="454"/>
                  <a:pt x="26790" y="454"/>
                </a:cubicBezTo>
                <a:close/>
                <a:moveTo>
                  <a:pt x="26790" y="0"/>
                </a:moveTo>
                <a:cubicBezTo>
                  <a:pt x="12022" y="0"/>
                  <a:pt x="1" y="12021"/>
                  <a:pt x="1" y="26789"/>
                </a:cubicBezTo>
                <a:cubicBezTo>
                  <a:pt x="1" y="41570"/>
                  <a:pt x="12022" y="53591"/>
                  <a:pt x="26790" y="53591"/>
                </a:cubicBezTo>
                <a:cubicBezTo>
                  <a:pt x="41571" y="53591"/>
                  <a:pt x="53592" y="41570"/>
                  <a:pt x="53592" y="26789"/>
                </a:cubicBezTo>
                <a:cubicBezTo>
                  <a:pt x="53592" y="12021"/>
                  <a:pt x="41571" y="0"/>
                  <a:pt x="267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1"/>
          <p:cNvSpPr/>
          <p:nvPr/>
        </p:nvSpPr>
        <p:spPr>
          <a:xfrm>
            <a:off x="3363449" y="1535500"/>
            <a:ext cx="2417042" cy="2416417"/>
          </a:xfrm>
          <a:custGeom>
            <a:avLst/>
            <a:gdLst/>
            <a:ahLst/>
            <a:cxnLst/>
            <a:rect l="l" t="t" r="r" b="b"/>
            <a:pathLst>
              <a:path w="46359" h="46347" extrusionOk="0">
                <a:moveTo>
                  <a:pt x="23173" y="441"/>
                </a:moveTo>
                <a:cubicBezTo>
                  <a:pt x="35711" y="441"/>
                  <a:pt x="45905" y="10635"/>
                  <a:pt x="45905" y="23160"/>
                </a:cubicBezTo>
                <a:cubicBezTo>
                  <a:pt x="45905" y="35698"/>
                  <a:pt x="35711" y="45892"/>
                  <a:pt x="23186" y="45892"/>
                </a:cubicBezTo>
                <a:cubicBezTo>
                  <a:pt x="10661" y="45892"/>
                  <a:pt x="466" y="35698"/>
                  <a:pt x="466" y="23160"/>
                </a:cubicBezTo>
                <a:cubicBezTo>
                  <a:pt x="466" y="10635"/>
                  <a:pt x="10648" y="441"/>
                  <a:pt x="23173" y="441"/>
                </a:cubicBezTo>
                <a:close/>
                <a:moveTo>
                  <a:pt x="23173" y="0"/>
                </a:moveTo>
                <a:cubicBezTo>
                  <a:pt x="10396" y="0"/>
                  <a:pt x="0" y="10383"/>
                  <a:pt x="0" y="23160"/>
                </a:cubicBezTo>
                <a:cubicBezTo>
                  <a:pt x="0" y="35950"/>
                  <a:pt x="10396" y="46346"/>
                  <a:pt x="23173" y="46346"/>
                </a:cubicBezTo>
                <a:cubicBezTo>
                  <a:pt x="35963" y="46346"/>
                  <a:pt x="46359" y="35938"/>
                  <a:pt x="46359" y="23160"/>
                </a:cubicBezTo>
                <a:cubicBezTo>
                  <a:pt x="46359" y="10396"/>
                  <a:pt x="35963" y="0"/>
                  <a:pt x="23173"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1"/>
          <p:cNvSpPr/>
          <p:nvPr/>
        </p:nvSpPr>
        <p:spPr>
          <a:xfrm>
            <a:off x="3471839" y="1723396"/>
            <a:ext cx="2120119" cy="2039932"/>
          </a:xfrm>
          <a:custGeom>
            <a:avLst/>
            <a:gdLst/>
            <a:ahLst/>
            <a:cxnLst/>
            <a:rect l="l" t="t" r="r" b="b"/>
            <a:pathLst>
              <a:path w="40664" h="39126" extrusionOk="0">
                <a:moveTo>
                  <a:pt x="21094" y="454"/>
                </a:moveTo>
                <a:cubicBezTo>
                  <a:pt x="31641" y="466"/>
                  <a:pt x="40197" y="9010"/>
                  <a:pt x="40210" y="19556"/>
                </a:cubicBezTo>
                <a:cubicBezTo>
                  <a:pt x="40210" y="27293"/>
                  <a:pt x="35547" y="34262"/>
                  <a:pt x="28415" y="37210"/>
                </a:cubicBezTo>
                <a:cubicBezTo>
                  <a:pt x="26049" y="38191"/>
                  <a:pt x="23565" y="38667"/>
                  <a:pt x="21102" y="38667"/>
                </a:cubicBezTo>
                <a:cubicBezTo>
                  <a:pt x="16129" y="38667"/>
                  <a:pt x="11243" y="36726"/>
                  <a:pt x="7586" y="33077"/>
                </a:cubicBezTo>
                <a:cubicBezTo>
                  <a:pt x="2130" y="27608"/>
                  <a:pt x="492" y="19393"/>
                  <a:pt x="3440" y="12248"/>
                </a:cubicBezTo>
                <a:cubicBezTo>
                  <a:pt x="6402" y="5116"/>
                  <a:pt x="13370" y="454"/>
                  <a:pt x="21094" y="454"/>
                </a:cubicBezTo>
                <a:close/>
                <a:moveTo>
                  <a:pt x="21107" y="0"/>
                </a:moveTo>
                <a:cubicBezTo>
                  <a:pt x="16017" y="0"/>
                  <a:pt x="11015" y="1989"/>
                  <a:pt x="7271" y="5733"/>
                </a:cubicBezTo>
                <a:cubicBezTo>
                  <a:pt x="1676" y="11328"/>
                  <a:pt x="0" y="19733"/>
                  <a:pt x="3025" y="27041"/>
                </a:cubicBezTo>
                <a:cubicBezTo>
                  <a:pt x="6049" y="34362"/>
                  <a:pt x="13181" y="39126"/>
                  <a:pt x="21094" y="39126"/>
                </a:cubicBezTo>
                <a:cubicBezTo>
                  <a:pt x="31893" y="39113"/>
                  <a:pt x="40651" y="30355"/>
                  <a:pt x="40663" y="19556"/>
                </a:cubicBezTo>
                <a:cubicBezTo>
                  <a:pt x="40663" y="11643"/>
                  <a:pt x="35888" y="4511"/>
                  <a:pt x="28579" y="1487"/>
                </a:cubicBezTo>
                <a:cubicBezTo>
                  <a:pt x="26161" y="486"/>
                  <a:pt x="23624" y="0"/>
                  <a:pt x="21107"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1"/>
          <p:cNvSpPr/>
          <p:nvPr/>
        </p:nvSpPr>
        <p:spPr>
          <a:xfrm>
            <a:off x="3674854" y="1911761"/>
            <a:ext cx="1728515" cy="1663030"/>
          </a:xfrm>
          <a:custGeom>
            <a:avLst/>
            <a:gdLst/>
            <a:ahLst/>
            <a:cxnLst/>
            <a:rect l="l" t="t" r="r" b="b"/>
            <a:pathLst>
              <a:path w="33153" h="31897" extrusionOk="0">
                <a:moveTo>
                  <a:pt x="17200" y="457"/>
                </a:moveTo>
                <a:cubicBezTo>
                  <a:pt x="25756" y="470"/>
                  <a:pt x="32687" y="7400"/>
                  <a:pt x="32699" y="15943"/>
                </a:cubicBezTo>
                <a:cubicBezTo>
                  <a:pt x="32699" y="22219"/>
                  <a:pt x="28919" y="27864"/>
                  <a:pt x="23135" y="30258"/>
                </a:cubicBezTo>
                <a:cubicBezTo>
                  <a:pt x="21216" y="31055"/>
                  <a:pt x="19202" y="31442"/>
                  <a:pt x="17207" y="31442"/>
                </a:cubicBezTo>
                <a:cubicBezTo>
                  <a:pt x="13176" y="31442"/>
                  <a:pt x="9217" y="29864"/>
                  <a:pt x="6250" y="26906"/>
                </a:cubicBezTo>
                <a:cubicBezTo>
                  <a:pt x="1815" y="22471"/>
                  <a:pt x="491" y="15805"/>
                  <a:pt x="2886" y="10021"/>
                </a:cubicBezTo>
                <a:cubicBezTo>
                  <a:pt x="5292" y="4225"/>
                  <a:pt x="10938" y="457"/>
                  <a:pt x="17200" y="457"/>
                </a:cubicBezTo>
                <a:close/>
                <a:moveTo>
                  <a:pt x="17222" y="0"/>
                </a:moveTo>
                <a:cubicBezTo>
                  <a:pt x="13069" y="0"/>
                  <a:pt x="8988" y="1625"/>
                  <a:pt x="5935" y="4678"/>
                </a:cubicBezTo>
                <a:cubicBezTo>
                  <a:pt x="1374" y="9227"/>
                  <a:pt x="0" y="16095"/>
                  <a:pt x="2470" y="22055"/>
                </a:cubicBezTo>
                <a:cubicBezTo>
                  <a:pt x="4940" y="28002"/>
                  <a:pt x="10749" y="31896"/>
                  <a:pt x="17200" y="31896"/>
                </a:cubicBezTo>
                <a:cubicBezTo>
                  <a:pt x="26008" y="31884"/>
                  <a:pt x="33140" y="24751"/>
                  <a:pt x="33153" y="15943"/>
                </a:cubicBezTo>
                <a:cubicBezTo>
                  <a:pt x="33153" y="9504"/>
                  <a:pt x="29272" y="3683"/>
                  <a:pt x="23312" y="1213"/>
                </a:cubicBezTo>
                <a:cubicBezTo>
                  <a:pt x="21341" y="396"/>
                  <a:pt x="19273" y="0"/>
                  <a:pt x="17222"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1"/>
          <p:cNvSpPr/>
          <p:nvPr/>
        </p:nvSpPr>
        <p:spPr>
          <a:xfrm rot="-8999970">
            <a:off x="3174921" y="1347034"/>
            <a:ext cx="2794158" cy="2793489"/>
          </a:xfrm>
          <a:prstGeom prst="blockArc">
            <a:avLst>
              <a:gd name="adj1" fmla="val 15791057"/>
              <a:gd name="adj2" fmla="val 10360267"/>
              <a:gd name="adj3" fmla="val 86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1"/>
          <p:cNvSpPr/>
          <p:nvPr/>
        </p:nvSpPr>
        <p:spPr>
          <a:xfrm>
            <a:off x="3363451" y="1535447"/>
            <a:ext cx="2417100" cy="2416500"/>
          </a:xfrm>
          <a:prstGeom prst="blockArc">
            <a:avLst>
              <a:gd name="adj1" fmla="val 18313733"/>
              <a:gd name="adj2" fmla="val 10538502"/>
              <a:gd name="adj3" fmla="val 1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1"/>
          <p:cNvSpPr/>
          <p:nvPr/>
        </p:nvSpPr>
        <p:spPr>
          <a:xfrm rot="4870002">
            <a:off x="3552388" y="1724236"/>
            <a:ext cx="2039591" cy="2038998"/>
          </a:xfrm>
          <a:prstGeom prst="blockArc">
            <a:avLst>
              <a:gd name="adj1" fmla="val 2412399"/>
              <a:gd name="adj2" fmla="val 10510293"/>
              <a:gd name="adj3" fmla="val 121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1"/>
          <p:cNvSpPr/>
          <p:nvPr/>
        </p:nvSpPr>
        <p:spPr>
          <a:xfrm rot="788870">
            <a:off x="3743754" y="1915710"/>
            <a:ext cx="1656523" cy="1655871"/>
          </a:xfrm>
          <a:prstGeom prst="blockArc">
            <a:avLst>
              <a:gd name="adj1" fmla="val 19721094"/>
              <a:gd name="adj2" fmla="val 10510293"/>
              <a:gd name="adj3" fmla="val 121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56" name="Google Shape;1156;p41"/>
          <p:cNvCxnSpPr/>
          <p:nvPr/>
        </p:nvCxnSpPr>
        <p:spPr>
          <a:xfrm>
            <a:off x="2068344" y="2735750"/>
            <a:ext cx="1716900" cy="0"/>
          </a:xfrm>
          <a:prstGeom prst="straightConnector1">
            <a:avLst/>
          </a:prstGeom>
          <a:noFill/>
          <a:ln w="19050" cap="flat" cmpd="sng">
            <a:solidFill>
              <a:schemeClr val="accent2"/>
            </a:solidFill>
            <a:prstDash val="solid"/>
            <a:round/>
            <a:headEnd type="none" w="med" len="med"/>
            <a:tailEnd type="oval" w="med" len="med"/>
          </a:ln>
        </p:spPr>
      </p:cxnSp>
      <p:cxnSp>
        <p:nvCxnSpPr>
          <p:cNvPr id="1157" name="Google Shape;1157;p41"/>
          <p:cNvCxnSpPr/>
          <p:nvPr/>
        </p:nvCxnSpPr>
        <p:spPr>
          <a:xfrm>
            <a:off x="2068344" y="3062800"/>
            <a:ext cx="1577400" cy="0"/>
          </a:xfrm>
          <a:prstGeom prst="straightConnector1">
            <a:avLst/>
          </a:prstGeom>
          <a:noFill/>
          <a:ln w="19050" cap="flat" cmpd="sng">
            <a:solidFill>
              <a:schemeClr val="accent4"/>
            </a:solidFill>
            <a:prstDash val="solid"/>
            <a:round/>
            <a:headEnd type="none" w="med" len="med"/>
            <a:tailEnd type="oval" w="med" len="med"/>
          </a:ln>
        </p:spPr>
      </p:cxnSp>
      <p:cxnSp>
        <p:nvCxnSpPr>
          <p:cNvPr id="1158" name="Google Shape;1158;p41"/>
          <p:cNvCxnSpPr/>
          <p:nvPr/>
        </p:nvCxnSpPr>
        <p:spPr>
          <a:xfrm rot="10800000">
            <a:off x="5715844" y="2735750"/>
            <a:ext cx="1310100" cy="0"/>
          </a:xfrm>
          <a:prstGeom prst="straightConnector1">
            <a:avLst/>
          </a:prstGeom>
          <a:noFill/>
          <a:ln w="19050" cap="flat" cmpd="sng">
            <a:solidFill>
              <a:schemeClr val="accent3"/>
            </a:solidFill>
            <a:prstDash val="solid"/>
            <a:round/>
            <a:headEnd type="none" w="med" len="med"/>
            <a:tailEnd type="oval" w="med" len="med"/>
          </a:ln>
        </p:spPr>
      </p:cxnSp>
      <p:cxnSp>
        <p:nvCxnSpPr>
          <p:cNvPr id="1159" name="Google Shape;1159;p41"/>
          <p:cNvCxnSpPr/>
          <p:nvPr/>
        </p:nvCxnSpPr>
        <p:spPr>
          <a:xfrm rot="10800000">
            <a:off x="5878144" y="3062800"/>
            <a:ext cx="1147800" cy="0"/>
          </a:xfrm>
          <a:prstGeom prst="straightConnector1">
            <a:avLst/>
          </a:prstGeom>
          <a:noFill/>
          <a:ln w="19050" cap="flat" cmpd="sng">
            <a:solidFill>
              <a:schemeClr val="accent1"/>
            </a:solidFill>
            <a:prstDash val="solid"/>
            <a:round/>
            <a:headEnd type="none" w="med" len="med"/>
            <a:tailEnd type="oval" w="med" len="med"/>
          </a:ln>
        </p:spPr>
      </p:cxnSp>
      <p:sp>
        <p:nvSpPr>
          <p:cNvPr id="27" name="Google Shape;1139;p41"/>
          <p:cNvSpPr txBox="1">
            <a:spLocks noGrp="1"/>
          </p:cNvSpPr>
          <p:nvPr>
            <p:ph type="ctrTitle" idx="8"/>
          </p:nvPr>
        </p:nvSpPr>
        <p:spPr>
          <a:xfrm>
            <a:off x="5715844" y="1367715"/>
            <a:ext cx="2660569"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solidFill>
                  <a:schemeClr val="tx2">
                    <a:lumMod val="75000"/>
                  </a:schemeClr>
                </a:solidFill>
              </a:rPr>
              <a:t>Problems/Mistakes</a:t>
            </a:r>
            <a:endParaRPr sz="2400" dirty="0">
              <a:solidFill>
                <a:schemeClr val="tx2">
                  <a:lumMod val="75000"/>
                </a:schemeClr>
              </a:solidFill>
            </a:endParaRPr>
          </a:p>
        </p:txBody>
      </p:sp>
      <p:pic>
        <p:nvPicPr>
          <p:cNvPr id="3080" name="Picture 8" descr="Boo No Sticker for iOS &amp; Android | GIPHY"/>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726879" y="2072720"/>
            <a:ext cx="1690608" cy="1690608"/>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Library of thumbs up animated gif png stock png files ..."/>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3753988" y="1911761"/>
            <a:ext cx="1570246" cy="15702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3082"/>
                                        </p:tgtEl>
                                        <p:attrNameLst>
                                          <p:attrName>ppt_x</p:attrName>
                                        </p:attrNameLst>
                                      </p:cBhvr>
                                      <p:tavLst>
                                        <p:tav tm="0">
                                          <p:val>
                                            <p:strVal val="ppt_x"/>
                                          </p:val>
                                        </p:tav>
                                        <p:tav tm="100000">
                                          <p:val>
                                            <p:strVal val="ppt_x"/>
                                          </p:val>
                                        </p:tav>
                                      </p:tavLst>
                                    </p:anim>
                                    <p:anim calcmode="lin" valueType="num">
                                      <p:cBhvr additive="base">
                                        <p:cTn id="7" dur="500"/>
                                        <p:tgtEl>
                                          <p:spTgt spid="3082"/>
                                        </p:tgtEl>
                                        <p:attrNameLst>
                                          <p:attrName>ppt_y</p:attrName>
                                        </p:attrNameLst>
                                      </p:cBhvr>
                                      <p:tavLst>
                                        <p:tav tm="0">
                                          <p:val>
                                            <p:strVal val="ppt_y"/>
                                          </p:val>
                                        </p:tav>
                                        <p:tav tm="100000">
                                          <p:val>
                                            <p:strVal val="1+ppt_h/2"/>
                                          </p:val>
                                        </p:tav>
                                      </p:tavLst>
                                    </p:anim>
                                    <p:set>
                                      <p:cBhvr>
                                        <p:cTn id="8" dur="1" fill="hold">
                                          <p:stCondLst>
                                            <p:cond delay="499"/>
                                          </p:stCondLst>
                                        </p:cTn>
                                        <p:tgtEl>
                                          <p:spTgt spid="3082"/>
                                        </p:tgtEl>
                                        <p:attrNameLst>
                                          <p:attrName>style.visibility</p:attrName>
                                        </p:attrNameLst>
                                      </p:cBhvr>
                                      <p:to>
                                        <p:strVal val="hidden"/>
                                      </p:to>
                                    </p:set>
                                  </p:childTnLst>
                                </p:cTn>
                              </p:par>
                            </p:childTnLst>
                          </p:cTn>
                        </p:par>
                        <p:par>
                          <p:cTn id="9" fill="hold">
                            <p:stCondLst>
                              <p:cond delay="500"/>
                            </p:stCondLst>
                            <p:childTnLst>
                              <p:par>
                                <p:cTn id="10" presetID="47" presetClass="entr" presetSubtype="0" fill="hold" nodeType="afterEffect">
                                  <p:stCondLst>
                                    <p:cond delay="0"/>
                                  </p:stCondLst>
                                  <p:childTnLst>
                                    <p:set>
                                      <p:cBhvr>
                                        <p:cTn id="11" dur="1" fill="hold">
                                          <p:stCondLst>
                                            <p:cond delay="0"/>
                                          </p:stCondLst>
                                        </p:cTn>
                                        <p:tgtEl>
                                          <p:spTgt spid="3080"/>
                                        </p:tgtEl>
                                        <p:attrNameLst>
                                          <p:attrName>style.visibility</p:attrName>
                                        </p:attrNameLst>
                                      </p:cBhvr>
                                      <p:to>
                                        <p:strVal val="visible"/>
                                      </p:to>
                                    </p:set>
                                    <p:animEffect transition="in" filter="fade">
                                      <p:cBhvr>
                                        <p:cTn id="12" dur="1000"/>
                                        <p:tgtEl>
                                          <p:spTgt spid="3080"/>
                                        </p:tgtEl>
                                      </p:cBhvr>
                                    </p:animEffect>
                                    <p:anim calcmode="lin" valueType="num">
                                      <p:cBhvr>
                                        <p:cTn id="13" dur="1000" fill="hold"/>
                                        <p:tgtEl>
                                          <p:spTgt spid="3080"/>
                                        </p:tgtEl>
                                        <p:attrNameLst>
                                          <p:attrName>ppt_x</p:attrName>
                                        </p:attrNameLst>
                                      </p:cBhvr>
                                      <p:tavLst>
                                        <p:tav tm="0">
                                          <p:val>
                                            <p:strVal val="#ppt_x"/>
                                          </p:val>
                                        </p:tav>
                                        <p:tav tm="100000">
                                          <p:val>
                                            <p:strVal val="#ppt_x"/>
                                          </p:val>
                                        </p:tav>
                                      </p:tavLst>
                                    </p:anim>
                                    <p:anim calcmode="lin" valueType="num">
                                      <p:cBhvr>
                                        <p:cTn id="14" dur="1000" fill="hold"/>
                                        <p:tgtEl>
                                          <p:spTgt spid="308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3"/>
        <p:cNvGrpSpPr/>
        <p:nvPr/>
      </p:nvGrpSpPr>
      <p:grpSpPr>
        <a:xfrm>
          <a:off x="0" y="0"/>
          <a:ext cx="0" cy="0"/>
          <a:chOff x="0" y="0"/>
          <a:chExt cx="0" cy="0"/>
        </a:xfrm>
      </p:grpSpPr>
      <p:sp>
        <p:nvSpPr>
          <p:cNvPr id="79" name="Google Shape;1177;p42"/>
          <p:cNvSpPr/>
          <p:nvPr/>
        </p:nvSpPr>
        <p:spPr>
          <a:xfrm>
            <a:off x="4285857" y="1386165"/>
            <a:ext cx="415500" cy="415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2"/>
          <p:cNvSpPr txBox="1">
            <a:spLocks noGrp="1"/>
          </p:cNvSpPr>
          <p:nvPr>
            <p:ph type="ctrTitle" idx="2"/>
          </p:nvPr>
        </p:nvSpPr>
        <p:spPr>
          <a:xfrm>
            <a:off x="3567036" y="1962150"/>
            <a:ext cx="1881300" cy="45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—Lecturor</a:t>
            </a:r>
            <a:br>
              <a:rPr lang="en" dirty="0"/>
            </a:br>
            <a:r>
              <a:rPr lang="en" dirty="0"/>
              <a:t>Mr.Nguyen Thien Bao</a:t>
            </a:r>
            <a:endParaRPr dirty="0"/>
          </a:p>
        </p:txBody>
      </p:sp>
      <p:sp>
        <p:nvSpPr>
          <p:cNvPr id="1166" name="Google Shape;1166;p42"/>
          <p:cNvSpPr txBox="1">
            <a:spLocks noGrp="1"/>
          </p:cNvSpPr>
          <p:nvPr>
            <p:ph type="ctrTitle"/>
          </p:nvPr>
        </p:nvSpPr>
        <p:spPr>
          <a:xfrm>
            <a:off x="629663" y="1581452"/>
            <a:ext cx="2263048" cy="45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—Bui Thanh Ngoc</a:t>
            </a:r>
            <a:endParaRPr dirty="0"/>
          </a:p>
        </p:txBody>
      </p:sp>
      <p:sp>
        <p:nvSpPr>
          <p:cNvPr id="1167" name="Google Shape;1167;p42"/>
          <p:cNvSpPr txBox="1">
            <a:spLocks noGrp="1"/>
          </p:cNvSpPr>
          <p:nvPr>
            <p:ph type="subTitle" idx="1"/>
          </p:nvPr>
        </p:nvSpPr>
        <p:spPr>
          <a:xfrm>
            <a:off x="692211" y="1862658"/>
            <a:ext cx="2200500" cy="82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18110034</a:t>
            </a:r>
            <a:endParaRPr dirty="0"/>
          </a:p>
        </p:txBody>
      </p:sp>
      <p:sp>
        <p:nvSpPr>
          <p:cNvPr id="1169" name="Google Shape;1169;p42"/>
          <p:cNvSpPr txBox="1">
            <a:spLocks noGrp="1"/>
          </p:cNvSpPr>
          <p:nvPr>
            <p:ph type="ctrTitle" idx="4"/>
          </p:nvPr>
        </p:nvSpPr>
        <p:spPr>
          <a:xfrm>
            <a:off x="6181528" y="1496982"/>
            <a:ext cx="2315576" cy="45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—Nguyen Thanh Phong</a:t>
            </a:r>
            <a:endParaRPr dirty="0"/>
          </a:p>
        </p:txBody>
      </p:sp>
      <p:sp>
        <p:nvSpPr>
          <p:cNvPr id="1170" name="Google Shape;1170;p42"/>
          <p:cNvSpPr txBox="1">
            <a:spLocks noGrp="1"/>
          </p:cNvSpPr>
          <p:nvPr>
            <p:ph type="subTitle" idx="5"/>
          </p:nvPr>
        </p:nvSpPr>
        <p:spPr>
          <a:xfrm>
            <a:off x="6253387" y="1805269"/>
            <a:ext cx="2270700" cy="82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19110103</a:t>
            </a:r>
            <a:endParaRPr dirty="0"/>
          </a:p>
        </p:txBody>
      </p:sp>
      <p:sp>
        <p:nvSpPr>
          <p:cNvPr id="1171" name="Google Shape;1171;p42"/>
          <p:cNvSpPr txBox="1">
            <a:spLocks noGrp="1"/>
          </p:cNvSpPr>
          <p:nvPr>
            <p:ph type="ctrTitle" idx="7"/>
          </p:nvPr>
        </p:nvSpPr>
        <p:spPr>
          <a:xfrm>
            <a:off x="1501446" y="3332699"/>
            <a:ext cx="1881300" cy="45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—Le Cong Thuong</a:t>
            </a:r>
            <a:endParaRPr dirty="0"/>
          </a:p>
        </p:txBody>
      </p:sp>
      <p:sp>
        <p:nvSpPr>
          <p:cNvPr id="1172" name="Google Shape;1172;p42"/>
          <p:cNvSpPr txBox="1">
            <a:spLocks noGrp="1"/>
          </p:cNvSpPr>
          <p:nvPr>
            <p:ph type="subTitle" idx="8"/>
          </p:nvPr>
        </p:nvSpPr>
        <p:spPr>
          <a:xfrm>
            <a:off x="1376817" y="3628669"/>
            <a:ext cx="2200500" cy="82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19110058</a:t>
            </a:r>
            <a:endParaRPr dirty="0"/>
          </a:p>
        </p:txBody>
      </p:sp>
      <p:sp>
        <p:nvSpPr>
          <p:cNvPr id="1173" name="Google Shape;1173;p42"/>
          <p:cNvSpPr txBox="1">
            <a:spLocks noGrp="1"/>
          </p:cNvSpPr>
          <p:nvPr>
            <p:ph type="ctrTitle" idx="9"/>
          </p:nvPr>
        </p:nvSpPr>
        <p:spPr>
          <a:xfrm>
            <a:off x="5598876" y="3363329"/>
            <a:ext cx="2225135" cy="45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—Cao Dinh Sy Vy</a:t>
            </a:r>
            <a:endParaRPr dirty="0"/>
          </a:p>
        </p:txBody>
      </p:sp>
      <p:sp>
        <p:nvSpPr>
          <p:cNvPr id="1174" name="Google Shape;1174;p42"/>
          <p:cNvSpPr txBox="1">
            <a:spLocks noGrp="1"/>
          </p:cNvSpPr>
          <p:nvPr>
            <p:ph type="subTitle" idx="13"/>
          </p:nvPr>
        </p:nvSpPr>
        <p:spPr>
          <a:xfrm>
            <a:off x="5753411" y="3673750"/>
            <a:ext cx="2070600" cy="82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19110143</a:t>
            </a:r>
            <a:endParaRPr dirty="0"/>
          </a:p>
        </p:txBody>
      </p:sp>
      <p:sp>
        <p:nvSpPr>
          <p:cNvPr id="1178" name="Google Shape;1178;p42"/>
          <p:cNvSpPr/>
          <p:nvPr/>
        </p:nvSpPr>
        <p:spPr>
          <a:xfrm>
            <a:off x="4361163" y="3005284"/>
            <a:ext cx="415500" cy="415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2"/>
          <p:cNvSpPr/>
          <p:nvPr/>
        </p:nvSpPr>
        <p:spPr>
          <a:xfrm>
            <a:off x="1625825" y="1163242"/>
            <a:ext cx="415500" cy="415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2"/>
          <p:cNvSpPr/>
          <p:nvPr/>
        </p:nvSpPr>
        <p:spPr>
          <a:xfrm>
            <a:off x="7104124" y="1163242"/>
            <a:ext cx="415500" cy="415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83" name="Google Shape;1183;p42"/>
          <p:cNvCxnSpPr>
            <a:stCxn id="1180" idx="3"/>
            <a:endCxn id="1178" idx="1"/>
          </p:cNvCxnSpPr>
          <p:nvPr/>
        </p:nvCxnSpPr>
        <p:spPr>
          <a:xfrm>
            <a:off x="2041325" y="1370992"/>
            <a:ext cx="2319900" cy="1842000"/>
          </a:xfrm>
          <a:prstGeom prst="bentConnector3">
            <a:avLst>
              <a:gd name="adj1" fmla="val 49999"/>
            </a:avLst>
          </a:prstGeom>
          <a:noFill/>
          <a:ln w="9525" cap="flat" cmpd="sng">
            <a:solidFill>
              <a:schemeClr val="lt2"/>
            </a:solidFill>
            <a:prstDash val="solid"/>
            <a:round/>
            <a:headEnd type="none" w="med" len="med"/>
            <a:tailEnd type="none" w="med" len="med"/>
          </a:ln>
        </p:spPr>
      </p:cxnSp>
      <p:cxnSp>
        <p:nvCxnSpPr>
          <p:cNvPr id="1184" name="Google Shape;1184;p42"/>
          <p:cNvCxnSpPr>
            <a:stCxn id="1178" idx="3"/>
            <a:endCxn id="1182" idx="1"/>
          </p:cNvCxnSpPr>
          <p:nvPr/>
        </p:nvCxnSpPr>
        <p:spPr>
          <a:xfrm rot="10800000" flipH="1">
            <a:off x="4776663" y="1371034"/>
            <a:ext cx="2327400" cy="1842000"/>
          </a:xfrm>
          <a:prstGeom prst="bentConnector3">
            <a:avLst>
              <a:gd name="adj1" fmla="val 50001"/>
            </a:avLst>
          </a:prstGeom>
          <a:noFill/>
          <a:ln w="9525" cap="flat" cmpd="sng">
            <a:solidFill>
              <a:schemeClr val="lt2"/>
            </a:solidFill>
            <a:prstDash val="solid"/>
            <a:round/>
            <a:headEnd type="none" w="med" len="med"/>
            <a:tailEnd type="none" w="med" len="med"/>
          </a:ln>
        </p:spPr>
      </p:cxnSp>
      <p:grpSp>
        <p:nvGrpSpPr>
          <p:cNvPr id="1202" name="Google Shape;1202;p42"/>
          <p:cNvGrpSpPr/>
          <p:nvPr/>
        </p:nvGrpSpPr>
        <p:grpSpPr>
          <a:xfrm>
            <a:off x="1707236" y="1198029"/>
            <a:ext cx="260283" cy="345914"/>
            <a:chOff x="8055961" y="2881842"/>
            <a:chExt cx="260283" cy="345914"/>
          </a:xfrm>
        </p:grpSpPr>
        <p:sp>
          <p:nvSpPr>
            <p:cNvPr id="1203" name="Google Shape;1203;p42"/>
            <p:cNvSpPr/>
            <p:nvPr/>
          </p:nvSpPr>
          <p:spPr>
            <a:xfrm>
              <a:off x="8055961" y="2881842"/>
              <a:ext cx="260283" cy="345914"/>
            </a:xfrm>
            <a:custGeom>
              <a:avLst/>
              <a:gdLst/>
              <a:ahLst/>
              <a:cxnLst/>
              <a:rect l="l" t="t" r="r" b="b"/>
              <a:pathLst>
                <a:path w="8216" h="10919" extrusionOk="0">
                  <a:moveTo>
                    <a:pt x="4918" y="2358"/>
                  </a:moveTo>
                  <a:cubicBezTo>
                    <a:pt x="5120" y="2656"/>
                    <a:pt x="5334" y="2882"/>
                    <a:pt x="5561" y="3073"/>
                  </a:cubicBezTo>
                  <a:lnTo>
                    <a:pt x="4477" y="3073"/>
                  </a:lnTo>
                  <a:cubicBezTo>
                    <a:pt x="4429" y="3073"/>
                    <a:pt x="4382" y="3085"/>
                    <a:pt x="4358" y="3132"/>
                  </a:cubicBezTo>
                  <a:cubicBezTo>
                    <a:pt x="4310" y="3168"/>
                    <a:pt x="4298" y="3216"/>
                    <a:pt x="4298" y="3251"/>
                  </a:cubicBezTo>
                  <a:lnTo>
                    <a:pt x="4322" y="3442"/>
                  </a:lnTo>
                  <a:cubicBezTo>
                    <a:pt x="4263" y="3418"/>
                    <a:pt x="4191" y="3418"/>
                    <a:pt x="4120" y="3418"/>
                  </a:cubicBezTo>
                  <a:cubicBezTo>
                    <a:pt x="4048" y="3418"/>
                    <a:pt x="3965" y="3430"/>
                    <a:pt x="3906" y="3442"/>
                  </a:cubicBezTo>
                  <a:lnTo>
                    <a:pt x="3941" y="3251"/>
                  </a:lnTo>
                  <a:lnTo>
                    <a:pt x="3941" y="3228"/>
                  </a:lnTo>
                  <a:cubicBezTo>
                    <a:pt x="4263" y="2966"/>
                    <a:pt x="4596" y="2692"/>
                    <a:pt x="4918" y="2358"/>
                  </a:cubicBezTo>
                  <a:close/>
                  <a:moveTo>
                    <a:pt x="3572" y="3478"/>
                  </a:moveTo>
                  <a:lnTo>
                    <a:pt x="3525" y="3823"/>
                  </a:lnTo>
                  <a:cubicBezTo>
                    <a:pt x="3525" y="3823"/>
                    <a:pt x="3513" y="3894"/>
                    <a:pt x="3513" y="3906"/>
                  </a:cubicBezTo>
                  <a:cubicBezTo>
                    <a:pt x="3429" y="4121"/>
                    <a:pt x="3239" y="4263"/>
                    <a:pt x="3013" y="4263"/>
                  </a:cubicBezTo>
                  <a:lnTo>
                    <a:pt x="2858" y="4263"/>
                  </a:lnTo>
                  <a:cubicBezTo>
                    <a:pt x="2739" y="4263"/>
                    <a:pt x="2632" y="4204"/>
                    <a:pt x="2572" y="4121"/>
                  </a:cubicBezTo>
                  <a:cubicBezTo>
                    <a:pt x="2596" y="4097"/>
                    <a:pt x="2620" y="4085"/>
                    <a:pt x="2644" y="4073"/>
                  </a:cubicBezTo>
                  <a:cubicBezTo>
                    <a:pt x="2739" y="4013"/>
                    <a:pt x="2834" y="3954"/>
                    <a:pt x="2941" y="3894"/>
                  </a:cubicBezTo>
                  <a:lnTo>
                    <a:pt x="2941" y="3906"/>
                  </a:lnTo>
                  <a:cubicBezTo>
                    <a:pt x="2929" y="4013"/>
                    <a:pt x="3001" y="4073"/>
                    <a:pt x="3096" y="4073"/>
                  </a:cubicBezTo>
                  <a:cubicBezTo>
                    <a:pt x="3179" y="4073"/>
                    <a:pt x="3239" y="4001"/>
                    <a:pt x="3239" y="3906"/>
                  </a:cubicBezTo>
                  <a:lnTo>
                    <a:pt x="3239" y="3704"/>
                  </a:lnTo>
                  <a:cubicBezTo>
                    <a:pt x="3346" y="3632"/>
                    <a:pt x="3453" y="3549"/>
                    <a:pt x="3572" y="3478"/>
                  </a:cubicBezTo>
                  <a:close/>
                  <a:moveTo>
                    <a:pt x="4965" y="3370"/>
                  </a:moveTo>
                  <a:lnTo>
                    <a:pt x="4965" y="3382"/>
                  </a:lnTo>
                  <a:lnTo>
                    <a:pt x="5811" y="3382"/>
                  </a:lnTo>
                  <a:lnTo>
                    <a:pt x="5727" y="3966"/>
                  </a:lnTo>
                  <a:cubicBezTo>
                    <a:pt x="5692" y="4144"/>
                    <a:pt x="5549" y="4263"/>
                    <a:pt x="5382" y="4263"/>
                  </a:cubicBezTo>
                  <a:lnTo>
                    <a:pt x="5215" y="4263"/>
                  </a:lnTo>
                  <a:cubicBezTo>
                    <a:pt x="4977" y="4263"/>
                    <a:pt x="4775" y="4097"/>
                    <a:pt x="4715" y="3882"/>
                  </a:cubicBezTo>
                  <a:cubicBezTo>
                    <a:pt x="4715" y="3847"/>
                    <a:pt x="4703" y="3823"/>
                    <a:pt x="4703" y="3787"/>
                  </a:cubicBezTo>
                  <a:cubicBezTo>
                    <a:pt x="4679" y="3668"/>
                    <a:pt x="4644" y="3370"/>
                    <a:pt x="4644" y="3370"/>
                  </a:cubicBezTo>
                  <a:close/>
                  <a:moveTo>
                    <a:pt x="4453" y="311"/>
                  </a:moveTo>
                  <a:cubicBezTo>
                    <a:pt x="4549" y="311"/>
                    <a:pt x="4632" y="322"/>
                    <a:pt x="4715" y="358"/>
                  </a:cubicBezTo>
                  <a:cubicBezTo>
                    <a:pt x="5072" y="453"/>
                    <a:pt x="5299" y="811"/>
                    <a:pt x="5275" y="1215"/>
                  </a:cubicBezTo>
                  <a:cubicBezTo>
                    <a:pt x="5275" y="1299"/>
                    <a:pt x="5334" y="1382"/>
                    <a:pt x="5430" y="1382"/>
                  </a:cubicBezTo>
                  <a:cubicBezTo>
                    <a:pt x="5513" y="1382"/>
                    <a:pt x="5584" y="1323"/>
                    <a:pt x="5584" y="1227"/>
                  </a:cubicBezTo>
                  <a:cubicBezTo>
                    <a:pt x="5608" y="1025"/>
                    <a:pt x="5572" y="823"/>
                    <a:pt x="5501" y="668"/>
                  </a:cubicBezTo>
                  <a:lnTo>
                    <a:pt x="5501" y="668"/>
                  </a:lnTo>
                  <a:cubicBezTo>
                    <a:pt x="6084" y="751"/>
                    <a:pt x="6525" y="1263"/>
                    <a:pt x="6525" y="1858"/>
                  </a:cubicBezTo>
                  <a:lnTo>
                    <a:pt x="6525" y="3299"/>
                  </a:lnTo>
                  <a:cubicBezTo>
                    <a:pt x="6215" y="3156"/>
                    <a:pt x="5596" y="2811"/>
                    <a:pt x="5144" y="2120"/>
                  </a:cubicBezTo>
                  <a:cubicBezTo>
                    <a:pt x="5191" y="2061"/>
                    <a:pt x="5251" y="2025"/>
                    <a:pt x="5299" y="1966"/>
                  </a:cubicBezTo>
                  <a:cubicBezTo>
                    <a:pt x="5358" y="1906"/>
                    <a:pt x="5358" y="1799"/>
                    <a:pt x="5275" y="1739"/>
                  </a:cubicBezTo>
                  <a:cubicBezTo>
                    <a:pt x="5246" y="1711"/>
                    <a:pt x="5210" y="1696"/>
                    <a:pt x="5173" y="1696"/>
                  </a:cubicBezTo>
                  <a:cubicBezTo>
                    <a:pt x="5132" y="1696"/>
                    <a:pt x="5092" y="1714"/>
                    <a:pt x="5060" y="1751"/>
                  </a:cubicBezTo>
                  <a:cubicBezTo>
                    <a:pt x="3727" y="3239"/>
                    <a:pt x="2060" y="4061"/>
                    <a:pt x="1429" y="4323"/>
                  </a:cubicBezTo>
                  <a:cubicBezTo>
                    <a:pt x="1465" y="4061"/>
                    <a:pt x="1512" y="3585"/>
                    <a:pt x="1512" y="2882"/>
                  </a:cubicBezTo>
                  <a:cubicBezTo>
                    <a:pt x="1512" y="2192"/>
                    <a:pt x="1798" y="1549"/>
                    <a:pt x="2322" y="1049"/>
                  </a:cubicBezTo>
                  <a:cubicBezTo>
                    <a:pt x="2822" y="572"/>
                    <a:pt x="3477" y="311"/>
                    <a:pt x="4120" y="311"/>
                  </a:cubicBezTo>
                  <a:close/>
                  <a:moveTo>
                    <a:pt x="6108" y="3466"/>
                  </a:moveTo>
                  <a:cubicBezTo>
                    <a:pt x="6144" y="3478"/>
                    <a:pt x="6156" y="3490"/>
                    <a:pt x="6192" y="3490"/>
                  </a:cubicBezTo>
                  <a:cubicBezTo>
                    <a:pt x="6227" y="3632"/>
                    <a:pt x="6346" y="3728"/>
                    <a:pt x="6501" y="3728"/>
                  </a:cubicBezTo>
                  <a:lnTo>
                    <a:pt x="6584" y="3728"/>
                  </a:lnTo>
                  <a:cubicBezTo>
                    <a:pt x="6739" y="3728"/>
                    <a:pt x="6858" y="3847"/>
                    <a:pt x="6858" y="4001"/>
                  </a:cubicBezTo>
                  <a:cubicBezTo>
                    <a:pt x="6858" y="4144"/>
                    <a:pt x="6739" y="4263"/>
                    <a:pt x="6584" y="4263"/>
                  </a:cubicBezTo>
                  <a:lnTo>
                    <a:pt x="6477" y="4263"/>
                  </a:lnTo>
                  <a:cubicBezTo>
                    <a:pt x="6477" y="4180"/>
                    <a:pt x="6418" y="4097"/>
                    <a:pt x="6334" y="4097"/>
                  </a:cubicBezTo>
                  <a:cubicBezTo>
                    <a:pt x="6239" y="4097"/>
                    <a:pt x="6168" y="4156"/>
                    <a:pt x="6156" y="4252"/>
                  </a:cubicBezTo>
                  <a:cubicBezTo>
                    <a:pt x="6108" y="4775"/>
                    <a:pt x="5882" y="5252"/>
                    <a:pt x="5501" y="5609"/>
                  </a:cubicBezTo>
                  <a:cubicBezTo>
                    <a:pt x="5108" y="5966"/>
                    <a:pt x="4620" y="6157"/>
                    <a:pt x="4096" y="6157"/>
                  </a:cubicBezTo>
                  <a:cubicBezTo>
                    <a:pt x="3596" y="6157"/>
                    <a:pt x="3108" y="5966"/>
                    <a:pt x="2715" y="5621"/>
                  </a:cubicBezTo>
                  <a:cubicBezTo>
                    <a:pt x="2358" y="5287"/>
                    <a:pt x="2143" y="4859"/>
                    <a:pt x="2060" y="4382"/>
                  </a:cubicBezTo>
                  <a:cubicBezTo>
                    <a:pt x="2120" y="4359"/>
                    <a:pt x="2203" y="4311"/>
                    <a:pt x="2274" y="4287"/>
                  </a:cubicBezTo>
                  <a:cubicBezTo>
                    <a:pt x="2393" y="4478"/>
                    <a:pt x="2596" y="4597"/>
                    <a:pt x="2834" y="4597"/>
                  </a:cubicBezTo>
                  <a:lnTo>
                    <a:pt x="3001" y="4597"/>
                  </a:lnTo>
                  <a:cubicBezTo>
                    <a:pt x="3382" y="4597"/>
                    <a:pt x="3727" y="4311"/>
                    <a:pt x="3822" y="3942"/>
                  </a:cubicBezTo>
                  <a:cubicBezTo>
                    <a:pt x="3858" y="3823"/>
                    <a:pt x="3965" y="3728"/>
                    <a:pt x="4108" y="3728"/>
                  </a:cubicBezTo>
                  <a:cubicBezTo>
                    <a:pt x="4239" y="3728"/>
                    <a:pt x="4358" y="3823"/>
                    <a:pt x="4382" y="3942"/>
                  </a:cubicBezTo>
                  <a:cubicBezTo>
                    <a:pt x="4477" y="4311"/>
                    <a:pt x="4822" y="4597"/>
                    <a:pt x="5203" y="4597"/>
                  </a:cubicBezTo>
                  <a:lnTo>
                    <a:pt x="5370" y="4597"/>
                  </a:lnTo>
                  <a:cubicBezTo>
                    <a:pt x="5692" y="4597"/>
                    <a:pt x="5989" y="4347"/>
                    <a:pt x="6037" y="4013"/>
                  </a:cubicBezTo>
                  <a:lnTo>
                    <a:pt x="6108" y="3466"/>
                  </a:lnTo>
                  <a:close/>
                  <a:moveTo>
                    <a:pt x="4977" y="6311"/>
                  </a:moveTo>
                  <a:lnTo>
                    <a:pt x="4977" y="6859"/>
                  </a:lnTo>
                  <a:cubicBezTo>
                    <a:pt x="4977" y="7216"/>
                    <a:pt x="5203" y="7526"/>
                    <a:pt x="5549" y="7645"/>
                  </a:cubicBezTo>
                  <a:lnTo>
                    <a:pt x="5799" y="7740"/>
                  </a:lnTo>
                  <a:lnTo>
                    <a:pt x="5656" y="8062"/>
                  </a:lnTo>
                  <a:cubicBezTo>
                    <a:pt x="5382" y="8669"/>
                    <a:pt x="4775" y="9062"/>
                    <a:pt x="4120" y="9062"/>
                  </a:cubicBezTo>
                  <a:cubicBezTo>
                    <a:pt x="3453" y="9062"/>
                    <a:pt x="2858" y="8669"/>
                    <a:pt x="2584" y="8062"/>
                  </a:cubicBezTo>
                  <a:lnTo>
                    <a:pt x="2441" y="7740"/>
                  </a:lnTo>
                  <a:lnTo>
                    <a:pt x="2691" y="7645"/>
                  </a:lnTo>
                  <a:cubicBezTo>
                    <a:pt x="3036" y="7526"/>
                    <a:pt x="3251" y="7216"/>
                    <a:pt x="3251" y="6859"/>
                  </a:cubicBezTo>
                  <a:lnTo>
                    <a:pt x="3251" y="6311"/>
                  </a:lnTo>
                  <a:cubicBezTo>
                    <a:pt x="3525" y="6407"/>
                    <a:pt x="3822" y="6466"/>
                    <a:pt x="4120" y="6466"/>
                  </a:cubicBezTo>
                  <a:cubicBezTo>
                    <a:pt x="4418" y="6466"/>
                    <a:pt x="4715" y="6407"/>
                    <a:pt x="4977" y="6311"/>
                  </a:cubicBezTo>
                  <a:close/>
                  <a:moveTo>
                    <a:pt x="4084" y="1"/>
                  </a:moveTo>
                  <a:cubicBezTo>
                    <a:pt x="3358" y="1"/>
                    <a:pt x="2620" y="299"/>
                    <a:pt x="2060" y="834"/>
                  </a:cubicBezTo>
                  <a:cubicBezTo>
                    <a:pt x="1489" y="1382"/>
                    <a:pt x="1155" y="2120"/>
                    <a:pt x="1155" y="2882"/>
                  </a:cubicBezTo>
                  <a:cubicBezTo>
                    <a:pt x="1155" y="4025"/>
                    <a:pt x="1024" y="4537"/>
                    <a:pt x="1024" y="4537"/>
                  </a:cubicBezTo>
                  <a:cubicBezTo>
                    <a:pt x="1012" y="4597"/>
                    <a:pt x="1024" y="4656"/>
                    <a:pt x="1072" y="4704"/>
                  </a:cubicBezTo>
                  <a:cubicBezTo>
                    <a:pt x="1096" y="4728"/>
                    <a:pt x="1143" y="4740"/>
                    <a:pt x="1167" y="4740"/>
                  </a:cubicBezTo>
                  <a:cubicBezTo>
                    <a:pt x="1191" y="4740"/>
                    <a:pt x="1203" y="4740"/>
                    <a:pt x="1227" y="4728"/>
                  </a:cubicBezTo>
                  <a:cubicBezTo>
                    <a:pt x="1250" y="4728"/>
                    <a:pt x="1441" y="4656"/>
                    <a:pt x="1739" y="4525"/>
                  </a:cubicBezTo>
                  <a:cubicBezTo>
                    <a:pt x="1822" y="5025"/>
                    <a:pt x="2096" y="5490"/>
                    <a:pt x="2477" y="5847"/>
                  </a:cubicBezTo>
                  <a:cubicBezTo>
                    <a:pt x="2620" y="5966"/>
                    <a:pt x="2751" y="6073"/>
                    <a:pt x="2894" y="6145"/>
                  </a:cubicBezTo>
                  <a:lnTo>
                    <a:pt x="2894" y="6847"/>
                  </a:lnTo>
                  <a:cubicBezTo>
                    <a:pt x="2894" y="7061"/>
                    <a:pt x="2763" y="7264"/>
                    <a:pt x="2560" y="7335"/>
                  </a:cubicBezTo>
                  <a:lnTo>
                    <a:pt x="786" y="7954"/>
                  </a:lnTo>
                  <a:cubicBezTo>
                    <a:pt x="310" y="8121"/>
                    <a:pt x="0" y="8573"/>
                    <a:pt x="0" y="9074"/>
                  </a:cubicBezTo>
                  <a:lnTo>
                    <a:pt x="0" y="10740"/>
                  </a:lnTo>
                  <a:cubicBezTo>
                    <a:pt x="0" y="10836"/>
                    <a:pt x="72" y="10907"/>
                    <a:pt x="155" y="10907"/>
                  </a:cubicBezTo>
                  <a:cubicBezTo>
                    <a:pt x="250" y="10907"/>
                    <a:pt x="322" y="10836"/>
                    <a:pt x="322" y="10740"/>
                  </a:cubicBezTo>
                  <a:lnTo>
                    <a:pt x="322" y="9074"/>
                  </a:lnTo>
                  <a:cubicBezTo>
                    <a:pt x="322" y="8931"/>
                    <a:pt x="358" y="8788"/>
                    <a:pt x="429" y="8669"/>
                  </a:cubicBezTo>
                  <a:lnTo>
                    <a:pt x="596" y="8824"/>
                  </a:lnTo>
                  <a:cubicBezTo>
                    <a:pt x="619" y="8847"/>
                    <a:pt x="667" y="8871"/>
                    <a:pt x="691" y="8871"/>
                  </a:cubicBezTo>
                  <a:cubicBezTo>
                    <a:pt x="739" y="8871"/>
                    <a:pt x="786" y="8847"/>
                    <a:pt x="810" y="8812"/>
                  </a:cubicBezTo>
                  <a:cubicBezTo>
                    <a:pt x="869" y="8728"/>
                    <a:pt x="858" y="8645"/>
                    <a:pt x="798" y="8585"/>
                  </a:cubicBezTo>
                  <a:lnTo>
                    <a:pt x="619" y="8431"/>
                  </a:lnTo>
                  <a:cubicBezTo>
                    <a:pt x="691" y="8359"/>
                    <a:pt x="798" y="8312"/>
                    <a:pt x="893" y="8276"/>
                  </a:cubicBezTo>
                  <a:lnTo>
                    <a:pt x="2096" y="7835"/>
                  </a:lnTo>
                  <a:lnTo>
                    <a:pt x="2239" y="8181"/>
                  </a:lnTo>
                  <a:cubicBezTo>
                    <a:pt x="2572" y="8907"/>
                    <a:pt x="3286" y="9371"/>
                    <a:pt x="4072" y="9371"/>
                  </a:cubicBezTo>
                  <a:cubicBezTo>
                    <a:pt x="4858" y="9371"/>
                    <a:pt x="5572" y="8907"/>
                    <a:pt x="5906" y="8181"/>
                  </a:cubicBezTo>
                  <a:lnTo>
                    <a:pt x="6049" y="7835"/>
                  </a:lnTo>
                  <a:lnTo>
                    <a:pt x="7263" y="8276"/>
                  </a:lnTo>
                  <a:cubicBezTo>
                    <a:pt x="7358" y="8300"/>
                    <a:pt x="7454" y="8359"/>
                    <a:pt x="7525" y="8431"/>
                  </a:cubicBezTo>
                  <a:lnTo>
                    <a:pt x="6751" y="9085"/>
                  </a:lnTo>
                  <a:cubicBezTo>
                    <a:pt x="6561" y="9252"/>
                    <a:pt x="6454" y="9478"/>
                    <a:pt x="6454" y="9728"/>
                  </a:cubicBezTo>
                  <a:lnTo>
                    <a:pt x="6454" y="10752"/>
                  </a:lnTo>
                  <a:cubicBezTo>
                    <a:pt x="6454" y="10848"/>
                    <a:pt x="6525" y="10919"/>
                    <a:pt x="6620" y="10919"/>
                  </a:cubicBezTo>
                  <a:cubicBezTo>
                    <a:pt x="6704" y="10919"/>
                    <a:pt x="6787" y="10848"/>
                    <a:pt x="6787" y="10752"/>
                  </a:cubicBezTo>
                  <a:lnTo>
                    <a:pt x="6787" y="9728"/>
                  </a:lnTo>
                  <a:cubicBezTo>
                    <a:pt x="6787" y="9586"/>
                    <a:pt x="6846" y="9431"/>
                    <a:pt x="6965" y="9324"/>
                  </a:cubicBezTo>
                  <a:lnTo>
                    <a:pt x="7716" y="8669"/>
                  </a:lnTo>
                  <a:cubicBezTo>
                    <a:pt x="7775" y="8788"/>
                    <a:pt x="7823" y="8943"/>
                    <a:pt x="7823" y="9074"/>
                  </a:cubicBezTo>
                  <a:lnTo>
                    <a:pt x="7823" y="10740"/>
                  </a:lnTo>
                  <a:cubicBezTo>
                    <a:pt x="7823" y="10836"/>
                    <a:pt x="7894" y="10907"/>
                    <a:pt x="7989" y="10907"/>
                  </a:cubicBezTo>
                  <a:cubicBezTo>
                    <a:pt x="8073" y="10907"/>
                    <a:pt x="8144" y="10836"/>
                    <a:pt x="8144" y="10740"/>
                  </a:cubicBezTo>
                  <a:lnTo>
                    <a:pt x="8144" y="9074"/>
                  </a:lnTo>
                  <a:cubicBezTo>
                    <a:pt x="8216" y="8585"/>
                    <a:pt x="7882" y="8133"/>
                    <a:pt x="7418" y="7978"/>
                  </a:cubicBezTo>
                  <a:lnTo>
                    <a:pt x="5656" y="7347"/>
                  </a:lnTo>
                  <a:cubicBezTo>
                    <a:pt x="5441" y="7276"/>
                    <a:pt x="5311" y="7085"/>
                    <a:pt x="5311" y="6859"/>
                  </a:cubicBezTo>
                  <a:lnTo>
                    <a:pt x="5311" y="6157"/>
                  </a:lnTo>
                  <a:cubicBezTo>
                    <a:pt x="5453" y="6073"/>
                    <a:pt x="5608" y="5966"/>
                    <a:pt x="5739" y="5835"/>
                  </a:cubicBezTo>
                  <a:cubicBezTo>
                    <a:pt x="6096" y="5490"/>
                    <a:pt x="6346" y="5049"/>
                    <a:pt x="6442" y="4597"/>
                  </a:cubicBezTo>
                  <a:lnTo>
                    <a:pt x="6584" y="4597"/>
                  </a:lnTo>
                  <a:cubicBezTo>
                    <a:pt x="6918" y="4597"/>
                    <a:pt x="7168" y="4323"/>
                    <a:pt x="7168" y="4013"/>
                  </a:cubicBezTo>
                  <a:cubicBezTo>
                    <a:pt x="7168" y="3775"/>
                    <a:pt x="7037" y="3573"/>
                    <a:pt x="6823" y="3478"/>
                  </a:cubicBezTo>
                  <a:lnTo>
                    <a:pt x="6823" y="1870"/>
                  </a:lnTo>
                  <a:cubicBezTo>
                    <a:pt x="6823" y="1025"/>
                    <a:pt x="6144" y="334"/>
                    <a:pt x="5299" y="334"/>
                  </a:cubicBezTo>
                  <a:lnTo>
                    <a:pt x="5251" y="334"/>
                  </a:lnTo>
                  <a:cubicBezTo>
                    <a:pt x="5132" y="203"/>
                    <a:pt x="4965" y="96"/>
                    <a:pt x="4787" y="61"/>
                  </a:cubicBezTo>
                  <a:cubicBezTo>
                    <a:pt x="4668" y="25"/>
                    <a:pt x="4549" y="1"/>
                    <a:pt x="44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2"/>
            <p:cNvSpPr/>
            <p:nvPr/>
          </p:nvSpPr>
          <p:spPr>
            <a:xfrm>
              <a:off x="8164591" y="3033589"/>
              <a:ext cx="43402" cy="15396"/>
            </a:xfrm>
            <a:custGeom>
              <a:avLst/>
              <a:gdLst/>
              <a:ahLst/>
              <a:cxnLst/>
              <a:rect l="l" t="t" r="r" b="b"/>
              <a:pathLst>
                <a:path w="1370" h="486" extrusionOk="0">
                  <a:moveTo>
                    <a:pt x="173" y="0"/>
                  </a:moveTo>
                  <a:cubicBezTo>
                    <a:pt x="131" y="0"/>
                    <a:pt x="90" y="15"/>
                    <a:pt x="60" y="45"/>
                  </a:cubicBezTo>
                  <a:cubicBezTo>
                    <a:pt x="0" y="104"/>
                    <a:pt x="0" y="212"/>
                    <a:pt x="60" y="271"/>
                  </a:cubicBezTo>
                  <a:cubicBezTo>
                    <a:pt x="203" y="402"/>
                    <a:pt x="441" y="485"/>
                    <a:pt x="691" y="485"/>
                  </a:cubicBezTo>
                  <a:cubicBezTo>
                    <a:pt x="941" y="485"/>
                    <a:pt x="1179" y="414"/>
                    <a:pt x="1310" y="271"/>
                  </a:cubicBezTo>
                  <a:cubicBezTo>
                    <a:pt x="1370" y="212"/>
                    <a:pt x="1370" y="104"/>
                    <a:pt x="1310" y="45"/>
                  </a:cubicBezTo>
                  <a:cubicBezTo>
                    <a:pt x="1280" y="15"/>
                    <a:pt x="1242" y="0"/>
                    <a:pt x="1203" y="0"/>
                  </a:cubicBezTo>
                  <a:cubicBezTo>
                    <a:pt x="1164" y="0"/>
                    <a:pt x="1125" y="15"/>
                    <a:pt x="1096" y="45"/>
                  </a:cubicBezTo>
                  <a:cubicBezTo>
                    <a:pt x="1036" y="104"/>
                    <a:pt x="893" y="164"/>
                    <a:pt x="691" y="164"/>
                  </a:cubicBezTo>
                  <a:cubicBezTo>
                    <a:pt x="477" y="164"/>
                    <a:pt x="346" y="93"/>
                    <a:pt x="286" y="45"/>
                  </a:cubicBezTo>
                  <a:cubicBezTo>
                    <a:pt x="256" y="15"/>
                    <a:pt x="215" y="0"/>
                    <a:pt x="1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2"/>
            <p:cNvSpPr/>
            <p:nvPr/>
          </p:nvSpPr>
          <p:spPr>
            <a:xfrm>
              <a:off x="8213632" y="2995383"/>
              <a:ext cx="10581" cy="15492"/>
            </a:xfrm>
            <a:custGeom>
              <a:avLst/>
              <a:gdLst/>
              <a:ahLst/>
              <a:cxnLst/>
              <a:rect l="l" t="t" r="r" b="b"/>
              <a:pathLst>
                <a:path w="334" h="489" extrusionOk="0">
                  <a:moveTo>
                    <a:pt x="167" y="1"/>
                  </a:moveTo>
                  <a:cubicBezTo>
                    <a:pt x="83" y="1"/>
                    <a:pt x="0" y="72"/>
                    <a:pt x="0" y="167"/>
                  </a:cubicBezTo>
                  <a:lnTo>
                    <a:pt x="0" y="322"/>
                  </a:lnTo>
                  <a:cubicBezTo>
                    <a:pt x="0" y="417"/>
                    <a:pt x="83" y="489"/>
                    <a:pt x="167" y="489"/>
                  </a:cubicBezTo>
                  <a:cubicBezTo>
                    <a:pt x="250" y="489"/>
                    <a:pt x="334" y="417"/>
                    <a:pt x="334" y="322"/>
                  </a:cubicBezTo>
                  <a:lnTo>
                    <a:pt x="334" y="167"/>
                  </a:lnTo>
                  <a:cubicBezTo>
                    <a:pt x="322"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2"/>
            <p:cNvSpPr/>
            <p:nvPr/>
          </p:nvSpPr>
          <p:spPr>
            <a:xfrm>
              <a:off x="8088401" y="3165758"/>
              <a:ext cx="21511" cy="61998"/>
            </a:xfrm>
            <a:custGeom>
              <a:avLst/>
              <a:gdLst/>
              <a:ahLst/>
              <a:cxnLst/>
              <a:rect l="l" t="t" r="r" b="b"/>
              <a:pathLst>
                <a:path w="679" h="1957" extrusionOk="0">
                  <a:moveTo>
                    <a:pt x="176" y="1"/>
                  </a:moveTo>
                  <a:cubicBezTo>
                    <a:pt x="132" y="1"/>
                    <a:pt x="93" y="19"/>
                    <a:pt x="60" y="52"/>
                  </a:cubicBezTo>
                  <a:cubicBezTo>
                    <a:pt x="0" y="123"/>
                    <a:pt x="12" y="219"/>
                    <a:pt x="72" y="278"/>
                  </a:cubicBezTo>
                  <a:lnTo>
                    <a:pt x="179" y="362"/>
                  </a:lnTo>
                  <a:cubicBezTo>
                    <a:pt x="298" y="469"/>
                    <a:pt x="357" y="600"/>
                    <a:pt x="357" y="766"/>
                  </a:cubicBezTo>
                  <a:lnTo>
                    <a:pt x="357" y="1790"/>
                  </a:lnTo>
                  <a:cubicBezTo>
                    <a:pt x="357" y="1886"/>
                    <a:pt x="429" y="1957"/>
                    <a:pt x="524" y="1957"/>
                  </a:cubicBezTo>
                  <a:cubicBezTo>
                    <a:pt x="607" y="1957"/>
                    <a:pt x="679" y="1886"/>
                    <a:pt x="679" y="1790"/>
                  </a:cubicBezTo>
                  <a:lnTo>
                    <a:pt x="679" y="766"/>
                  </a:lnTo>
                  <a:cubicBezTo>
                    <a:pt x="679" y="528"/>
                    <a:pt x="584" y="290"/>
                    <a:pt x="381" y="123"/>
                  </a:cubicBezTo>
                  <a:lnTo>
                    <a:pt x="286" y="40"/>
                  </a:lnTo>
                  <a:cubicBezTo>
                    <a:pt x="248" y="13"/>
                    <a:pt x="211" y="1"/>
                    <a:pt x="1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7" name="Google Shape;1207;p42"/>
          <p:cNvGrpSpPr/>
          <p:nvPr/>
        </p:nvGrpSpPr>
        <p:grpSpPr>
          <a:xfrm>
            <a:off x="7177875" y="1192351"/>
            <a:ext cx="279513" cy="357255"/>
            <a:chOff x="4897750" y="2415639"/>
            <a:chExt cx="279513" cy="357255"/>
          </a:xfrm>
        </p:grpSpPr>
        <p:sp>
          <p:nvSpPr>
            <p:cNvPr id="1208" name="Google Shape;1208;p42"/>
            <p:cNvSpPr/>
            <p:nvPr/>
          </p:nvSpPr>
          <p:spPr>
            <a:xfrm>
              <a:off x="4964119" y="2715522"/>
              <a:ext cx="10613" cy="55472"/>
            </a:xfrm>
            <a:custGeom>
              <a:avLst/>
              <a:gdLst/>
              <a:ahLst/>
              <a:cxnLst/>
              <a:rect l="l" t="t" r="r" b="b"/>
              <a:pathLst>
                <a:path w="335" h="1751" extrusionOk="0">
                  <a:moveTo>
                    <a:pt x="167" y="0"/>
                  </a:moveTo>
                  <a:cubicBezTo>
                    <a:pt x="84" y="0"/>
                    <a:pt x="1" y="84"/>
                    <a:pt x="1" y="167"/>
                  </a:cubicBezTo>
                  <a:lnTo>
                    <a:pt x="1" y="1584"/>
                  </a:lnTo>
                  <a:cubicBezTo>
                    <a:pt x="1" y="1679"/>
                    <a:pt x="84" y="1751"/>
                    <a:pt x="167" y="1751"/>
                  </a:cubicBezTo>
                  <a:cubicBezTo>
                    <a:pt x="263" y="1751"/>
                    <a:pt x="334" y="1679"/>
                    <a:pt x="334" y="1584"/>
                  </a:cubicBezTo>
                  <a:lnTo>
                    <a:pt x="334" y="167"/>
                  </a:lnTo>
                  <a:cubicBezTo>
                    <a:pt x="334" y="84"/>
                    <a:pt x="263"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2"/>
            <p:cNvSpPr/>
            <p:nvPr/>
          </p:nvSpPr>
          <p:spPr>
            <a:xfrm>
              <a:off x="5098031" y="2715522"/>
              <a:ext cx="10581" cy="55472"/>
            </a:xfrm>
            <a:custGeom>
              <a:avLst/>
              <a:gdLst/>
              <a:ahLst/>
              <a:cxnLst/>
              <a:rect l="l" t="t" r="r" b="b"/>
              <a:pathLst>
                <a:path w="334" h="1751" extrusionOk="0">
                  <a:moveTo>
                    <a:pt x="167" y="0"/>
                  </a:moveTo>
                  <a:cubicBezTo>
                    <a:pt x="84" y="0"/>
                    <a:pt x="1" y="84"/>
                    <a:pt x="1" y="167"/>
                  </a:cubicBezTo>
                  <a:lnTo>
                    <a:pt x="1" y="1584"/>
                  </a:lnTo>
                  <a:cubicBezTo>
                    <a:pt x="1" y="1679"/>
                    <a:pt x="84" y="1751"/>
                    <a:pt x="167" y="1751"/>
                  </a:cubicBezTo>
                  <a:cubicBezTo>
                    <a:pt x="251" y="1751"/>
                    <a:pt x="334" y="1679"/>
                    <a:pt x="334" y="1584"/>
                  </a:cubicBezTo>
                  <a:lnTo>
                    <a:pt x="334" y="167"/>
                  </a:lnTo>
                  <a:cubicBezTo>
                    <a:pt x="334" y="84"/>
                    <a:pt x="262"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2"/>
            <p:cNvSpPr/>
            <p:nvPr/>
          </p:nvSpPr>
          <p:spPr>
            <a:xfrm>
              <a:off x="4897750" y="2415639"/>
              <a:ext cx="279513" cy="357255"/>
            </a:xfrm>
            <a:custGeom>
              <a:avLst/>
              <a:gdLst/>
              <a:ahLst/>
              <a:cxnLst/>
              <a:rect l="l" t="t" r="r" b="b"/>
              <a:pathLst>
                <a:path w="8823" h="11277" extrusionOk="0">
                  <a:moveTo>
                    <a:pt x="4787" y="299"/>
                  </a:moveTo>
                  <a:cubicBezTo>
                    <a:pt x="5418" y="299"/>
                    <a:pt x="6013" y="584"/>
                    <a:pt x="6430" y="1061"/>
                  </a:cubicBezTo>
                  <a:cubicBezTo>
                    <a:pt x="6834" y="1549"/>
                    <a:pt x="6989" y="2180"/>
                    <a:pt x="6894" y="2799"/>
                  </a:cubicBezTo>
                  <a:lnTo>
                    <a:pt x="6799" y="3311"/>
                  </a:lnTo>
                  <a:lnTo>
                    <a:pt x="6715" y="3311"/>
                  </a:lnTo>
                  <a:cubicBezTo>
                    <a:pt x="6656" y="3311"/>
                    <a:pt x="6608" y="3299"/>
                    <a:pt x="6573" y="3251"/>
                  </a:cubicBezTo>
                  <a:cubicBezTo>
                    <a:pt x="6549" y="3204"/>
                    <a:pt x="6513" y="3156"/>
                    <a:pt x="6537" y="3097"/>
                  </a:cubicBezTo>
                  <a:lnTo>
                    <a:pt x="6561" y="2882"/>
                  </a:lnTo>
                  <a:cubicBezTo>
                    <a:pt x="6596" y="2585"/>
                    <a:pt x="6501" y="2287"/>
                    <a:pt x="6311" y="2061"/>
                  </a:cubicBezTo>
                  <a:cubicBezTo>
                    <a:pt x="6120" y="1834"/>
                    <a:pt x="5834" y="1715"/>
                    <a:pt x="5537" y="1715"/>
                  </a:cubicBezTo>
                  <a:lnTo>
                    <a:pt x="5465" y="1715"/>
                  </a:lnTo>
                  <a:cubicBezTo>
                    <a:pt x="5370" y="1715"/>
                    <a:pt x="5299" y="1787"/>
                    <a:pt x="5299" y="1882"/>
                  </a:cubicBezTo>
                  <a:cubicBezTo>
                    <a:pt x="5299" y="1965"/>
                    <a:pt x="5370" y="2049"/>
                    <a:pt x="5465" y="2049"/>
                  </a:cubicBezTo>
                  <a:lnTo>
                    <a:pt x="5537" y="2049"/>
                  </a:lnTo>
                  <a:cubicBezTo>
                    <a:pt x="5751" y="2049"/>
                    <a:pt x="5942" y="2132"/>
                    <a:pt x="6072" y="2287"/>
                  </a:cubicBezTo>
                  <a:cubicBezTo>
                    <a:pt x="6203" y="2430"/>
                    <a:pt x="6263" y="2644"/>
                    <a:pt x="6251" y="2835"/>
                  </a:cubicBezTo>
                  <a:lnTo>
                    <a:pt x="6215" y="3061"/>
                  </a:lnTo>
                  <a:cubicBezTo>
                    <a:pt x="6203" y="3204"/>
                    <a:pt x="6251" y="3358"/>
                    <a:pt x="6358" y="3466"/>
                  </a:cubicBezTo>
                  <a:cubicBezTo>
                    <a:pt x="6453" y="3561"/>
                    <a:pt x="6596" y="3644"/>
                    <a:pt x="6739" y="3644"/>
                  </a:cubicBezTo>
                  <a:lnTo>
                    <a:pt x="6965" y="3644"/>
                  </a:lnTo>
                  <a:cubicBezTo>
                    <a:pt x="7037" y="3644"/>
                    <a:pt x="7108" y="3668"/>
                    <a:pt x="7168" y="3728"/>
                  </a:cubicBezTo>
                  <a:cubicBezTo>
                    <a:pt x="7239" y="3787"/>
                    <a:pt x="7251" y="3859"/>
                    <a:pt x="7251" y="3942"/>
                  </a:cubicBezTo>
                  <a:cubicBezTo>
                    <a:pt x="7239" y="4073"/>
                    <a:pt x="7096" y="4192"/>
                    <a:pt x="6954" y="4192"/>
                  </a:cubicBezTo>
                  <a:lnTo>
                    <a:pt x="6870" y="4192"/>
                  </a:lnTo>
                  <a:lnTo>
                    <a:pt x="6870" y="4180"/>
                  </a:lnTo>
                  <a:cubicBezTo>
                    <a:pt x="6870" y="4085"/>
                    <a:pt x="6799" y="4013"/>
                    <a:pt x="6715" y="4013"/>
                  </a:cubicBezTo>
                  <a:cubicBezTo>
                    <a:pt x="6620" y="4013"/>
                    <a:pt x="6549" y="4085"/>
                    <a:pt x="6549" y="4180"/>
                  </a:cubicBezTo>
                  <a:cubicBezTo>
                    <a:pt x="6549" y="5347"/>
                    <a:pt x="5596" y="6287"/>
                    <a:pt x="4418" y="6287"/>
                  </a:cubicBezTo>
                  <a:cubicBezTo>
                    <a:pt x="4395" y="6288"/>
                    <a:pt x="4373" y="6288"/>
                    <a:pt x="4351" y="6288"/>
                  </a:cubicBezTo>
                  <a:cubicBezTo>
                    <a:pt x="3169" y="6288"/>
                    <a:pt x="2251" y="5349"/>
                    <a:pt x="2251" y="4192"/>
                  </a:cubicBezTo>
                  <a:cubicBezTo>
                    <a:pt x="2251" y="4097"/>
                    <a:pt x="2179" y="4025"/>
                    <a:pt x="2084" y="4025"/>
                  </a:cubicBezTo>
                  <a:cubicBezTo>
                    <a:pt x="2001" y="4025"/>
                    <a:pt x="1917" y="4097"/>
                    <a:pt x="1917" y="4192"/>
                  </a:cubicBezTo>
                  <a:lnTo>
                    <a:pt x="1917" y="4204"/>
                  </a:lnTo>
                  <a:lnTo>
                    <a:pt x="1822" y="4204"/>
                  </a:lnTo>
                  <a:cubicBezTo>
                    <a:pt x="1739" y="4204"/>
                    <a:pt x="1667" y="4168"/>
                    <a:pt x="1608" y="4109"/>
                  </a:cubicBezTo>
                  <a:cubicBezTo>
                    <a:pt x="1548" y="4061"/>
                    <a:pt x="1536" y="3978"/>
                    <a:pt x="1536" y="3906"/>
                  </a:cubicBezTo>
                  <a:cubicBezTo>
                    <a:pt x="1548" y="3775"/>
                    <a:pt x="1679" y="3656"/>
                    <a:pt x="1834" y="3656"/>
                  </a:cubicBezTo>
                  <a:lnTo>
                    <a:pt x="2024" y="3656"/>
                  </a:lnTo>
                  <a:cubicBezTo>
                    <a:pt x="2179" y="3656"/>
                    <a:pt x="2310" y="3597"/>
                    <a:pt x="2405" y="3478"/>
                  </a:cubicBezTo>
                  <a:cubicBezTo>
                    <a:pt x="2513" y="3370"/>
                    <a:pt x="2560" y="3216"/>
                    <a:pt x="2548" y="3073"/>
                  </a:cubicBezTo>
                  <a:lnTo>
                    <a:pt x="2513" y="2846"/>
                  </a:lnTo>
                  <a:cubicBezTo>
                    <a:pt x="2489" y="2644"/>
                    <a:pt x="2560" y="2442"/>
                    <a:pt x="2691" y="2299"/>
                  </a:cubicBezTo>
                  <a:cubicBezTo>
                    <a:pt x="2834" y="2144"/>
                    <a:pt x="3024" y="2061"/>
                    <a:pt x="3227" y="2061"/>
                  </a:cubicBezTo>
                  <a:lnTo>
                    <a:pt x="4703" y="2061"/>
                  </a:lnTo>
                  <a:cubicBezTo>
                    <a:pt x="4787" y="2061"/>
                    <a:pt x="4870" y="1989"/>
                    <a:pt x="4870" y="1894"/>
                  </a:cubicBezTo>
                  <a:cubicBezTo>
                    <a:pt x="4870" y="1811"/>
                    <a:pt x="4787" y="1727"/>
                    <a:pt x="4703" y="1727"/>
                  </a:cubicBezTo>
                  <a:lnTo>
                    <a:pt x="3227" y="1727"/>
                  </a:lnTo>
                  <a:cubicBezTo>
                    <a:pt x="2929" y="1727"/>
                    <a:pt x="2643" y="1870"/>
                    <a:pt x="2453" y="2073"/>
                  </a:cubicBezTo>
                  <a:cubicBezTo>
                    <a:pt x="2262" y="2299"/>
                    <a:pt x="2155" y="2596"/>
                    <a:pt x="2203" y="2894"/>
                  </a:cubicBezTo>
                  <a:lnTo>
                    <a:pt x="2227" y="3120"/>
                  </a:lnTo>
                  <a:cubicBezTo>
                    <a:pt x="2227" y="3180"/>
                    <a:pt x="2215" y="3216"/>
                    <a:pt x="2191" y="3263"/>
                  </a:cubicBezTo>
                  <a:cubicBezTo>
                    <a:pt x="2155" y="3311"/>
                    <a:pt x="2096" y="3323"/>
                    <a:pt x="2048" y="3323"/>
                  </a:cubicBezTo>
                  <a:lnTo>
                    <a:pt x="1893" y="3323"/>
                  </a:lnTo>
                  <a:lnTo>
                    <a:pt x="1798" y="2763"/>
                  </a:lnTo>
                  <a:cubicBezTo>
                    <a:pt x="1691" y="2144"/>
                    <a:pt x="1881" y="1525"/>
                    <a:pt x="2274" y="1049"/>
                  </a:cubicBezTo>
                  <a:cubicBezTo>
                    <a:pt x="2679" y="572"/>
                    <a:pt x="3275" y="299"/>
                    <a:pt x="3882" y="299"/>
                  </a:cubicBezTo>
                  <a:close/>
                  <a:moveTo>
                    <a:pt x="5453" y="6395"/>
                  </a:moveTo>
                  <a:lnTo>
                    <a:pt x="5453" y="6954"/>
                  </a:lnTo>
                  <a:lnTo>
                    <a:pt x="5453" y="7073"/>
                  </a:lnTo>
                  <a:lnTo>
                    <a:pt x="4370" y="7692"/>
                  </a:lnTo>
                  <a:lnTo>
                    <a:pt x="3298" y="7073"/>
                  </a:lnTo>
                  <a:lnTo>
                    <a:pt x="3298" y="6954"/>
                  </a:lnTo>
                  <a:lnTo>
                    <a:pt x="3298" y="6395"/>
                  </a:lnTo>
                  <a:cubicBezTo>
                    <a:pt x="3632" y="6561"/>
                    <a:pt x="3989" y="6633"/>
                    <a:pt x="4370" y="6633"/>
                  </a:cubicBezTo>
                  <a:cubicBezTo>
                    <a:pt x="4763" y="6633"/>
                    <a:pt x="5120" y="6537"/>
                    <a:pt x="5453" y="6395"/>
                  </a:cubicBezTo>
                  <a:close/>
                  <a:moveTo>
                    <a:pt x="3215" y="7383"/>
                  </a:moveTo>
                  <a:lnTo>
                    <a:pt x="4108" y="7895"/>
                  </a:lnTo>
                  <a:lnTo>
                    <a:pt x="3644" y="8371"/>
                  </a:lnTo>
                  <a:cubicBezTo>
                    <a:pt x="3608" y="8419"/>
                    <a:pt x="3560" y="8431"/>
                    <a:pt x="3513" y="8431"/>
                  </a:cubicBezTo>
                  <a:cubicBezTo>
                    <a:pt x="3453" y="8431"/>
                    <a:pt x="3405" y="8395"/>
                    <a:pt x="3382" y="8359"/>
                  </a:cubicBezTo>
                  <a:lnTo>
                    <a:pt x="2905" y="7788"/>
                  </a:lnTo>
                  <a:lnTo>
                    <a:pt x="3001" y="7680"/>
                  </a:lnTo>
                  <a:cubicBezTo>
                    <a:pt x="3096" y="7597"/>
                    <a:pt x="3155" y="7502"/>
                    <a:pt x="3215" y="7383"/>
                  </a:cubicBezTo>
                  <a:close/>
                  <a:moveTo>
                    <a:pt x="5537" y="7407"/>
                  </a:moveTo>
                  <a:cubicBezTo>
                    <a:pt x="5584" y="7514"/>
                    <a:pt x="5656" y="7609"/>
                    <a:pt x="5751" y="7704"/>
                  </a:cubicBezTo>
                  <a:lnTo>
                    <a:pt x="5846" y="7788"/>
                  </a:lnTo>
                  <a:lnTo>
                    <a:pt x="5370" y="8359"/>
                  </a:lnTo>
                  <a:cubicBezTo>
                    <a:pt x="5346" y="8395"/>
                    <a:pt x="5287" y="8419"/>
                    <a:pt x="5239" y="8431"/>
                  </a:cubicBezTo>
                  <a:cubicBezTo>
                    <a:pt x="5180" y="8431"/>
                    <a:pt x="5132" y="8419"/>
                    <a:pt x="5108" y="8371"/>
                  </a:cubicBezTo>
                  <a:lnTo>
                    <a:pt x="4644" y="7907"/>
                  </a:lnTo>
                  <a:lnTo>
                    <a:pt x="5537" y="7407"/>
                  </a:lnTo>
                  <a:close/>
                  <a:moveTo>
                    <a:pt x="4394" y="8121"/>
                  </a:moveTo>
                  <a:lnTo>
                    <a:pt x="4727" y="8466"/>
                  </a:lnTo>
                  <a:lnTo>
                    <a:pt x="4656" y="8657"/>
                  </a:lnTo>
                  <a:cubicBezTo>
                    <a:pt x="4632" y="8728"/>
                    <a:pt x="4560" y="8788"/>
                    <a:pt x="4477" y="8788"/>
                  </a:cubicBezTo>
                  <a:lnTo>
                    <a:pt x="4287" y="8788"/>
                  </a:lnTo>
                  <a:cubicBezTo>
                    <a:pt x="4215" y="8788"/>
                    <a:pt x="4144" y="8740"/>
                    <a:pt x="4108" y="8657"/>
                  </a:cubicBezTo>
                  <a:lnTo>
                    <a:pt x="4048" y="8466"/>
                  </a:lnTo>
                  <a:lnTo>
                    <a:pt x="4394" y="8121"/>
                  </a:lnTo>
                  <a:close/>
                  <a:moveTo>
                    <a:pt x="3906" y="1"/>
                  </a:moveTo>
                  <a:cubicBezTo>
                    <a:pt x="3191" y="1"/>
                    <a:pt x="2501" y="322"/>
                    <a:pt x="2036" y="870"/>
                  </a:cubicBezTo>
                  <a:cubicBezTo>
                    <a:pt x="1584" y="1418"/>
                    <a:pt x="1370" y="2132"/>
                    <a:pt x="1489" y="2846"/>
                  </a:cubicBezTo>
                  <a:lnTo>
                    <a:pt x="1584" y="3430"/>
                  </a:lnTo>
                  <a:cubicBezTo>
                    <a:pt x="1393" y="3513"/>
                    <a:pt x="1262" y="3692"/>
                    <a:pt x="1250" y="3906"/>
                  </a:cubicBezTo>
                  <a:cubicBezTo>
                    <a:pt x="1239" y="4073"/>
                    <a:pt x="1298" y="4251"/>
                    <a:pt x="1393" y="4370"/>
                  </a:cubicBezTo>
                  <a:cubicBezTo>
                    <a:pt x="1512" y="4490"/>
                    <a:pt x="1679" y="4561"/>
                    <a:pt x="1846" y="4561"/>
                  </a:cubicBezTo>
                  <a:lnTo>
                    <a:pt x="1965" y="4561"/>
                  </a:lnTo>
                  <a:cubicBezTo>
                    <a:pt x="2048" y="5240"/>
                    <a:pt x="2441" y="5859"/>
                    <a:pt x="2989" y="6228"/>
                  </a:cubicBezTo>
                  <a:lnTo>
                    <a:pt x="2989" y="6526"/>
                  </a:lnTo>
                  <a:cubicBezTo>
                    <a:pt x="2703" y="6633"/>
                    <a:pt x="1977" y="6930"/>
                    <a:pt x="1536" y="7657"/>
                  </a:cubicBezTo>
                  <a:lnTo>
                    <a:pt x="881" y="7847"/>
                  </a:lnTo>
                  <a:cubicBezTo>
                    <a:pt x="357" y="8002"/>
                    <a:pt x="0" y="8490"/>
                    <a:pt x="0" y="9026"/>
                  </a:cubicBezTo>
                  <a:lnTo>
                    <a:pt x="0" y="11074"/>
                  </a:lnTo>
                  <a:cubicBezTo>
                    <a:pt x="0" y="11169"/>
                    <a:pt x="72" y="11240"/>
                    <a:pt x="167" y="11240"/>
                  </a:cubicBezTo>
                  <a:cubicBezTo>
                    <a:pt x="250" y="11240"/>
                    <a:pt x="334" y="11169"/>
                    <a:pt x="334" y="11074"/>
                  </a:cubicBezTo>
                  <a:lnTo>
                    <a:pt x="334" y="9026"/>
                  </a:lnTo>
                  <a:cubicBezTo>
                    <a:pt x="334" y="8633"/>
                    <a:pt x="596" y="8276"/>
                    <a:pt x="965" y="8180"/>
                  </a:cubicBezTo>
                  <a:lnTo>
                    <a:pt x="1346" y="8073"/>
                  </a:lnTo>
                  <a:lnTo>
                    <a:pt x="1346" y="8073"/>
                  </a:lnTo>
                  <a:cubicBezTo>
                    <a:pt x="1322" y="8121"/>
                    <a:pt x="1310" y="8145"/>
                    <a:pt x="1298" y="8192"/>
                  </a:cubicBezTo>
                  <a:cubicBezTo>
                    <a:pt x="1250" y="8335"/>
                    <a:pt x="1262" y="8514"/>
                    <a:pt x="1358" y="8657"/>
                  </a:cubicBezTo>
                  <a:lnTo>
                    <a:pt x="1548" y="8931"/>
                  </a:lnTo>
                  <a:lnTo>
                    <a:pt x="1084" y="9395"/>
                  </a:lnTo>
                  <a:cubicBezTo>
                    <a:pt x="953" y="9526"/>
                    <a:pt x="905" y="9704"/>
                    <a:pt x="953" y="9883"/>
                  </a:cubicBezTo>
                  <a:lnTo>
                    <a:pt x="1250" y="11133"/>
                  </a:lnTo>
                  <a:cubicBezTo>
                    <a:pt x="1262" y="11217"/>
                    <a:pt x="1346" y="11252"/>
                    <a:pt x="1417" y="11252"/>
                  </a:cubicBezTo>
                  <a:lnTo>
                    <a:pt x="1465" y="11252"/>
                  </a:lnTo>
                  <a:cubicBezTo>
                    <a:pt x="1548" y="11240"/>
                    <a:pt x="1608" y="11157"/>
                    <a:pt x="1584" y="11062"/>
                  </a:cubicBezTo>
                  <a:lnTo>
                    <a:pt x="1286" y="9812"/>
                  </a:lnTo>
                  <a:cubicBezTo>
                    <a:pt x="1262" y="9752"/>
                    <a:pt x="1286" y="9681"/>
                    <a:pt x="1322" y="9633"/>
                  </a:cubicBezTo>
                  <a:lnTo>
                    <a:pt x="1893" y="9073"/>
                  </a:lnTo>
                  <a:cubicBezTo>
                    <a:pt x="1953" y="9014"/>
                    <a:pt x="1953" y="8919"/>
                    <a:pt x="1905" y="8859"/>
                  </a:cubicBezTo>
                  <a:lnTo>
                    <a:pt x="1631" y="8478"/>
                  </a:lnTo>
                  <a:cubicBezTo>
                    <a:pt x="1608" y="8431"/>
                    <a:pt x="1596" y="8371"/>
                    <a:pt x="1620" y="8311"/>
                  </a:cubicBezTo>
                  <a:cubicBezTo>
                    <a:pt x="1905" y="7442"/>
                    <a:pt x="2655" y="7049"/>
                    <a:pt x="3001" y="6907"/>
                  </a:cubicBezTo>
                  <a:lnTo>
                    <a:pt x="3001" y="7014"/>
                  </a:lnTo>
                  <a:cubicBezTo>
                    <a:pt x="3001" y="7204"/>
                    <a:pt x="2929" y="7383"/>
                    <a:pt x="2798" y="7526"/>
                  </a:cubicBezTo>
                  <a:lnTo>
                    <a:pt x="2584" y="7728"/>
                  </a:lnTo>
                  <a:cubicBezTo>
                    <a:pt x="2286" y="8026"/>
                    <a:pt x="2132" y="8419"/>
                    <a:pt x="2132" y="8847"/>
                  </a:cubicBezTo>
                  <a:lnTo>
                    <a:pt x="2132" y="8990"/>
                  </a:lnTo>
                  <a:cubicBezTo>
                    <a:pt x="2132" y="9085"/>
                    <a:pt x="2203" y="9157"/>
                    <a:pt x="2286" y="9157"/>
                  </a:cubicBezTo>
                  <a:cubicBezTo>
                    <a:pt x="2382" y="9157"/>
                    <a:pt x="2453" y="9085"/>
                    <a:pt x="2453" y="8990"/>
                  </a:cubicBezTo>
                  <a:lnTo>
                    <a:pt x="2453" y="8847"/>
                  </a:lnTo>
                  <a:cubicBezTo>
                    <a:pt x="2453" y="8573"/>
                    <a:pt x="2548" y="8311"/>
                    <a:pt x="2703" y="8097"/>
                  </a:cubicBezTo>
                  <a:lnTo>
                    <a:pt x="3155" y="8633"/>
                  </a:lnTo>
                  <a:cubicBezTo>
                    <a:pt x="3239" y="8740"/>
                    <a:pt x="3382" y="8812"/>
                    <a:pt x="3525" y="8812"/>
                  </a:cubicBezTo>
                  <a:lnTo>
                    <a:pt x="3560" y="8812"/>
                  </a:lnTo>
                  <a:cubicBezTo>
                    <a:pt x="3644" y="8812"/>
                    <a:pt x="3739" y="8788"/>
                    <a:pt x="3810" y="8752"/>
                  </a:cubicBezTo>
                  <a:lnTo>
                    <a:pt x="3822" y="8812"/>
                  </a:lnTo>
                  <a:cubicBezTo>
                    <a:pt x="3858" y="8907"/>
                    <a:pt x="3894" y="8978"/>
                    <a:pt x="3977" y="9038"/>
                  </a:cubicBezTo>
                  <a:lnTo>
                    <a:pt x="3715" y="11097"/>
                  </a:lnTo>
                  <a:cubicBezTo>
                    <a:pt x="3703" y="11181"/>
                    <a:pt x="3775" y="11276"/>
                    <a:pt x="3870" y="11276"/>
                  </a:cubicBezTo>
                  <a:lnTo>
                    <a:pt x="3882" y="11276"/>
                  </a:lnTo>
                  <a:cubicBezTo>
                    <a:pt x="3977" y="11276"/>
                    <a:pt x="4037" y="11217"/>
                    <a:pt x="4048" y="11121"/>
                  </a:cubicBezTo>
                  <a:lnTo>
                    <a:pt x="4287" y="9157"/>
                  </a:lnTo>
                  <a:lnTo>
                    <a:pt x="4537" y="9157"/>
                  </a:lnTo>
                  <a:lnTo>
                    <a:pt x="4775" y="11121"/>
                  </a:lnTo>
                  <a:cubicBezTo>
                    <a:pt x="4787" y="11217"/>
                    <a:pt x="4846" y="11276"/>
                    <a:pt x="4941" y="11276"/>
                  </a:cubicBezTo>
                  <a:lnTo>
                    <a:pt x="4953" y="11276"/>
                  </a:lnTo>
                  <a:cubicBezTo>
                    <a:pt x="5049" y="11252"/>
                    <a:pt x="5108" y="11181"/>
                    <a:pt x="5108" y="11097"/>
                  </a:cubicBezTo>
                  <a:lnTo>
                    <a:pt x="4846" y="9038"/>
                  </a:lnTo>
                  <a:cubicBezTo>
                    <a:pt x="4906" y="8978"/>
                    <a:pt x="4965" y="8907"/>
                    <a:pt x="5001" y="8812"/>
                  </a:cubicBezTo>
                  <a:lnTo>
                    <a:pt x="5013" y="8752"/>
                  </a:lnTo>
                  <a:cubicBezTo>
                    <a:pt x="5084" y="8800"/>
                    <a:pt x="5180" y="8812"/>
                    <a:pt x="5263" y="8812"/>
                  </a:cubicBezTo>
                  <a:lnTo>
                    <a:pt x="5299" y="8812"/>
                  </a:lnTo>
                  <a:cubicBezTo>
                    <a:pt x="5441" y="8812"/>
                    <a:pt x="5584" y="8740"/>
                    <a:pt x="5668" y="8633"/>
                  </a:cubicBezTo>
                  <a:lnTo>
                    <a:pt x="6120" y="8097"/>
                  </a:lnTo>
                  <a:cubicBezTo>
                    <a:pt x="6275" y="8311"/>
                    <a:pt x="6370" y="8573"/>
                    <a:pt x="6370" y="8847"/>
                  </a:cubicBezTo>
                  <a:lnTo>
                    <a:pt x="6370" y="8990"/>
                  </a:lnTo>
                  <a:cubicBezTo>
                    <a:pt x="6370" y="9085"/>
                    <a:pt x="6442" y="9157"/>
                    <a:pt x="6537" y="9157"/>
                  </a:cubicBezTo>
                  <a:cubicBezTo>
                    <a:pt x="6620" y="9157"/>
                    <a:pt x="6692" y="9085"/>
                    <a:pt x="6692" y="8990"/>
                  </a:cubicBezTo>
                  <a:lnTo>
                    <a:pt x="6692" y="8847"/>
                  </a:lnTo>
                  <a:cubicBezTo>
                    <a:pt x="6692" y="8431"/>
                    <a:pt x="6537" y="8026"/>
                    <a:pt x="6239" y="7728"/>
                  </a:cubicBezTo>
                  <a:lnTo>
                    <a:pt x="6025" y="7526"/>
                  </a:lnTo>
                  <a:cubicBezTo>
                    <a:pt x="5894" y="7383"/>
                    <a:pt x="5822" y="7204"/>
                    <a:pt x="5822" y="7014"/>
                  </a:cubicBezTo>
                  <a:lnTo>
                    <a:pt x="5822" y="6907"/>
                  </a:lnTo>
                  <a:cubicBezTo>
                    <a:pt x="6180" y="7061"/>
                    <a:pt x="6918" y="7442"/>
                    <a:pt x="7204" y="8311"/>
                  </a:cubicBezTo>
                  <a:cubicBezTo>
                    <a:pt x="7215" y="8371"/>
                    <a:pt x="7215" y="8431"/>
                    <a:pt x="7192" y="8478"/>
                  </a:cubicBezTo>
                  <a:lnTo>
                    <a:pt x="6918" y="8859"/>
                  </a:lnTo>
                  <a:cubicBezTo>
                    <a:pt x="6870" y="8919"/>
                    <a:pt x="6894" y="9014"/>
                    <a:pt x="6930" y="9073"/>
                  </a:cubicBezTo>
                  <a:lnTo>
                    <a:pt x="7501" y="9633"/>
                  </a:lnTo>
                  <a:cubicBezTo>
                    <a:pt x="7549" y="9681"/>
                    <a:pt x="7561" y="9752"/>
                    <a:pt x="7549" y="9812"/>
                  </a:cubicBezTo>
                  <a:lnTo>
                    <a:pt x="7251" y="11062"/>
                  </a:lnTo>
                  <a:cubicBezTo>
                    <a:pt x="7227" y="11157"/>
                    <a:pt x="7275" y="11240"/>
                    <a:pt x="7370" y="11252"/>
                  </a:cubicBezTo>
                  <a:lnTo>
                    <a:pt x="7406" y="11252"/>
                  </a:lnTo>
                  <a:cubicBezTo>
                    <a:pt x="7489" y="11252"/>
                    <a:pt x="7549" y="11217"/>
                    <a:pt x="7573" y="11133"/>
                  </a:cubicBezTo>
                  <a:lnTo>
                    <a:pt x="7870" y="9883"/>
                  </a:lnTo>
                  <a:cubicBezTo>
                    <a:pt x="7918" y="9704"/>
                    <a:pt x="7858" y="9526"/>
                    <a:pt x="7739" y="9395"/>
                  </a:cubicBezTo>
                  <a:lnTo>
                    <a:pt x="7275" y="8931"/>
                  </a:lnTo>
                  <a:lnTo>
                    <a:pt x="7466" y="8657"/>
                  </a:lnTo>
                  <a:cubicBezTo>
                    <a:pt x="7561" y="8514"/>
                    <a:pt x="7573" y="8359"/>
                    <a:pt x="7525" y="8192"/>
                  </a:cubicBezTo>
                  <a:cubicBezTo>
                    <a:pt x="7513" y="8145"/>
                    <a:pt x="7501" y="8121"/>
                    <a:pt x="7489" y="8073"/>
                  </a:cubicBezTo>
                  <a:lnTo>
                    <a:pt x="7489" y="8073"/>
                  </a:lnTo>
                  <a:lnTo>
                    <a:pt x="7858" y="8180"/>
                  </a:lnTo>
                  <a:cubicBezTo>
                    <a:pt x="8228" y="8276"/>
                    <a:pt x="8501" y="8633"/>
                    <a:pt x="8501" y="9026"/>
                  </a:cubicBezTo>
                  <a:lnTo>
                    <a:pt x="8501" y="11074"/>
                  </a:lnTo>
                  <a:cubicBezTo>
                    <a:pt x="8501" y="11169"/>
                    <a:pt x="8573" y="11240"/>
                    <a:pt x="8656" y="11240"/>
                  </a:cubicBezTo>
                  <a:cubicBezTo>
                    <a:pt x="8751" y="11240"/>
                    <a:pt x="8823" y="11169"/>
                    <a:pt x="8823" y="11074"/>
                  </a:cubicBezTo>
                  <a:lnTo>
                    <a:pt x="8823" y="9026"/>
                  </a:lnTo>
                  <a:cubicBezTo>
                    <a:pt x="8763" y="8466"/>
                    <a:pt x="8406" y="7966"/>
                    <a:pt x="7894" y="7823"/>
                  </a:cubicBezTo>
                  <a:lnTo>
                    <a:pt x="7239" y="7633"/>
                  </a:lnTo>
                  <a:cubicBezTo>
                    <a:pt x="6787" y="6895"/>
                    <a:pt x="6072" y="6597"/>
                    <a:pt x="5775" y="6502"/>
                  </a:cubicBezTo>
                  <a:lnTo>
                    <a:pt x="5775" y="6204"/>
                  </a:lnTo>
                  <a:cubicBezTo>
                    <a:pt x="6323" y="5811"/>
                    <a:pt x="6715" y="5216"/>
                    <a:pt x="6799" y="4537"/>
                  </a:cubicBezTo>
                  <a:lnTo>
                    <a:pt x="6906" y="4537"/>
                  </a:lnTo>
                  <a:cubicBezTo>
                    <a:pt x="7239" y="4537"/>
                    <a:pt x="7501" y="4299"/>
                    <a:pt x="7537" y="4001"/>
                  </a:cubicBezTo>
                  <a:cubicBezTo>
                    <a:pt x="7549" y="3835"/>
                    <a:pt x="7489" y="3656"/>
                    <a:pt x="7382" y="3537"/>
                  </a:cubicBezTo>
                  <a:cubicBezTo>
                    <a:pt x="7311" y="3466"/>
                    <a:pt x="7215" y="3406"/>
                    <a:pt x="7132" y="3370"/>
                  </a:cubicBezTo>
                  <a:lnTo>
                    <a:pt x="7215" y="2894"/>
                  </a:lnTo>
                  <a:cubicBezTo>
                    <a:pt x="7358" y="2180"/>
                    <a:pt x="7156" y="1430"/>
                    <a:pt x="6704" y="882"/>
                  </a:cubicBezTo>
                  <a:cubicBezTo>
                    <a:pt x="6239" y="334"/>
                    <a:pt x="5537" y="1"/>
                    <a:pt x="48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2"/>
            <p:cNvSpPr/>
            <p:nvPr/>
          </p:nvSpPr>
          <p:spPr>
            <a:xfrm>
              <a:off x="4997700" y="2526551"/>
              <a:ext cx="10201" cy="16252"/>
            </a:xfrm>
            <a:custGeom>
              <a:avLst/>
              <a:gdLst/>
              <a:ahLst/>
              <a:cxnLst/>
              <a:rect l="l" t="t" r="r" b="b"/>
              <a:pathLst>
                <a:path w="322" h="513" extrusionOk="0">
                  <a:moveTo>
                    <a:pt x="167" y="0"/>
                  </a:moveTo>
                  <a:cubicBezTo>
                    <a:pt x="72" y="0"/>
                    <a:pt x="0" y="84"/>
                    <a:pt x="0" y="167"/>
                  </a:cubicBezTo>
                  <a:lnTo>
                    <a:pt x="0" y="346"/>
                  </a:lnTo>
                  <a:cubicBezTo>
                    <a:pt x="0" y="441"/>
                    <a:pt x="72" y="512"/>
                    <a:pt x="167" y="512"/>
                  </a:cubicBezTo>
                  <a:cubicBezTo>
                    <a:pt x="250" y="512"/>
                    <a:pt x="322" y="441"/>
                    <a:pt x="322" y="346"/>
                  </a:cubicBezTo>
                  <a:lnTo>
                    <a:pt x="322" y="167"/>
                  </a:lnTo>
                  <a:cubicBezTo>
                    <a:pt x="322" y="60"/>
                    <a:pt x="250"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2"/>
            <p:cNvSpPr/>
            <p:nvPr/>
          </p:nvSpPr>
          <p:spPr>
            <a:xfrm>
              <a:off x="5064830" y="2526551"/>
              <a:ext cx="10233" cy="16252"/>
            </a:xfrm>
            <a:custGeom>
              <a:avLst/>
              <a:gdLst/>
              <a:ahLst/>
              <a:cxnLst/>
              <a:rect l="l" t="t" r="r" b="b"/>
              <a:pathLst>
                <a:path w="323" h="513" extrusionOk="0">
                  <a:moveTo>
                    <a:pt x="156" y="0"/>
                  </a:moveTo>
                  <a:cubicBezTo>
                    <a:pt x="72" y="0"/>
                    <a:pt x="1" y="84"/>
                    <a:pt x="1" y="167"/>
                  </a:cubicBezTo>
                  <a:lnTo>
                    <a:pt x="1" y="346"/>
                  </a:lnTo>
                  <a:cubicBezTo>
                    <a:pt x="1" y="441"/>
                    <a:pt x="72" y="512"/>
                    <a:pt x="156" y="512"/>
                  </a:cubicBezTo>
                  <a:cubicBezTo>
                    <a:pt x="251" y="512"/>
                    <a:pt x="322" y="441"/>
                    <a:pt x="322" y="346"/>
                  </a:cubicBezTo>
                  <a:lnTo>
                    <a:pt x="322" y="167"/>
                  </a:lnTo>
                  <a:cubicBezTo>
                    <a:pt x="322" y="60"/>
                    <a:pt x="251"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2"/>
            <p:cNvSpPr/>
            <p:nvPr/>
          </p:nvSpPr>
          <p:spPr>
            <a:xfrm>
              <a:off x="5013160" y="2565865"/>
              <a:ext cx="46063" cy="16157"/>
            </a:xfrm>
            <a:custGeom>
              <a:avLst/>
              <a:gdLst/>
              <a:ahLst/>
              <a:cxnLst/>
              <a:rect l="l" t="t" r="r" b="b"/>
              <a:pathLst>
                <a:path w="1454" h="510" extrusionOk="0">
                  <a:moveTo>
                    <a:pt x="188" y="1"/>
                  </a:moveTo>
                  <a:cubicBezTo>
                    <a:pt x="146" y="1"/>
                    <a:pt x="102" y="15"/>
                    <a:pt x="60" y="45"/>
                  </a:cubicBezTo>
                  <a:cubicBezTo>
                    <a:pt x="1" y="105"/>
                    <a:pt x="1" y="212"/>
                    <a:pt x="60" y="283"/>
                  </a:cubicBezTo>
                  <a:cubicBezTo>
                    <a:pt x="215" y="414"/>
                    <a:pt x="453" y="510"/>
                    <a:pt x="703" y="510"/>
                  </a:cubicBezTo>
                  <a:cubicBezTo>
                    <a:pt x="977" y="510"/>
                    <a:pt x="1215" y="414"/>
                    <a:pt x="1346" y="283"/>
                  </a:cubicBezTo>
                  <a:cubicBezTo>
                    <a:pt x="1453" y="212"/>
                    <a:pt x="1453" y="105"/>
                    <a:pt x="1370" y="45"/>
                  </a:cubicBezTo>
                  <a:cubicBezTo>
                    <a:pt x="1340" y="15"/>
                    <a:pt x="1301" y="1"/>
                    <a:pt x="1260" y="1"/>
                  </a:cubicBezTo>
                  <a:cubicBezTo>
                    <a:pt x="1218" y="1"/>
                    <a:pt x="1173" y="15"/>
                    <a:pt x="1132" y="45"/>
                  </a:cubicBezTo>
                  <a:cubicBezTo>
                    <a:pt x="1072" y="105"/>
                    <a:pt x="929" y="176"/>
                    <a:pt x="715" y="176"/>
                  </a:cubicBezTo>
                  <a:cubicBezTo>
                    <a:pt x="513" y="176"/>
                    <a:pt x="358" y="105"/>
                    <a:pt x="298" y="45"/>
                  </a:cubicBezTo>
                  <a:cubicBezTo>
                    <a:pt x="268" y="15"/>
                    <a:pt x="230" y="1"/>
                    <a:pt x="1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2"/>
            <p:cNvSpPr/>
            <p:nvPr/>
          </p:nvSpPr>
          <p:spPr>
            <a:xfrm>
              <a:off x="4992030" y="2509570"/>
              <a:ext cx="21923" cy="10581"/>
            </a:xfrm>
            <a:custGeom>
              <a:avLst/>
              <a:gdLst/>
              <a:ahLst/>
              <a:cxnLst/>
              <a:rect l="l" t="t" r="r" b="b"/>
              <a:pathLst>
                <a:path w="692" h="334" extrusionOk="0">
                  <a:moveTo>
                    <a:pt x="168" y="1"/>
                  </a:moveTo>
                  <a:cubicBezTo>
                    <a:pt x="72" y="1"/>
                    <a:pt x="1" y="84"/>
                    <a:pt x="1" y="167"/>
                  </a:cubicBezTo>
                  <a:cubicBezTo>
                    <a:pt x="1" y="262"/>
                    <a:pt x="72" y="334"/>
                    <a:pt x="168" y="334"/>
                  </a:cubicBezTo>
                  <a:lnTo>
                    <a:pt x="525" y="334"/>
                  </a:lnTo>
                  <a:cubicBezTo>
                    <a:pt x="608" y="334"/>
                    <a:pt x="691" y="262"/>
                    <a:pt x="691" y="167"/>
                  </a:cubicBezTo>
                  <a:cubicBezTo>
                    <a:pt x="691" y="84"/>
                    <a:pt x="608" y="1"/>
                    <a:pt x="5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2"/>
            <p:cNvSpPr/>
            <p:nvPr/>
          </p:nvSpPr>
          <p:spPr>
            <a:xfrm>
              <a:off x="5059191" y="2509570"/>
              <a:ext cx="21511" cy="10581"/>
            </a:xfrm>
            <a:custGeom>
              <a:avLst/>
              <a:gdLst/>
              <a:ahLst/>
              <a:cxnLst/>
              <a:rect l="l" t="t" r="r" b="b"/>
              <a:pathLst>
                <a:path w="679" h="334" extrusionOk="0">
                  <a:moveTo>
                    <a:pt x="155" y="1"/>
                  </a:moveTo>
                  <a:cubicBezTo>
                    <a:pt x="72" y="1"/>
                    <a:pt x="0" y="84"/>
                    <a:pt x="0" y="167"/>
                  </a:cubicBezTo>
                  <a:cubicBezTo>
                    <a:pt x="0" y="262"/>
                    <a:pt x="72" y="334"/>
                    <a:pt x="155" y="334"/>
                  </a:cubicBezTo>
                  <a:lnTo>
                    <a:pt x="512" y="334"/>
                  </a:lnTo>
                  <a:cubicBezTo>
                    <a:pt x="607" y="334"/>
                    <a:pt x="679" y="262"/>
                    <a:pt x="679" y="167"/>
                  </a:cubicBezTo>
                  <a:cubicBezTo>
                    <a:pt x="679" y="84"/>
                    <a:pt x="607" y="1"/>
                    <a:pt x="5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11540;p61"/>
          <p:cNvGrpSpPr/>
          <p:nvPr/>
        </p:nvGrpSpPr>
        <p:grpSpPr>
          <a:xfrm>
            <a:off x="4351292" y="1397060"/>
            <a:ext cx="277644" cy="354594"/>
            <a:chOff x="5800725" y="3785989"/>
            <a:chExt cx="277644" cy="354594"/>
          </a:xfrm>
          <a:solidFill>
            <a:schemeClr val="bg2"/>
          </a:solidFill>
        </p:grpSpPr>
        <p:sp>
          <p:nvSpPr>
            <p:cNvPr id="72" name="Google Shape;11541;p61"/>
            <p:cNvSpPr/>
            <p:nvPr/>
          </p:nvSpPr>
          <p:spPr>
            <a:xfrm>
              <a:off x="5901055" y="3896869"/>
              <a:ext cx="10613" cy="15872"/>
            </a:xfrm>
            <a:custGeom>
              <a:avLst/>
              <a:gdLst/>
              <a:ahLst/>
              <a:cxnLst/>
              <a:rect l="l" t="t" r="r" b="b"/>
              <a:pathLst>
                <a:path w="335" h="501" extrusionOk="0">
                  <a:moveTo>
                    <a:pt x="168" y="1"/>
                  </a:moveTo>
                  <a:cubicBezTo>
                    <a:pt x="72" y="1"/>
                    <a:pt x="1" y="72"/>
                    <a:pt x="1" y="167"/>
                  </a:cubicBezTo>
                  <a:lnTo>
                    <a:pt x="1" y="346"/>
                  </a:lnTo>
                  <a:cubicBezTo>
                    <a:pt x="1" y="429"/>
                    <a:pt x="72" y="501"/>
                    <a:pt x="168" y="501"/>
                  </a:cubicBezTo>
                  <a:cubicBezTo>
                    <a:pt x="251" y="501"/>
                    <a:pt x="322" y="429"/>
                    <a:pt x="322" y="346"/>
                  </a:cubicBezTo>
                  <a:lnTo>
                    <a:pt x="322" y="167"/>
                  </a:lnTo>
                  <a:cubicBezTo>
                    <a:pt x="334" y="72"/>
                    <a:pt x="251" y="1"/>
                    <a:pt x="168" y="1"/>
                  </a:cubicBezTo>
                  <a:close/>
                </a:path>
              </a:pathLst>
            </a:custGeom>
            <a:grpFill/>
            <a:ln w="9525">
              <a:noFill/>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ysClr val="windowText" lastClr="000000"/>
                  </a:solidFill>
                </a:ln>
                <a:solidFill>
                  <a:sysClr val="windowText" lastClr="000000"/>
                </a:solidFill>
              </a:endParaRPr>
            </a:p>
          </p:txBody>
        </p:sp>
        <p:sp>
          <p:nvSpPr>
            <p:cNvPr id="73" name="Google Shape;11542;p61"/>
            <p:cNvSpPr/>
            <p:nvPr/>
          </p:nvSpPr>
          <p:spPr>
            <a:xfrm>
              <a:off x="5968217" y="3896869"/>
              <a:ext cx="10201" cy="15872"/>
            </a:xfrm>
            <a:custGeom>
              <a:avLst/>
              <a:gdLst/>
              <a:ahLst/>
              <a:cxnLst/>
              <a:rect l="l" t="t" r="r" b="b"/>
              <a:pathLst>
                <a:path w="322" h="501" extrusionOk="0">
                  <a:moveTo>
                    <a:pt x="155" y="1"/>
                  </a:moveTo>
                  <a:cubicBezTo>
                    <a:pt x="72" y="1"/>
                    <a:pt x="0" y="72"/>
                    <a:pt x="0" y="167"/>
                  </a:cubicBezTo>
                  <a:lnTo>
                    <a:pt x="0" y="346"/>
                  </a:lnTo>
                  <a:cubicBezTo>
                    <a:pt x="0" y="429"/>
                    <a:pt x="72" y="501"/>
                    <a:pt x="155" y="501"/>
                  </a:cubicBezTo>
                  <a:cubicBezTo>
                    <a:pt x="250" y="501"/>
                    <a:pt x="322" y="429"/>
                    <a:pt x="322" y="346"/>
                  </a:cubicBezTo>
                  <a:lnTo>
                    <a:pt x="322" y="167"/>
                  </a:lnTo>
                  <a:cubicBezTo>
                    <a:pt x="322" y="72"/>
                    <a:pt x="250" y="1"/>
                    <a:pt x="155" y="1"/>
                  </a:cubicBezTo>
                  <a:close/>
                </a:path>
              </a:pathLst>
            </a:custGeom>
            <a:grpFill/>
            <a:ln w="9525">
              <a:noFill/>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ysClr val="windowText" lastClr="000000"/>
                  </a:solidFill>
                </a:ln>
                <a:solidFill>
                  <a:sysClr val="windowText" lastClr="000000"/>
                </a:solidFill>
              </a:endParaRPr>
            </a:p>
          </p:txBody>
        </p:sp>
        <p:sp>
          <p:nvSpPr>
            <p:cNvPr id="74" name="Google Shape;11543;p61"/>
            <p:cNvSpPr/>
            <p:nvPr/>
          </p:nvSpPr>
          <p:spPr>
            <a:xfrm>
              <a:off x="5916547" y="3935804"/>
              <a:ext cx="45271" cy="16157"/>
            </a:xfrm>
            <a:custGeom>
              <a:avLst/>
              <a:gdLst/>
              <a:ahLst/>
              <a:cxnLst/>
              <a:rect l="l" t="t" r="r" b="b"/>
              <a:pathLst>
                <a:path w="1429" h="510" extrusionOk="0">
                  <a:moveTo>
                    <a:pt x="188" y="1"/>
                  </a:moveTo>
                  <a:cubicBezTo>
                    <a:pt x="146" y="1"/>
                    <a:pt x="101" y="16"/>
                    <a:pt x="60" y="46"/>
                  </a:cubicBezTo>
                  <a:cubicBezTo>
                    <a:pt x="0" y="105"/>
                    <a:pt x="0" y="212"/>
                    <a:pt x="60" y="284"/>
                  </a:cubicBezTo>
                  <a:cubicBezTo>
                    <a:pt x="214" y="427"/>
                    <a:pt x="453" y="510"/>
                    <a:pt x="703" y="510"/>
                  </a:cubicBezTo>
                  <a:cubicBezTo>
                    <a:pt x="976" y="510"/>
                    <a:pt x="1215" y="427"/>
                    <a:pt x="1345" y="284"/>
                  </a:cubicBezTo>
                  <a:cubicBezTo>
                    <a:pt x="1429" y="212"/>
                    <a:pt x="1429" y="105"/>
                    <a:pt x="1369" y="46"/>
                  </a:cubicBezTo>
                  <a:cubicBezTo>
                    <a:pt x="1340" y="16"/>
                    <a:pt x="1301" y="1"/>
                    <a:pt x="1259" y="1"/>
                  </a:cubicBezTo>
                  <a:cubicBezTo>
                    <a:pt x="1217" y="1"/>
                    <a:pt x="1173" y="16"/>
                    <a:pt x="1131" y="46"/>
                  </a:cubicBezTo>
                  <a:cubicBezTo>
                    <a:pt x="1072" y="105"/>
                    <a:pt x="929" y="188"/>
                    <a:pt x="714" y="188"/>
                  </a:cubicBezTo>
                  <a:cubicBezTo>
                    <a:pt x="512" y="188"/>
                    <a:pt x="357" y="105"/>
                    <a:pt x="298" y="46"/>
                  </a:cubicBezTo>
                  <a:cubicBezTo>
                    <a:pt x="268" y="16"/>
                    <a:pt x="229" y="1"/>
                    <a:pt x="188" y="1"/>
                  </a:cubicBezTo>
                  <a:close/>
                </a:path>
              </a:pathLst>
            </a:custGeom>
            <a:grpFill/>
            <a:ln w="9525">
              <a:noFill/>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ysClr val="windowText" lastClr="000000"/>
                  </a:solidFill>
                </a:ln>
                <a:solidFill>
                  <a:sysClr val="windowText" lastClr="000000"/>
                </a:solidFill>
              </a:endParaRPr>
            </a:p>
          </p:txBody>
        </p:sp>
        <p:sp>
          <p:nvSpPr>
            <p:cNvPr id="75" name="Google Shape;11544;p61"/>
            <p:cNvSpPr/>
            <p:nvPr/>
          </p:nvSpPr>
          <p:spPr>
            <a:xfrm>
              <a:off x="5895416" y="3879888"/>
              <a:ext cx="21891" cy="10233"/>
            </a:xfrm>
            <a:custGeom>
              <a:avLst/>
              <a:gdLst/>
              <a:ahLst/>
              <a:cxnLst/>
              <a:rect l="l" t="t" r="r" b="b"/>
              <a:pathLst>
                <a:path w="691" h="323" extrusionOk="0">
                  <a:moveTo>
                    <a:pt x="167" y="1"/>
                  </a:moveTo>
                  <a:cubicBezTo>
                    <a:pt x="72" y="1"/>
                    <a:pt x="0" y="72"/>
                    <a:pt x="0" y="168"/>
                  </a:cubicBezTo>
                  <a:cubicBezTo>
                    <a:pt x="0" y="251"/>
                    <a:pt x="72" y="322"/>
                    <a:pt x="167" y="322"/>
                  </a:cubicBezTo>
                  <a:lnTo>
                    <a:pt x="524" y="322"/>
                  </a:lnTo>
                  <a:cubicBezTo>
                    <a:pt x="608" y="322"/>
                    <a:pt x="679" y="251"/>
                    <a:pt x="679" y="168"/>
                  </a:cubicBezTo>
                  <a:cubicBezTo>
                    <a:pt x="691" y="72"/>
                    <a:pt x="608" y="1"/>
                    <a:pt x="524" y="1"/>
                  </a:cubicBezTo>
                  <a:close/>
                </a:path>
              </a:pathLst>
            </a:custGeom>
            <a:grpFill/>
            <a:ln w="9525">
              <a:noFill/>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ysClr val="windowText" lastClr="000000"/>
                  </a:solidFill>
                </a:ln>
                <a:solidFill>
                  <a:sysClr val="windowText" lastClr="000000"/>
                </a:solidFill>
              </a:endParaRPr>
            </a:p>
          </p:txBody>
        </p:sp>
        <p:sp>
          <p:nvSpPr>
            <p:cNvPr id="76" name="Google Shape;11545;p61"/>
            <p:cNvSpPr/>
            <p:nvPr/>
          </p:nvSpPr>
          <p:spPr>
            <a:xfrm>
              <a:off x="5961786" y="3879888"/>
              <a:ext cx="21923" cy="10233"/>
            </a:xfrm>
            <a:custGeom>
              <a:avLst/>
              <a:gdLst/>
              <a:ahLst/>
              <a:cxnLst/>
              <a:rect l="l" t="t" r="r" b="b"/>
              <a:pathLst>
                <a:path w="692" h="323" extrusionOk="0">
                  <a:moveTo>
                    <a:pt x="168" y="1"/>
                  </a:moveTo>
                  <a:cubicBezTo>
                    <a:pt x="84" y="1"/>
                    <a:pt x="1" y="72"/>
                    <a:pt x="1" y="168"/>
                  </a:cubicBezTo>
                  <a:cubicBezTo>
                    <a:pt x="1" y="251"/>
                    <a:pt x="84" y="322"/>
                    <a:pt x="168" y="322"/>
                  </a:cubicBezTo>
                  <a:lnTo>
                    <a:pt x="525" y="322"/>
                  </a:lnTo>
                  <a:cubicBezTo>
                    <a:pt x="620" y="322"/>
                    <a:pt x="691" y="251"/>
                    <a:pt x="691" y="168"/>
                  </a:cubicBezTo>
                  <a:cubicBezTo>
                    <a:pt x="691" y="72"/>
                    <a:pt x="620" y="1"/>
                    <a:pt x="525" y="1"/>
                  </a:cubicBezTo>
                  <a:close/>
                </a:path>
              </a:pathLst>
            </a:custGeom>
            <a:grpFill/>
            <a:ln w="9525">
              <a:noFill/>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ysClr val="windowText" lastClr="000000"/>
                  </a:solidFill>
                </a:ln>
                <a:solidFill>
                  <a:sysClr val="windowText" lastClr="000000"/>
                </a:solidFill>
              </a:endParaRPr>
            </a:p>
          </p:txBody>
        </p:sp>
        <p:sp>
          <p:nvSpPr>
            <p:cNvPr id="77" name="Google Shape;11546;p61"/>
            <p:cNvSpPr/>
            <p:nvPr/>
          </p:nvSpPr>
          <p:spPr>
            <a:xfrm>
              <a:off x="5800725" y="3785989"/>
              <a:ext cx="277644" cy="354594"/>
            </a:xfrm>
            <a:custGeom>
              <a:avLst/>
              <a:gdLst/>
              <a:ahLst/>
              <a:cxnLst/>
              <a:rect l="l" t="t" r="r" b="b"/>
              <a:pathLst>
                <a:path w="8764" h="11193" extrusionOk="0">
                  <a:moveTo>
                    <a:pt x="4716" y="310"/>
                  </a:moveTo>
                  <a:cubicBezTo>
                    <a:pt x="5323" y="310"/>
                    <a:pt x="5859" y="572"/>
                    <a:pt x="5978" y="905"/>
                  </a:cubicBezTo>
                  <a:cubicBezTo>
                    <a:pt x="6005" y="979"/>
                    <a:pt x="6062" y="1024"/>
                    <a:pt x="6130" y="1024"/>
                  </a:cubicBezTo>
                  <a:cubicBezTo>
                    <a:pt x="6150" y="1024"/>
                    <a:pt x="6171" y="1020"/>
                    <a:pt x="6192" y="1012"/>
                  </a:cubicBezTo>
                  <a:cubicBezTo>
                    <a:pt x="6275" y="988"/>
                    <a:pt x="6323" y="893"/>
                    <a:pt x="6299" y="810"/>
                  </a:cubicBezTo>
                  <a:cubicBezTo>
                    <a:pt x="6275" y="774"/>
                    <a:pt x="6275" y="750"/>
                    <a:pt x="6264" y="715"/>
                  </a:cubicBezTo>
                  <a:lnTo>
                    <a:pt x="6264" y="715"/>
                  </a:lnTo>
                  <a:cubicBezTo>
                    <a:pt x="6609" y="834"/>
                    <a:pt x="6859" y="1167"/>
                    <a:pt x="6859" y="1548"/>
                  </a:cubicBezTo>
                  <a:lnTo>
                    <a:pt x="6859" y="3322"/>
                  </a:lnTo>
                  <a:lnTo>
                    <a:pt x="6668" y="3322"/>
                  </a:lnTo>
                  <a:cubicBezTo>
                    <a:pt x="6561" y="3322"/>
                    <a:pt x="6478" y="3227"/>
                    <a:pt x="6478" y="3132"/>
                  </a:cubicBezTo>
                  <a:lnTo>
                    <a:pt x="6478" y="2953"/>
                  </a:lnTo>
                  <a:cubicBezTo>
                    <a:pt x="6478" y="2191"/>
                    <a:pt x="5918" y="1619"/>
                    <a:pt x="5894" y="1608"/>
                  </a:cubicBezTo>
                  <a:cubicBezTo>
                    <a:pt x="5858" y="1571"/>
                    <a:pt x="5815" y="1556"/>
                    <a:pt x="5770" y="1556"/>
                  </a:cubicBezTo>
                  <a:cubicBezTo>
                    <a:pt x="5756" y="1556"/>
                    <a:pt x="5742" y="1557"/>
                    <a:pt x="5728" y="1560"/>
                  </a:cubicBezTo>
                  <a:cubicBezTo>
                    <a:pt x="5195" y="1728"/>
                    <a:pt x="4526" y="1884"/>
                    <a:pt x="3873" y="1884"/>
                  </a:cubicBezTo>
                  <a:cubicBezTo>
                    <a:pt x="3418" y="1884"/>
                    <a:pt x="2971" y="1808"/>
                    <a:pt x="2585" y="1608"/>
                  </a:cubicBezTo>
                  <a:cubicBezTo>
                    <a:pt x="2251" y="1441"/>
                    <a:pt x="2049" y="1227"/>
                    <a:pt x="1953" y="1072"/>
                  </a:cubicBezTo>
                  <a:cubicBezTo>
                    <a:pt x="2311" y="988"/>
                    <a:pt x="2573" y="846"/>
                    <a:pt x="2811" y="750"/>
                  </a:cubicBezTo>
                  <a:cubicBezTo>
                    <a:pt x="3347" y="512"/>
                    <a:pt x="3763" y="310"/>
                    <a:pt x="4716" y="310"/>
                  </a:cubicBezTo>
                  <a:close/>
                  <a:moveTo>
                    <a:pt x="2049" y="1679"/>
                  </a:moveTo>
                  <a:cubicBezTo>
                    <a:pt x="2156" y="1762"/>
                    <a:pt x="2275" y="1846"/>
                    <a:pt x="2406" y="1905"/>
                  </a:cubicBezTo>
                  <a:cubicBezTo>
                    <a:pt x="2787" y="2096"/>
                    <a:pt x="3227" y="2203"/>
                    <a:pt x="3716" y="2215"/>
                  </a:cubicBezTo>
                  <a:cubicBezTo>
                    <a:pt x="3770" y="2217"/>
                    <a:pt x="3825" y="2218"/>
                    <a:pt x="3881" y="2218"/>
                  </a:cubicBezTo>
                  <a:cubicBezTo>
                    <a:pt x="4435" y="2218"/>
                    <a:pt x="5056" y="2111"/>
                    <a:pt x="5716" y="1905"/>
                  </a:cubicBezTo>
                  <a:cubicBezTo>
                    <a:pt x="5847" y="2072"/>
                    <a:pt x="6133" y="2453"/>
                    <a:pt x="6133" y="2953"/>
                  </a:cubicBezTo>
                  <a:lnTo>
                    <a:pt x="6133" y="3132"/>
                  </a:lnTo>
                  <a:cubicBezTo>
                    <a:pt x="6133" y="3405"/>
                    <a:pt x="6371" y="3644"/>
                    <a:pt x="6656" y="3644"/>
                  </a:cubicBezTo>
                  <a:lnTo>
                    <a:pt x="6918" y="3644"/>
                  </a:lnTo>
                  <a:cubicBezTo>
                    <a:pt x="6990" y="3644"/>
                    <a:pt x="7073" y="3679"/>
                    <a:pt x="7133" y="3739"/>
                  </a:cubicBezTo>
                  <a:cubicBezTo>
                    <a:pt x="7192" y="3798"/>
                    <a:pt x="7204" y="3870"/>
                    <a:pt x="7204" y="3941"/>
                  </a:cubicBezTo>
                  <a:cubicBezTo>
                    <a:pt x="7192" y="4084"/>
                    <a:pt x="7049" y="4203"/>
                    <a:pt x="6906" y="4203"/>
                  </a:cubicBezTo>
                  <a:lnTo>
                    <a:pt x="6835" y="4203"/>
                  </a:lnTo>
                  <a:lnTo>
                    <a:pt x="6835" y="4179"/>
                  </a:lnTo>
                  <a:cubicBezTo>
                    <a:pt x="6835" y="4096"/>
                    <a:pt x="6752" y="4025"/>
                    <a:pt x="6668" y="4025"/>
                  </a:cubicBezTo>
                  <a:cubicBezTo>
                    <a:pt x="6573" y="4025"/>
                    <a:pt x="6502" y="4096"/>
                    <a:pt x="6502" y="4179"/>
                  </a:cubicBezTo>
                  <a:cubicBezTo>
                    <a:pt x="6502" y="5358"/>
                    <a:pt x="5549" y="6311"/>
                    <a:pt x="4394" y="6311"/>
                  </a:cubicBezTo>
                  <a:cubicBezTo>
                    <a:pt x="3227" y="6311"/>
                    <a:pt x="2275" y="5358"/>
                    <a:pt x="2275" y="4203"/>
                  </a:cubicBezTo>
                  <a:cubicBezTo>
                    <a:pt x="2275" y="4108"/>
                    <a:pt x="2204" y="4036"/>
                    <a:pt x="2108" y="4036"/>
                  </a:cubicBezTo>
                  <a:cubicBezTo>
                    <a:pt x="2025" y="4036"/>
                    <a:pt x="1953" y="4108"/>
                    <a:pt x="1953" y="4203"/>
                  </a:cubicBezTo>
                  <a:lnTo>
                    <a:pt x="1953" y="4215"/>
                  </a:lnTo>
                  <a:lnTo>
                    <a:pt x="1846" y="4215"/>
                  </a:lnTo>
                  <a:cubicBezTo>
                    <a:pt x="1775" y="4215"/>
                    <a:pt x="1692" y="4179"/>
                    <a:pt x="1632" y="4120"/>
                  </a:cubicBezTo>
                  <a:cubicBezTo>
                    <a:pt x="1572" y="4060"/>
                    <a:pt x="1561" y="3989"/>
                    <a:pt x="1561" y="3917"/>
                  </a:cubicBezTo>
                  <a:cubicBezTo>
                    <a:pt x="1572" y="3786"/>
                    <a:pt x="1715" y="3667"/>
                    <a:pt x="1858" y="3667"/>
                  </a:cubicBezTo>
                  <a:lnTo>
                    <a:pt x="2096" y="3667"/>
                  </a:lnTo>
                  <a:cubicBezTo>
                    <a:pt x="2382" y="3667"/>
                    <a:pt x="2620" y="3429"/>
                    <a:pt x="2620" y="3143"/>
                  </a:cubicBezTo>
                  <a:lnTo>
                    <a:pt x="2620" y="2512"/>
                  </a:lnTo>
                  <a:cubicBezTo>
                    <a:pt x="2620" y="2429"/>
                    <a:pt x="2549" y="2346"/>
                    <a:pt x="2454" y="2346"/>
                  </a:cubicBezTo>
                  <a:cubicBezTo>
                    <a:pt x="2370" y="2346"/>
                    <a:pt x="2287" y="2429"/>
                    <a:pt x="2287" y="2512"/>
                  </a:cubicBezTo>
                  <a:lnTo>
                    <a:pt x="2287" y="3143"/>
                  </a:lnTo>
                  <a:cubicBezTo>
                    <a:pt x="2287" y="3251"/>
                    <a:pt x="2204" y="3334"/>
                    <a:pt x="2096" y="3334"/>
                  </a:cubicBezTo>
                  <a:lnTo>
                    <a:pt x="1906" y="3334"/>
                  </a:lnTo>
                  <a:lnTo>
                    <a:pt x="1906" y="2322"/>
                  </a:lnTo>
                  <a:cubicBezTo>
                    <a:pt x="1906" y="1941"/>
                    <a:pt x="2013" y="1762"/>
                    <a:pt x="2049" y="1679"/>
                  </a:cubicBezTo>
                  <a:close/>
                  <a:moveTo>
                    <a:pt x="5478" y="6406"/>
                  </a:moveTo>
                  <a:lnTo>
                    <a:pt x="5478" y="6799"/>
                  </a:lnTo>
                  <a:lnTo>
                    <a:pt x="5442" y="6799"/>
                  </a:lnTo>
                  <a:lnTo>
                    <a:pt x="5132" y="7870"/>
                  </a:lnTo>
                  <a:cubicBezTo>
                    <a:pt x="4906" y="7989"/>
                    <a:pt x="4644" y="8073"/>
                    <a:pt x="4394" y="8073"/>
                  </a:cubicBezTo>
                  <a:cubicBezTo>
                    <a:pt x="4120" y="8073"/>
                    <a:pt x="3870" y="8013"/>
                    <a:pt x="3644" y="7870"/>
                  </a:cubicBezTo>
                  <a:lnTo>
                    <a:pt x="3335" y="6799"/>
                  </a:lnTo>
                  <a:lnTo>
                    <a:pt x="3335" y="6406"/>
                  </a:lnTo>
                  <a:cubicBezTo>
                    <a:pt x="3656" y="6561"/>
                    <a:pt x="4013" y="6644"/>
                    <a:pt x="4406" y="6644"/>
                  </a:cubicBezTo>
                  <a:cubicBezTo>
                    <a:pt x="4787" y="6644"/>
                    <a:pt x="5144" y="6549"/>
                    <a:pt x="5478" y="6406"/>
                  </a:cubicBezTo>
                  <a:close/>
                  <a:moveTo>
                    <a:pt x="2644" y="10156"/>
                  </a:moveTo>
                  <a:lnTo>
                    <a:pt x="2644" y="10871"/>
                  </a:lnTo>
                  <a:lnTo>
                    <a:pt x="1215" y="10871"/>
                  </a:lnTo>
                  <a:lnTo>
                    <a:pt x="1215" y="10156"/>
                  </a:lnTo>
                  <a:lnTo>
                    <a:pt x="1775" y="10156"/>
                  </a:lnTo>
                  <a:lnTo>
                    <a:pt x="1775" y="10168"/>
                  </a:lnTo>
                  <a:cubicBezTo>
                    <a:pt x="1775" y="10251"/>
                    <a:pt x="1846" y="10335"/>
                    <a:pt x="1930" y="10335"/>
                  </a:cubicBezTo>
                  <a:cubicBezTo>
                    <a:pt x="2025" y="10335"/>
                    <a:pt x="2096" y="10251"/>
                    <a:pt x="2096" y="10168"/>
                  </a:cubicBezTo>
                  <a:lnTo>
                    <a:pt x="2096" y="10156"/>
                  </a:lnTo>
                  <a:close/>
                  <a:moveTo>
                    <a:pt x="4728" y="0"/>
                  </a:moveTo>
                  <a:cubicBezTo>
                    <a:pt x="3704" y="0"/>
                    <a:pt x="3227" y="203"/>
                    <a:pt x="2692" y="465"/>
                  </a:cubicBezTo>
                  <a:cubicBezTo>
                    <a:pt x="2394" y="596"/>
                    <a:pt x="2096" y="726"/>
                    <a:pt x="1668" y="846"/>
                  </a:cubicBezTo>
                  <a:cubicBezTo>
                    <a:pt x="1620" y="857"/>
                    <a:pt x="1572" y="893"/>
                    <a:pt x="1561" y="941"/>
                  </a:cubicBezTo>
                  <a:cubicBezTo>
                    <a:pt x="1549" y="977"/>
                    <a:pt x="1549" y="1024"/>
                    <a:pt x="1561" y="1072"/>
                  </a:cubicBezTo>
                  <a:cubicBezTo>
                    <a:pt x="1561" y="1084"/>
                    <a:pt x="1632" y="1250"/>
                    <a:pt x="1834" y="1453"/>
                  </a:cubicBezTo>
                  <a:cubicBezTo>
                    <a:pt x="1751" y="1560"/>
                    <a:pt x="1596" y="1810"/>
                    <a:pt x="1596" y="2322"/>
                  </a:cubicBezTo>
                  <a:lnTo>
                    <a:pt x="1596" y="3393"/>
                  </a:lnTo>
                  <a:cubicBezTo>
                    <a:pt x="1394" y="3477"/>
                    <a:pt x="1263" y="3655"/>
                    <a:pt x="1251" y="3870"/>
                  </a:cubicBezTo>
                  <a:cubicBezTo>
                    <a:pt x="1239" y="4036"/>
                    <a:pt x="1299" y="4215"/>
                    <a:pt x="1394" y="4334"/>
                  </a:cubicBezTo>
                  <a:cubicBezTo>
                    <a:pt x="1513" y="4453"/>
                    <a:pt x="1680" y="4525"/>
                    <a:pt x="1846" y="4525"/>
                  </a:cubicBezTo>
                  <a:lnTo>
                    <a:pt x="1965" y="4525"/>
                  </a:lnTo>
                  <a:cubicBezTo>
                    <a:pt x="2049" y="5203"/>
                    <a:pt x="2442" y="5822"/>
                    <a:pt x="2989" y="6191"/>
                  </a:cubicBezTo>
                  <a:lnTo>
                    <a:pt x="2989" y="6715"/>
                  </a:lnTo>
                  <a:lnTo>
                    <a:pt x="2263" y="7084"/>
                  </a:lnTo>
                  <a:cubicBezTo>
                    <a:pt x="2156" y="7132"/>
                    <a:pt x="2084" y="7227"/>
                    <a:pt x="2073" y="7334"/>
                  </a:cubicBezTo>
                  <a:cubicBezTo>
                    <a:pt x="2049" y="7370"/>
                    <a:pt x="2049" y="7406"/>
                    <a:pt x="2049" y="7442"/>
                  </a:cubicBezTo>
                  <a:lnTo>
                    <a:pt x="858" y="7799"/>
                  </a:lnTo>
                  <a:cubicBezTo>
                    <a:pt x="346" y="7965"/>
                    <a:pt x="1" y="8430"/>
                    <a:pt x="1" y="8954"/>
                  </a:cubicBezTo>
                  <a:lnTo>
                    <a:pt x="1" y="11025"/>
                  </a:lnTo>
                  <a:cubicBezTo>
                    <a:pt x="1" y="11121"/>
                    <a:pt x="72" y="11192"/>
                    <a:pt x="168" y="11192"/>
                  </a:cubicBezTo>
                  <a:cubicBezTo>
                    <a:pt x="251" y="11192"/>
                    <a:pt x="322" y="11121"/>
                    <a:pt x="322" y="11025"/>
                  </a:cubicBezTo>
                  <a:lnTo>
                    <a:pt x="322" y="8954"/>
                  </a:lnTo>
                  <a:cubicBezTo>
                    <a:pt x="322" y="8573"/>
                    <a:pt x="584" y="8227"/>
                    <a:pt x="953" y="8108"/>
                  </a:cubicBezTo>
                  <a:lnTo>
                    <a:pt x="2192" y="7739"/>
                  </a:lnTo>
                  <a:lnTo>
                    <a:pt x="2406" y="8025"/>
                  </a:lnTo>
                  <a:lnTo>
                    <a:pt x="2156" y="8275"/>
                  </a:lnTo>
                  <a:cubicBezTo>
                    <a:pt x="1989" y="8442"/>
                    <a:pt x="1965" y="8680"/>
                    <a:pt x="2073" y="8870"/>
                  </a:cubicBezTo>
                  <a:lnTo>
                    <a:pt x="2549" y="9811"/>
                  </a:lnTo>
                  <a:lnTo>
                    <a:pt x="2096" y="9811"/>
                  </a:lnTo>
                  <a:lnTo>
                    <a:pt x="2096" y="9609"/>
                  </a:lnTo>
                  <a:cubicBezTo>
                    <a:pt x="2096" y="9525"/>
                    <a:pt x="2025" y="9454"/>
                    <a:pt x="1930" y="9454"/>
                  </a:cubicBezTo>
                  <a:cubicBezTo>
                    <a:pt x="1846" y="9454"/>
                    <a:pt x="1775" y="9525"/>
                    <a:pt x="1775" y="9609"/>
                  </a:cubicBezTo>
                  <a:lnTo>
                    <a:pt x="1775" y="9811"/>
                  </a:lnTo>
                  <a:lnTo>
                    <a:pt x="1061" y="9811"/>
                  </a:lnTo>
                  <a:cubicBezTo>
                    <a:pt x="965" y="9811"/>
                    <a:pt x="894" y="9882"/>
                    <a:pt x="894" y="9966"/>
                  </a:cubicBezTo>
                  <a:lnTo>
                    <a:pt x="894" y="11025"/>
                  </a:lnTo>
                  <a:cubicBezTo>
                    <a:pt x="894" y="11121"/>
                    <a:pt x="965" y="11192"/>
                    <a:pt x="1061" y="11192"/>
                  </a:cubicBezTo>
                  <a:lnTo>
                    <a:pt x="2811" y="11192"/>
                  </a:lnTo>
                  <a:cubicBezTo>
                    <a:pt x="2906" y="11192"/>
                    <a:pt x="2977" y="11121"/>
                    <a:pt x="2977" y="11025"/>
                  </a:cubicBezTo>
                  <a:lnTo>
                    <a:pt x="2977" y="10668"/>
                  </a:lnTo>
                  <a:lnTo>
                    <a:pt x="3180" y="11097"/>
                  </a:lnTo>
                  <a:cubicBezTo>
                    <a:pt x="3216" y="11156"/>
                    <a:pt x="3275" y="11192"/>
                    <a:pt x="3335" y="11192"/>
                  </a:cubicBezTo>
                  <a:cubicBezTo>
                    <a:pt x="3358" y="11192"/>
                    <a:pt x="3382" y="11192"/>
                    <a:pt x="3406" y="11180"/>
                  </a:cubicBezTo>
                  <a:cubicBezTo>
                    <a:pt x="3477" y="11133"/>
                    <a:pt x="3525" y="11037"/>
                    <a:pt x="3477" y="10954"/>
                  </a:cubicBezTo>
                  <a:lnTo>
                    <a:pt x="2370" y="8716"/>
                  </a:lnTo>
                  <a:cubicBezTo>
                    <a:pt x="2334" y="8644"/>
                    <a:pt x="2346" y="8561"/>
                    <a:pt x="2394" y="8513"/>
                  </a:cubicBezTo>
                  <a:lnTo>
                    <a:pt x="2739" y="8168"/>
                  </a:lnTo>
                  <a:cubicBezTo>
                    <a:pt x="2799" y="8108"/>
                    <a:pt x="2799" y="8025"/>
                    <a:pt x="2751" y="7965"/>
                  </a:cubicBezTo>
                  <a:lnTo>
                    <a:pt x="2382" y="7477"/>
                  </a:lnTo>
                  <a:cubicBezTo>
                    <a:pt x="2370" y="7454"/>
                    <a:pt x="2370" y="7442"/>
                    <a:pt x="2370" y="7430"/>
                  </a:cubicBezTo>
                  <a:cubicBezTo>
                    <a:pt x="2370" y="7418"/>
                    <a:pt x="2382" y="7394"/>
                    <a:pt x="2394" y="7394"/>
                  </a:cubicBezTo>
                  <a:lnTo>
                    <a:pt x="3037" y="7073"/>
                  </a:lnTo>
                  <a:lnTo>
                    <a:pt x="3501" y="8632"/>
                  </a:lnTo>
                  <a:cubicBezTo>
                    <a:pt x="3522" y="8716"/>
                    <a:pt x="3598" y="8754"/>
                    <a:pt x="3673" y="8754"/>
                  </a:cubicBezTo>
                  <a:cubicBezTo>
                    <a:pt x="3683" y="8754"/>
                    <a:pt x="3693" y="8753"/>
                    <a:pt x="3704" y="8751"/>
                  </a:cubicBezTo>
                  <a:cubicBezTo>
                    <a:pt x="3799" y="8716"/>
                    <a:pt x="3835" y="8632"/>
                    <a:pt x="3823" y="8549"/>
                  </a:cubicBezTo>
                  <a:lnTo>
                    <a:pt x="3751" y="8287"/>
                  </a:lnTo>
                  <a:lnTo>
                    <a:pt x="3751" y="8287"/>
                  </a:lnTo>
                  <a:cubicBezTo>
                    <a:pt x="3954" y="8358"/>
                    <a:pt x="4168" y="8394"/>
                    <a:pt x="4370" y="8394"/>
                  </a:cubicBezTo>
                  <a:cubicBezTo>
                    <a:pt x="4597" y="8394"/>
                    <a:pt x="4811" y="8358"/>
                    <a:pt x="5001" y="8287"/>
                  </a:cubicBezTo>
                  <a:lnTo>
                    <a:pt x="5001" y="8287"/>
                  </a:lnTo>
                  <a:lnTo>
                    <a:pt x="4370" y="10442"/>
                  </a:lnTo>
                  <a:lnTo>
                    <a:pt x="4013" y="9228"/>
                  </a:lnTo>
                  <a:cubicBezTo>
                    <a:pt x="3992" y="9144"/>
                    <a:pt x="3917" y="9106"/>
                    <a:pt x="3842" y="9106"/>
                  </a:cubicBezTo>
                  <a:cubicBezTo>
                    <a:pt x="3832" y="9106"/>
                    <a:pt x="3821" y="9107"/>
                    <a:pt x="3811" y="9108"/>
                  </a:cubicBezTo>
                  <a:cubicBezTo>
                    <a:pt x="3716" y="9120"/>
                    <a:pt x="3680" y="9228"/>
                    <a:pt x="3692" y="9311"/>
                  </a:cubicBezTo>
                  <a:lnTo>
                    <a:pt x="4192" y="11073"/>
                  </a:lnTo>
                  <a:cubicBezTo>
                    <a:pt x="4216" y="11144"/>
                    <a:pt x="4287" y="11192"/>
                    <a:pt x="4359" y="11192"/>
                  </a:cubicBezTo>
                  <a:cubicBezTo>
                    <a:pt x="4430" y="11192"/>
                    <a:pt x="4490" y="11144"/>
                    <a:pt x="4525" y="11073"/>
                  </a:cubicBezTo>
                  <a:lnTo>
                    <a:pt x="5704" y="7049"/>
                  </a:lnTo>
                  <a:lnTo>
                    <a:pt x="6335" y="7382"/>
                  </a:lnTo>
                  <a:lnTo>
                    <a:pt x="6371" y="7406"/>
                  </a:lnTo>
                  <a:cubicBezTo>
                    <a:pt x="6371" y="7430"/>
                    <a:pt x="6371" y="7442"/>
                    <a:pt x="6359" y="7454"/>
                  </a:cubicBezTo>
                  <a:lnTo>
                    <a:pt x="5978" y="7942"/>
                  </a:lnTo>
                  <a:cubicBezTo>
                    <a:pt x="5942" y="8001"/>
                    <a:pt x="5942" y="8108"/>
                    <a:pt x="6002" y="8156"/>
                  </a:cubicBezTo>
                  <a:lnTo>
                    <a:pt x="6335" y="8501"/>
                  </a:lnTo>
                  <a:cubicBezTo>
                    <a:pt x="6395" y="8561"/>
                    <a:pt x="6418" y="8644"/>
                    <a:pt x="6371" y="8704"/>
                  </a:cubicBezTo>
                  <a:lnTo>
                    <a:pt x="5252" y="10942"/>
                  </a:lnTo>
                  <a:cubicBezTo>
                    <a:pt x="5204" y="11013"/>
                    <a:pt x="5240" y="11121"/>
                    <a:pt x="5323" y="11156"/>
                  </a:cubicBezTo>
                  <a:cubicBezTo>
                    <a:pt x="5359" y="11180"/>
                    <a:pt x="5371" y="11180"/>
                    <a:pt x="5406" y="11180"/>
                  </a:cubicBezTo>
                  <a:cubicBezTo>
                    <a:pt x="5466" y="11180"/>
                    <a:pt x="5525" y="11144"/>
                    <a:pt x="5549" y="11085"/>
                  </a:cubicBezTo>
                  <a:lnTo>
                    <a:pt x="6668" y="8858"/>
                  </a:lnTo>
                  <a:cubicBezTo>
                    <a:pt x="6776" y="8656"/>
                    <a:pt x="6728" y="8418"/>
                    <a:pt x="6573" y="8263"/>
                  </a:cubicBezTo>
                  <a:lnTo>
                    <a:pt x="6323" y="8001"/>
                  </a:lnTo>
                  <a:lnTo>
                    <a:pt x="6549" y="7727"/>
                  </a:lnTo>
                  <a:lnTo>
                    <a:pt x="7788" y="8096"/>
                  </a:lnTo>
                  <a:cubicBezTo>
                    <a:pt x="8157" y="8216"/>
                    <a:pt x="8407" y="8561"/>
                    <a:pt x="8407" y="8942"/>
                  </a:cubicBezTo>
                  <a:lnTo>
                    <a:pt x="8407" y="11013"/>
                  </a:lnTo>
                  <a:cubicBezTo>
                    <a:pt x="8407" y="11097"/>
                    <a:pt x="8478" y="11180"/>
                    <a:pt x="8573" y="11180"/>
                  </a:cubicBezTo>
                  <a:cubicBezTo>
                    <a:pt x="8657" y="11180"/>
                    <a:pt x="8740" y="11097"/>
                    <a:pt x="8740" y="11013"/>
                  </a:cubicBezTo>
                  <a:lnTo>
                    <a:pt x="8740" y="8942"/>
                  </a:lnTo>
                  <a:cubicBezTo>
                    <a:pt x="8764" y="8442"/>
                    <a:pt x="8419" y="7965"/>
                    <a:pt x="7907" y="7811"/>
                  </a:cubicBezTo>
                  <a:lnTo>
                    <a:pt x="6716" y="7454"/>
                  </a:lnTo>
                  <a:cubicBezTo>
                    <a:pt x="6716" y="7430"/>
                    <a:pt x="6716" y="7382"/>
                    <a:pt x="6692" y="7358"/>
                  </a:cubicBezTo>
                  <a:cubicBezTo>
                    <a:pt x="6668" y="7251"/>
                    <a:pt x="6597" y="7144"/>
                    <a:pt x="6502" y="7096"/>
                  </a:cubicBezTo>
                  <a:lnTo>
                    <a:pt x="5775" y="6727"/>
                  </a:lnTo>
                  <a:lnTo>
                    <a:pt x="5775" y="6203"/>
                  </a:lnTo>
                  <a:cubicBezTo>
                    <a:pt x="6323" y="5822"/>
                    <a:pt x="6716" y="5227"/>
                    <a:pt x="6799" y="4536"/>
                  </a:cubicBezTo>
                  <a:lnTo>
                    <a:pt x="6906" y="4536"/>
                  </a:lnTo>
                  <a:cubicBezTo>
                    <a:pt x="7228" y="4536"/>
                    <a:pt x="7502" y="4298"/>
                    <a:pt x="7526" y="4001"/>
                  </a:cubicBezTo>
                  <a:cubicBezTo>
                    <a:pt x="7549" y="3834"/>
                    <a:pt x="7490" y="3655"/>
                    <a:pt x="7383" y="3536"/>
                  </a:cubicBezTo>
                  <a:cubicBezTo>
                    <a:pt x="7323" y="3477"/>
                    <a:pt x="7264" y="3441"/>
                    <a:pt x="7192" y="3393"/>
                  </a:cubicBezTo>
                  <a:lnTo>
                    <a:pt x="7192" y="1572"/>
                  </a:lnTo>
                  <a:cubicBezTo>
                    <a:pt x="7192" y="905"/>
                    <a:pt x="6633" y="357"/>
                    <a:pt x="5966" y="357"/>
                  </a:cubicBezTo>
                  <a:lnTo>
                    <a:pt x="5942" y="357"/>
                  </a:lnTo>
                  <a:cubicBezTo>
                    <a:pt x="5644" y="131"/>
                    <a:pt x="5204" y="0"/>
                    <a:pt x="4728" y="0"/>
                  </a:cubicBezTo>
                  <a:close/>
                </a:path>
              </a:pathLst>
            </a:custGeom>
            <a:grpFill/>
            <a:ln w="9525">
              <a:noFill/>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ysClr val="windowText" lastClr="000000"/>
                  </a:solidFill>
                </a:ln>
                <a:solidFill>
                  <a:sysClr val="windowText" lastClr="000000"/>
                </a:solidFill>
              </a:endParaRPr>
            </a:p>
          </p:txBody>
        </p:sp>
        <p:sp>
          <p:nvSpPr>
            <p:cNvPr id="78" name="Google Shape;11547;p61"/>
            <p:cNvSpPr/>
            <p:nvPr/>
          </p:nvSpPr>
          <p:spPr>
            <a:xfrm>
              <a:off x="6012727" y="4085840"/>
              <a:ext cx="37731" cy="37763"/>
            </a:xfrm>
            <a:custGeom>
              <a:avLst/>
              <a:gdLst/>
              <a:ahLst/>
              <a:cxnLst/>
              <a:rect l="l" t="t" r="r" b="b"/>
              <a:pathLst>
                <a:path w="1191" h="1192" extrusionOk="0">
                  <a:moveTo>
                    <a:pt x="595" y="1"/>
                  </a:moveTo>
                  <a:cubicBezTo>
                    <a:pt x="512" y="1"/>
                    <a:pt x="441" y="72"/>
                    <a:pt x="441" y="167"/>
                  </a:cubicBezTo>
                  <a:lnTo>
                    <a:pt x="441" y="429"/>
                  </a:lnTo>
                  <a:lnTo>
                    <a:pt x="167" y="429"/>
                  </a:lnTo>
                  <a:cubicBezTo>
                    <a:pt x="84" y="429"/>
                    <a:pt x="0" y="513"/>
                    <a:pt x="0" y="596"/>
                  </a:cubicBezTo>
                  <a:cubicBezTo>
                    <a:pt x="0" y="691"/>
                    <a:pt x="84" y="763"/>
                    <a:pt x="167" y="763"/>
                  </a:cubicBezTo>
                  <a:lnTo>
                    <a:pt x="441" y="763"/>
                  </a:lnTo>
                  <a:lnTo>
                    <a:pt x="441" y="1025"/>
                  </a:lnTo>
                  <a:cubicBezTo>
                    <a:pt x="441" y="1120"/>
                    <a:pt x="512" y="1191"/>
                    <a:pt x="595" y="1191"/>
                  </a:cubicBezTo>
                  <a:cubicBezTo>
                    <a:pt x="691" y="1191"/>
                    <a:pt x="762" y="1120"/>
                    <a:pt x="762" y="1025"/>
                  </a:cubicBezTo>
                  <a:lnTo>
                    <a:pt x="762" y="763"/>
                  </a:lnTo>
                  <a:lnTo>
                    <a:pt x="1024" y="763"/>
                  </a:lnTo>
                  <a:cubicBezTo>
                    <a:pt x="1119" y="763"/>
                    <a:pt x="1191" y="691"/>
                    <a:pt x="1191" y="596"/>
                  </a:cubicBezTo>
                  <a:cubicBezTo>
                    <a:pt x="1191" y="513"/>
                    <a:pt x="1119" y="429"/>
                    <a:pt x="1024" y="429"/>
                  </a:cubicBezTo>
                  <a:lnTo>
                    <a:pt x="762" y="429"/>
                  </a:lnTo>
                  <a:lnTo>
                    <a:pt x="762" y="167"/>
                  </a:lnTo>
                  <a:cubicBezTo>
                    <a:pt x="762" y="72"/>
                    <a:pt x="691" y="1"/>
                    <a:pt x="595" y="1"/>
                  </a:cubicBezTo>
                  <a:close/>
                </a:path>
              </a:pathLst>
            </a:custGeom>
            <a:grpFill/>
            <a:ln w="9525">
              <a:noFill/>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ysClr val="windowText" lastClr="000000"/>
                  </a:solidFill>
                </a:ln>
                <a:solidFill>
                  <a:sysClr val="windowText" lastClr="000000"/>
                </a:solidFill>
              </a:endParaRPr>
            </a:p>
          </p:txBody>
        </p:sp>
      </p:grpSp>
      <p:sp>
        <p:nvSpPr>
          <p:cNvPr id="83" name="Google Shape;1177;p42"/>
          <p:cNvSpPr/>
          <p:nvPr/>
        </p:nvSpPr>
        <p:spPr>
          <a:xfrm>
            <a:off x="2999386" y="2989712"/>
            <a:ext cx="415500" cy="415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1" name="Google Shape;1191;p42"/>
          <p:cNvGrpSpPr/>
          <p:nvPr/>
        </p:nvGrpSpPr>
        <p:grpSpPr>
          <a:xfrm>
            <a:off x="3061313" y="3029260"/>
            <a:ext cx="271244" cy="346801"/>
            <a:chOff x="4899999" y="2882095"/>
            <a:chExt cx="271244" cy="346801"/>
          </a:xfrm>
        </p:grpSpPr>
        <p:sp>
          <p:nvSpPr>
            <p:cNvPr id="1192" name="Google Shape;1192;p42"/>
            <p:cNvSpPr/>
            <p:nvPr/>
          </p:nvSpPr>
          <p:spPr>
            <a:xfrm>
              <a:off x="4899999" y="2882095"/>
              <a:ext cx="271244" cy="346801"/>
            </a:xfrm>
            <a:custGeom>
              <a:avLst/>
              <a:gdLst/>
              <a:ahLst/>
              <a:cxnLst/>
              <a:rect l="l" t="t" r="r" b="b"/>
              <a:pathLst>
                <a:path w="8562" h="10947" extrusionOk="0">
                  <a:moveTo>
                    <a:pt x="6609" y="1719"/>
                  </a:moveTo>
                  <a:cubicBezTo>
                    <a:pt x="6823" y="1803"/>
                    <a:pt x="6954" y="2041"/>
                    <a:pt x="6906" y="2279"/>
                  </a:cubicBezTo>
                  <a:lnTo>
                    <a:pt x="6716" y="3398"/>
                  </a:lnTo>
                  <a:lnTo>
                    <a:pt x="6502" y="3398"/>
                  </a:lnTo>
                  <a:cubicBezTo>
                    <a:pt x="6406" y="3398"/>
                    <a:pt x="6323" y="3327"/>
                    <a:pt x="6323" y="3220"/>
                  </a:cubicBezTo>
                  <a:lnTo>
                    <a:pt x="6323" y="1969"/>
                  </a:lnTo>
                  <a:cubicBezTo>
                    <a:pt x="6454" y="1910"/>
                    <a:pt x="6537" y="1815"/>
                    <a:pt x="6609" y="1719"/>
                  </a:cubicBezTo>
                  <a:close/>
                  <a:moveTo>
                    <a:pt x="2287" y="1684"/>
                  </a:moveTo>
                  <a:cubicBezTo>
                    <a:pt x="2287" y="1743"/>
                    <a:pt x="2263" y="1803"/>
                    <a:pt x="2263" y="1862"/>
                  </a:cubicBezTo>
                  <a:lnTo>
                    <a:pt x="2263" y="3231"/>
                  </a:lnTo>
                  <a:cubicBezTo>
                    <a:pt x="2263" y="3339"/>
                    <a:pt x="2191" y="3410"/>
                    <a:pt x="2084" y="3410"/>
                  </a:cubicBezTo>
                  <a:lnTo>
                    <a:pt x="1882" y="3410"/>
                  </a:lnTo>
                  <a:lnTo>
                    <a:pt x="1691" y="2291"/>
                  </a:lnTo>
                  <a:cubicBezTo>
                    <a:pt x="1656" y="2136"/>
                    <a:pt x="1703" y="1981"/>
                    <a:pt x="1810" y="1862"/>
                  </a:cubicBezTo>
                  <a:cubicBezTo>
                    <a:pt x="1906" y="1743"/>
                    <a:pt x="2037" y="1684"/>
                    <a:pt x="2203" y="1684"/>
                  </a:cubicBezTo>
                  <a:close/>
                  <a:moveTo>
                    <a:pt x="6454" y="386"/>
                  </a:moveTo>
                  <a:lnTo>
                    <a:pt x="6454" y="386"/>
                  </a:lnTo>
                  <a:cubicBezTo>
                    <a:pt x="6597" y="815"/>
                    <a:pt x="6573" y="1207"/>
                    <a:pt x="6394" y="1469"/>
                  </a:cubicBezTo>
                  <a:cubicBezTo>
                    <a:pt x="6228" y="1707"/>
                    <a:pt x="5954" y="1862"/>
                    <a:pt x="5680" y="1862"/>
                  </a:cubicBezTo>
                  <a:lnTo>
                    <a:pt x="3120" y="1862"/>
                  </a:lnTo>
                  <a:cubicBezTo>
                    <a:pt x="3025" y="1862"/>
                    <a:pt x="2953" y="1934"/>
                    <a:pt x="2953" y="2029"/>
                  </a:cubicBezTo>
                  <a:cubicBezTo>
                    <a:pt x="2953" y="2112"/>
                    <a:pt x="3025" y="2184"/>
                    <a:pt x="3120" y="2184"/>
                  </a:cubicBezTo>
                  <a:lnTo>
                    <a:pt x="5680" y="2184"/>
                  </a:lnTo>
                  <a:cubicBezTo>
                    <a:pt x="5799" y="2184"/>
                    <a:pt x="5918" y="2172"/>
                    <a:pt x="6037" y="2136"/>
                  </a:cubicBezTo>
                  <a:lnTo>
                    <a:pt x="6037" y="3220"/>
                  </a:lnTo>
                  <a:cubicBezTo>
                    <a:pt x="6037" y="3493"/>
                    <a:pt x="6252" y="3720"/>
                    <a:pt x="6537" y="3720"/>
                  </a:cubicBezTo>
                  <a:lnTo>
                    <a:pt x="6787" y="3720"/>
                  </a:lnTo>
                  <a:cubicBezTo>
                    <a:pt x="6871" y="3720"/>
                    <a:pt x="6942" y="3755"/>
                    <a:pt x="6990" y="3815"/>
                  </a:cubicBezTo>
                  <a:cubicBezTo>
                    <a:pt x="7025" y="3874"/>
                    <a:pt x="7061" y="3946"/>
                    <a:pt x="7061" y="4017"/>
                  </a:cubicBezTo>
                  <a:cubicBezTo>
                    <a:pt x="7049" y="4148"/>
                    <a:pt x="6930" y="4255"/>
                    <a:pt x="6763" y="4255"/>
                  </a:cubicBezTo>
                  <a:lnTo>
                    <a:pt x="6692" y="4255"/>
                  </a:lnTo>
                  <a:lnTo>
                    <a:pt x="6692" y="4244"/>
                  </a:lnTo>
                  <a:cubicBezTo>
                    <a:pt x="6692" y="4148"/>
                    <a:pt x="6609" y="4077"/>
                    <a:pt x="6525" y="4077"/>
                  </a:cubicBezTo>
                  <a:cubicBezTo>
                    <a:pt x="6430" y="4077"/>
                    <a:pt x="6359" y="4148"/>
                    <a:pt x="6359" y="4244"/>
                  </a:cubicBezTo>
                  <a:cubicBezTo>
                    <a:pt x="6359" y="5375"/>
                    <a:pt x="5442" y="6315"/>
                    <a:pt x="4287" y="6315"/>
                  </a:cubicBezTo>
                  <a:cubicBezTo>
                    <a:pt x="3180" y="6315"/>
                    <a:pt x="2239" y="5387"/>
                    <a:pt x="2239" y="4244"/>
                  </a:cubicBezTo>
                  <a:cubicBezTo>
                    <a:pt x="2239" y="4160"/>
                    <a:pt x="2168" y="4077"/>
                    <a:pt x="2072" y="4077"/>
                  </a:cubicBezTo>
                  <a:cubicBezTo>
                    <a:pt x="1989" y="4077"/>
                    <a:pt x="1906" y="4160"/>
                    <a:pt x="1906" y="4244"/>
                  </a:cubicBezTo>
                  <a:lnTo>
                    <a:pt x="1906" y="4255"/>
                  </a:lnTo>
                  <a:lnTo>
                    <a:pt x="1822" y="4255"/>
                  </a:lnTo>
                  <a:cubicBezTo>
                    <a:pt x="1751" y="4255"/>
                    <a:pt x="1668" y="4232"/>
                    <a:pt x="1632" y="4172"/>
                  </a:cubicBezTo>
                  <a:cubicBezTo>
                    <a:pt x="1584" y="4113"/>
                    <a:pt x="1549" y="4041"/>
                    <a:pt x="1549" y="3958"/>
                  </a:cubicBezTo>
                  <a:cubicBezTo>
                    <a:pt x="1572" y="3827"/>
                    <a:pt x="1691" y="3720"/>
                    <a:pt x="1846" y="3720"/>
                  </a:cubicBezTo>
                  <a:lnTo>
                    <a:pt x="2084" y="3720"/>
                  </a:lnTo>
                  <a:cubicBezTo>
                    <a:pt x="2370" y="3720"/>
                    <a:pt x="2596" y="3505"/>
                    <a:pt x="2596" y="3220"/>
                  </a:cubicBezTo>
                  <a:lnTo>
                    <a:pt x="2596" y="1850"/>
                  </a:lnTo>
                  <a:cubicBezTo>
                    <a:pt x="2596" y="1184"/>
                    <a:pt x="3132" y="648"/>
                    <a:pt x="3799" y="648"/>
                  </a:cubicBezTo>
                  <a:lnTo>
                    <a:pt x="5335" y="648"/>
                  </a:lnTo>
                  <a:cubicBezTo>
                    <a:pt x="5894" y="648"/>
                    <a:pt x="6252" y="493"/>
                    <a:pt x="6454" y="386"/>
                  </a:cubicBezTo>
                  <a:close/>
                  <a:moveTo>
                    <a:pt x="5347" y="6387"/>
                  </a:moveTo>
                  <a:lnTo>
                    <a:pt x="5347" y="6911"/>
                  </a:lnTo>
                  <a:lnTo>
                    <a:pt x="4299" y="7494"/>
                  </a:lnTo>
                  <a:lnTo>
                    <a:pt x="3263" y="6911"/>
                  </a:lnTo>
                  <a:lnTo>
                    <a:pt x="3263" y="6387"/>
                  </a:lnTo>
                  <a:cubicBezTo>
                    <a:pt x="3573" y="6541"/>
                    <a:pt x="3930" y="6625"/>
                    <a:pt x="4299" y="6625"/>
                  </a:cubicBezTo>
                  <a:cubicBezTo>
                    <a:pt x="4680" y="6625"/>
                    <a:pt x="5037" y="6541"/>
                    <a:pt x="5347" y="6387"/>
                  </a:cubicBezTo>
                  <a:close/>
                  <a:moveTo>
                    <a:pt x="2846" y="7041"/>
                  </a:moveTo>
                  <a:lnTo>
                    <a:pt x="4073" y="7708"/>
                  </a:lnTo>
                  <a:lnTo>
                    <a:pt x="3704" y="8149"/>
                  </a:lnTo>
                  <a:cubicBezTo>
                    <a:pt x="3680" y="8184"/>
                    <a:pt x="3632" y="8208"/>
                    <a:pt x="3596" y="8220"/>
                  </a:cubicBezTo>
                  <a:cubicBezTo>
                    <a:pt x="3549" y="8220"/>
                    <a:pt x="3489" y="8208"/>
                    <a:pt x="3454" y="8173"/>
                  </a:cubicBezTo>
                  <a:lnTo>
                    <a:pt x="2620" y="7458"/>
                  </a:lnTo>
                  <a:lnTo>
                    <a:pt x="2834" y="7041"/>
                  </a:lnTo>
                  <a:close/>
                  <a:moveTo>
                    <a:pt x="5787" y="7041"/>
                  </a:moveTo>
                  <a:lnTo>
                    <a:pt x="6001" y="7458"/>
                  </a:lnTo>
                  <a:lnTo>
                    <a:pt x="5156" y="8173"/>
                  </a:lnTo>
                  <a:cubicBezTo>
                    <a:pt x="5109" y="8208"/>
                    <a:pt x="5061" y="8220"/>
                    <a:pt x="5013" y="8220"/>
                  </a:cubicBezTo>
                  <a:cubicBezTo>
                    <a:pt x="4978" y="8220"/>
                    <a:pt x="4930" y="8184"/>
                    <a:pt x="4894" y="8149"/>
                  </a:cubicBezTo>
                  <a:lnTo>
                    <a:pt x="4561" y="7708"/>
                  </a:lnTo>
                  <a:lnTo>
                    <a:pt x="5775" y="7041"/>
                  </a:lnTo>
                  <a:close/>
                  <a:moveTo>
                    <a:pt x="6497" y="1"/>
                  </a:moveTo>
                  <a:cubicBezTo>
                    <a:pt x="6455" y="1"/>
                    <a:pt x="6419" y="16"/>
                    <a:pt x="6382" y="53"/>
                  </a:cubicBezTo>
                  <a:cubicBezTo>
                    <a:pt x="6382" y="53"/>
                    <a:pt x="6073" y="350"/>
                    <a:pt x="5299" y="350"/>
                  </a:cubicBezTo>
                  <a:lnTo>
                    <a:pt x="3763" y="350"/>
                  </a:lnTo>
                  <a:cubicBezTo>
                    <a:pt x="3096" y="350"/>
                    <a:pt x="2537" y="779"/>
                    <a:pt x="2322" y="1374"/>
                  </a:cubicBezTo>
                  <a:lnTo>
                    <a:pt x="2180" y="1374"/>
                  </a:lnTo>
                  <a:cubicBezTo>
                    <a:pt x="1918" y="1374"/>
                    <a:pt x="1703" y="1481"/>
                    <a:pt x="1537" y="1672"/>
                  </a:cubicBezTo>
                  <a:cubicBezTo>
                    <a:pt x="1370" y="1862"/>
                    <a:pt x="1310" y="2112"/>
                    <a:pt x="1346" y="2350"/>
                  </a:cubicBezTo>
                  <a:lnTo>
                    <a:pt x="1537" y="3505"/>
                  </a:lnTo>
                  <a:cubicBezTo>
                    <a:pt x="1358" y="3589"/>
                    <a:pt x="1239" y="3755"/>
                    <a:pt x="1203" y="3958"/>
                  </a:cubicBezTo>
                  <a:cubicBezTo>
                    <a:pt x="1191" y="4124"/>
                    <a:pt x="1251" y="4291"/>
                    <a:pt x="1358" y="4422"/>
                  </a:cubicBezTo>
                  <a:cubicBezTo>
                    <a:pt x="1465" y="4541"/>
                    <a:pt x="1620" y="4613"/>
                    <a:pt x="1787" y="4613"/>
                  </a:cubicBezTo>
                  <a:lnTo>
                    <a:pt x="1906" y="4613"/>
                  </a:lnTo>
                  <a:cubicBezTo>
                    <a:pt x="2001" y="5291"/>
                    <a:pt x="2382" y="5863"/>
                    <a:pt x="2906" y="6244"/>
                  </a:cubicBezTo>
                  <a:lnTo>
                    <a:pt x="2906" y="6780"/>
                  </a:lnTo>
                  <a:cubicBezTo>
                    <a:pt x="2876" y="6762"/>
                    <a:pt x="2843" y="6753"/>
                    <a:pt x="2808" y="6753"/>
                  </a:cubicBezTo>
                  <a:cubicBezTo>
                    <a:pt x="2772" y="6753"/>
                    <a:pt x="2733" y="6762"/>
                    <a:pt x="2692" y="6780"/>
                  </a:cubicBezTo>
                  <a:cubicBezTo>
                    <a:pt x="2608" y="6803"/>
                    <a:pt x="2537" y="6863"/>
                    <a:pt x="2501" y="6934"/>
                  </a:cubicBezTo>
                  <a:lnTo>
                    <a:pt x="2251" y="7434"/>
                  </a:lnTo>
                  <a:lnTo>
                    <a:pt x="846" y="7851"/>
                  </a:lnTo>
                  <a:cubicBezTo>
                    <a:pt x="346" y="7994"/>
                    <a:pt x="1" y="8458"/>
                    <a:pt x="1" y="8982"/>
                  </a:cubicBezTo>
                  <a:lnTo>
                    <a:pt x="1" y="10780"/>
                  </a:lnTo>
                  <a:cubicBezTo>
                    <a:pt x="1" y="10863"/>
                    <a:pt x="72" y="10947"/>
                    <a:pt x="167" y="10947"/>
                  </a:cubicBezTo>
                  <a:cubicBezTo>
                    <a:pt x="251" y="10947"/>
                    <a:pt x="334" y="10863"/>
                    <a:pt x="334" y="10780"/>
                  </a:cubicBezTo>
                  <a:lnTo>
                    <a:pt x="334" y="8982"/>
                  </a:lnTo>
                  <a:cubicBezTo>
                    <a:pt x="334" y="8589"/>
                    <a:pt x="584" y="8244"/>
                    <a:pt x="953" y="8149"/>
                  </a:cubicBezTo>
                  <a:lnTo>
                    <a:pt x="1549" y="7958"/>
                  </a:lnTo>
                  <a:lnTo>
                    <a:pt x="1549" y="10756"/>
                  </a:lnTo>
                  <a:cubicBezTo>
                    <a:pt x="1549" y="10851"/>
                    <a:pt x="1620" y="10923"/>
                    <a:pt x="1715" y="10923"/>
                  </a:cubicBezTo>
                  <a:cubicBezTo>
                    <a:pt x="1799" y="10923"/>
                    <a:pt x="1882" y="10851"/>
                    <a:pt x="1882" y="10756"/>
                  </a:cubicBezTo>
                  <a:lnTo>
                    <a:pt x="1882" y="7863"/>
                  </a:lnTo>
                  <a:lnTo>
                    <a:pt x="2239" y="7756"/>
                  </a:lnTo>
                  <a:lnTo>
                    <a:pt x="2239" y="10756"/>
                  </a:lnTo>
                  <a:cubicBezTo>
                    <a:pt x="2239" y="10851"/>
                    <a:pt x="2311" y="10923"/>
                    <a:pt x="2394" y="10923"/>
                  </a:cubicBezTo>
                  <a:cubicBezTo>
                    <a:pt x="2489" y="10923"/>
                    <a:pt x="2561" y="10851"/>
                    <a:pt x="2561" y="10756"/>
                  </a:cubicBezTo>
                  <a:lnTo>
                    <a:pt x="2561" y="7863"/>
                  </a:lnTo>
                  <a:lnTo>
                    <a:pt x="3227" y="8423"/>
                  </a:lnTo>
                  <a:cubicBezTo>
                    <a:pt x="3323" y="8494"/>
                    <a:pt x="3442" y="8542"/>
                    <a:pt x="3561" y="8542"/>
                  </a:cubicBezTo>
                  <a:lnTo>
                    <a:pt x="3608" y="8542"/>
                  </a:lnTo>
                  <a:cubicBezTo>
                    <a:pt x="3739" y="8530"/>
                    <a:pt x="3858" y="8470"/>
                    <a:pt x="3942" y="8351"/>
                  </a:cubicBezTo>
                  <a:lnTo>
                    <a:pt x="4287" y="7934"/>
                  </a:lnTo>
                  <a:lnTo>
                    <a:pt x="4632" y="8351"/>
                  </a:lnTo>
                  <a:cubicBezTo>
                    <a:pt x="4716" y="8458"/>
                    <a:pt x="4835" y="8530"/>
                    <a:pt x="4978" y="8542"/>
                  </a:cubicBezTo>
                  <a:lnTo>
                    <a:pt x="5013" y="8542"/>
                  </a:lnTo>
                  <a:cubicBezTo>
                    <a:pt x="5132" y="8542"/>
                    <a:pt x="5251" y="8494"/>
                    <a:pt x="5347" y="8423"/>
                  </a:cubicBezTo>
                  <a:lnTo>
                    <a:pt x="6180" y="7708"/>
                  </a:lnTo>
                  <a:lnTo>
                    <a:pt x="6680" y="7863"/>
                  </a:lnTo>
                  <a:lnTo>
                    <a:pt x="6680" y="10756"/>
                  </a:lnTo>
                  <a:cubicBezTo>
                    <a:pt x="6680" y="10851"/>
                    <a:pt x="6763" y="10923"/>
                    <a:pt x="6847" y="10923"/>
                  </a:cubicBezTo>
                  <a:cubicBezTo>
                    <a:pt x="6942" y="10923"/>
                    <a:pt x="7014" y="10851"/>
                    <a:pt x="7014" y="10756"/>
                  </a:cubicBezTo>
                  <a:lnTo>
                    <a:pt x="7014" y="7958"/>
                  </a:lnTo>
                  <a:lnTo>
                    <a:pt x="7609" y="8149"/>
                  </a:lnTo>
                  <a:cubicBezTo>
                    <a:pt x="7978" y="8244"/>
                    <a:pt x="8228" y="8589"/>
                    <a:pt x="8228" y="8982"/>
                  </a:cubicBezTo>
                  <a:lnTo>
                    <a:pt x="8228" y="10780"/>
                  </a:lnTo>
                  <a:cubicBezTo>
                    <a:pt x="8228" y="10863"/>
                    <a:pt x="8311" y="10947"/>
                    <a:pt x="8395" y="10947"/>
                  </a:cubicBezTo>
                  <a:cubicBezTo>
                    <a:pt x="8490" y="10947"/>
                    <a:pt x="8561" y="10863"/>
                    <a:pt x="8561" y="10780"/>
                  </a:cubicBezTo>
                  <a:lnTo>
                    <a:pt x="8561" y="8982"/>
                  </a:lnTo>
                  <a:cubicBezTo>
                    <a:pt x="8561" y="8423"/>
                    <a:pt x="8216" y="7970"/>
                    <a:pt x="7716" y="7815"/>
                  </a:cubicBezTo>
                  <a:lnTo>
                    <a:pt x="6311" y="7399"/>
                  </a:lnTo>
                  <a:lnTo>
                    <a:pt x="6061" y="6911"/>
                  </a:lnTo>
                  <a:cubicBezTo>
                    <a:pt x="6013" y="6839"/>
                    <a:pt x="5942" y="6756"/>
                    <a:pt x="5871" y="6744"/>
                  </a:cubicBezTo>
                  <a:cubicBezTo>
                    <a:pt x="5829" y="6738"/>
                    <a:pt x="5793" y="6735"/>
                    <a:pt x="5759" y="6735"/>
                  </a:cubicBezTo>
                  <a:cubicBezTo>
                    <a:pt x="5725" y="6735"/>
                    <a:pt x="5692" y="6738"/>
                    <a:pt x="5656" y="6744"/>
                  </a:cubicBezTo>
                  <a:lnTo>
                    <a:pt x="5656" y="6208"/>
                  </a:lnTo>
                  <a:cubicBezTo>
                    <a:pt x="6192" y="5839"/>
                    <a:pt x="6561" y="5256"/>
                    <a:pt x="6656" y="4589"/>
                  </a:cubicBezTo>
                  <a:lnTo>
                    <a:pt x="6740" y="4589"/>
                  </a:lnTo>
                  <a:cubicBezTo>
                    <a:pt x="7061" y="4589"/>
                    <a:pt x="7323" y="4351"/>
                    <a:pt x="7359" y="4065"/>
                  </a:cubicBezTo>
                  <a:cubicBezTo>
                    <a:pt x="7371" y="3898"/>
                    <a:pt x="7311" y="3743"/>
                    <a:pt x="7204" y="3601"/>
                  </a:cubicBezTo>
                  <a:cubicBezTo>
                    <a:pt x="7156" y="3541"/>
                    <a:pt x="7097" y="3505"/>
                    <a:pt x="7025" y="3470"/>
                  </a:cubicBezTo>
                  <a:lnTo>
                    <a:pt x="7216" y="2339"/>
                  </a:lnTo>
                  <a:cubicBezTo>
                    <a:pt x="7275" y="1969"/>
                    <a:pt x="7085" y="1600"/>
                    <a:pt x="6763" y="1446"/>
                  </a:cubicBezTo>
                  <a:cubicBezTo>
                    <a:pt x="6906" y="1065"/>
                    <a:pt x="6883" y="600"/>
                    <a:pt x="6656" y="88"/>
                  </a:cubicBezTo>
                  <a:cubicBezTo>
                    <a:pt x="6644" y="53"/>
                    <a:pt x="6597" y="5"/>
                    <a:pt x="6537" y="5"/>
                  </a:cubicBezTo>
                  <a:cubicBezTo>
                    <a:pt x="6523" y="2"/>
                    <a:pt x="6510" y="1"/>
                    <a:pt x="64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2"/>
            <p:cNvSpPr/>
            <p:nvPr/>
          </p:nvSpPr>
          <p:spPr>
            <a:xfrm>
              <a:off x="5090491" y="3141364"/>
              <a:ext cx="10581" cy="86391"/>
            </a:xfrm>
            <a:custGeom>
              <a:avLst/>
              <a:gdLst/>
              <a:ahLst/>
              <a:cxnLst/>
              <a:rect l="l" t="t" r="r" b="b"/>
              <a:pathLst>
                <a:path w="334" h="2727" extrusionOk="0">
                  <a:moveTo>
                    <a:pt x="167" y="0"/>
                  </a:moveTo>
                  <a:cubicBezTo>
                    <a:pt x="84" y="0"/>
                    <a:pt x="0" y="84"/>
                    <a:pt x="0" y="167"/>
                  </a:cubicBezTo>
                  <a:lnTo>
                    <a:pt x="0" y="2560"/>
                  </a:lnTo>
                  <a:cubicBezTo>
                    <a:pt x="0" y="2656"/>
                    <a:pt x="84" y="2727"/>
                    <a:pt x="167" y="2727"/>
                  </a:cubicBezTo>
                  <a:cubicBezTo>
                    <a:pt x="262" y="2727"/>
                    <a:pt x="334" y="2656"/>
                    <a:pt x="334" y="2560"/>
                  </a:cubicBezTo>
                  <a:lnTo>
                    <a:pt x="334" y="167"/>
                  </a:lnTo>
                  <a:cubicBezTo>
                    <a:pt x="334" y="84"/>
                    <a:pt x="262"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2"/>
            <p:cNvSpPr/>
            <p:nvPr/>
          </p:nvSpPr>
          <p:spPr>
            <a:xfrm>
              <a:off x="5031281" y="3152294"/>
              <a:ext cx="10201" cy="10613"/>
            </a:xfrm>
            <a:custGeom>
              <a:avLst/>
              <a:gdLst/>
              <a:ahLst/>
              <a:cxnLst/>
              <a:rect l="l" t="t" r="r" b="b"/>
              <a:pathLst>
                <a:path w="322" h="335" extrusionOk="0">
                  <a:moveTo>
                    <a:pt x="155" y="1"/>
                  </a:moveTo>
                  <a:cubicBezTo>
                    <a:pt x="72" y="1"/>
                    <a:pt x="0" y="72"/>
                    <a:pt x="0" y="167"/>
                  </a:cubicBezTo>
                  <a:cubicBezTo>
                    <a:pt x="0" y="251"/>
                    <a:pt x="72" y="334"/>
                    <a:pt x="155" y="334"/>
                  </a:cubicBezTo>
                  <a:cubicBezTo>
                    <a:pt x="250" y="334"/>
                    <a:pt x="322" y="251"/>
                    <a:pt x="322" y="167"/>
                  </a:cubicBezTo>
                  <a:cubicBezTo>
                    <a:pt x="322" y="72"/>
                    <a:pt x="250"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2"/>
            <p:cNvSpPr/>
            <p:nvPr/>
          </p:nvSpPr>
          <p:spPr>
            <a:xfrm>
              <a:off x="5031281" y="3217555"/>
              <a:ext cx="10201" cy="10201"/>
            </a:xfrm>
            <a:custGeom>
              <a:avLst/>
              <a:gdLst/>
              <a:ahLst/>
              <a:cxnLst/>
              <a:rect l="l" t="t" r="r" b="b"/>
              <a:pathLst>
                <a:path w="322" h="322" extrusionOk="0">
                  <a:moveTo>
                    <a:pt x="155" y="1"/>
                  </a:moveTo>
                  <a:cubicBezTo>
                    <a:pt x="72" y="1"/>
                    <a:pt x="0" y="72"/>
                    <a:pt x="0" y="155"/>
                  </a:cubicBezTo>
                  <a:cubicBezTo>
                    <a:pt x="0" y="251"/>
                    <a:pt x="72" y="322"/>
                    <a:pt x="155" y="322"/>
                  </a:cubicBezTo>
                  <a:cubicBezTo>
                    <a:pt x="250" y="322"/>
                    <a:pt x="322" y="251"/>
                    <a:pt x="322" y="155"/>
                  </a:cubicBezTo>
                  <a:cubicBezTo>
                    <a:pt x="322" y="72"/>
                    <a:pt x="250"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2"/>
            <p:cNvSpPr/>
            <p:nvPr/>
          </p:nvSpPr>
          <p:spPr>
            <a:xfrm>
              <a:off x="5031281" y="3184734"/>
              <a:ext cx="10201" cy="10613"/>
            </a:xfrm>
            <a:custGeom>
              <a:avLst/>
              <a:gdLst/>
              <a:ahLst/>
              <a:cxnLst/>
              <a:rect l="l" t="t" r="r" b="b"/>
              <a:pathLst>
                <a:path w="322" h="335" extrusionOk="0">
                  <a:moveTo>
                    <a:pt x="155" y="1"/>
                  </a:moveTo>
                  <a:cubicBezTo>
                    <a:pt x="72" y="1"/>
                    <a:pt x="0" y="84"/>
                    <a:pt x="0" y="167"/>
                  </a:cubicBezTo>
                  <a:cubicBezTo>
                    <a:pt x="0" y="263"/>
                    <a:pt x="72" y="334"/>
                    <a:pt x="155" y="334"/>
                  </a:cubicBezTo>
                  <a:cubicBezTo>
                    <a:pt x="250" y="334"/>
                    <a:pt x="322" y="263"/>
                    <a:pt x="322" y="167"/>
                  </a:cubicBezTo>
                  <a:cubicBezTo>
                    <a:pt x="322" y="84"/>
                    <a:pt x="250"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2"/>
            <p:cNvSpPr/>
            <p:nvPr/>
          </p:nvSpPr>
          <p:spPr>
            <a:xfrm>
              <a:off x="4998841" y="2995763"/>
              <a:ext cx="10201" cy="15492"/>
            </a:xfrm>
            <a:custGeom>
              <a:avLst/>
              <a:gdLst/>
              <a:ahLst/>
              <a:cxnLst/>
              <a:rect l="l" t="t" r="r" b="b"/>
              <a:pathLst>
                <a:path w="322" h="489" extrusionOk="0">
                  <a:moveTo>
                    <a:pt x="155" y="1"/>
                  </a:moveTo>
                  <a:cubicBezTo>
                    <a:pt x="72" y="1"/>
                    <a:pt x="0" y="72"/>
                    <a:pt x="0" y="167"/>
                  </a:cubicBezTo>
                  <a:lnTo>
                    <a:pt x="0" y="334"/>
                  </a:lnTo>
                  <a:cubicBezTo>
                    <a:pt x="0" y="417"/>
                    <a:pt x="72" y="489"/>
                    <a:pt x="155" y="489"/>
                  </a:cubicBezTo>
                  <a:cubicBezTo>
                    <a:pt x="250" y="489"/>
                    <a:pt x="322" y="417"/>
                    <a:pt x="322" y="334"/>
                  </a:cubicBezTo>
                  <a:lnTo>
                    <a:pt x="322" y="167"/>
                  </a:lnTo>
                  <a:cubicBezTo>
                    <a:pt x="322" y="72"/>
                    <a:pt x="250"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2"/>
            <p:cNvSpPr/>
            <p:nvPr/>
          </p:nvSpPr>
          <p:spPr>
            <a:xfrm>
              <a:off x="5063721" y="2995763"/>
              <a:ext cx="10201" cy="15492"/>
            </a:xfrm>
            <a:custGeom>
              <a:avLst/>
              <a:gdLst/>
              <a:ahLst/>
              <a:cxnLst/>
              <a:rect l="l" t="t" r="r" b="b"/>
              <a:pathLst>
                <a:path w="322" h="489" extrusionOk="0">
                  <a:moveTo>
                    <a:pt x="167" y="1"/>
                  </a:moveTo>
                  <a:cubicBezTo>
                    <a:pt x="71" y="1"/>
                    <a:pt x="0" y="72"/>
                    <a:pt x="0" y="167"/>
                  </a:cubicBezTo>
                  <a:lnTo>
                    <a:pt x="0" y="334"/>
                  </a:lnTo>
                  <a:cubicBezTo>
                    <a:pt x="0" y="417"/>
                    <a:pt x="71" y="489"/>
                    <a:pt x="167" y="489"/>
                  </a:cubicBezTo>
                  <a:cubicBezTo>
                    <a:pt x="250" y="489"/>
                    <a:pt x="322" y="417"/>
                    <a:pt x="322" y="334"/>
                  </a:cubicBezTo>
                  <a:lnTo>
                    <a:pt x="322" y="167"/>
                  </a:lnTo>
                  <a:cubicBezTo>
                    <a:pt x="322"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2"/>
            <p:cNvSpPr/>
            <p:nvPr/>
          </p:nvSpPr>
          <p:spPr>
            <a:xfrm>
              <a:off x="4993550" y="2979163"/>
              <a:ext cx="21162" cy="10613"/>
            </a:xfrm>
            <a:custGeom>
              <a:avLst/>
              <a:gdLst/>
              <a:ahLst/>
              <a:cxnLst/>
              <a:rect l="l" t="t" r="r" b="b"/>
              <a:pathLst>
                <a:path w="668" h="335" extrusionOk="0">
                  <a:moveTo>
                    <a:pt x="167" y="1"/>
                  </a:moveTo>
                  <a:cubicBezTo>
                    <a:pt x="72" y="1"/>
                    <a:pt x="0" y="84"/>
                    <a:pt x="0" y="167"/>
                  </a:cubicBezTo>
                  <a:cubicBezTo>
                    <a:pt x="0" y="263"/>
                    <a:pt x="72" y="334"/>
                    <a:pt x="167" y="334"/>
                  </a:cubicBezTo>
                  <a:lnTo>
                    <a:pt x="501" y="334"/>
                  </a:lnTo>
                  <a:cubicBezTo>
                    <a:pt x="596" y="334"/>
                    <a:pt x="667" y="263"/>
                    <a:pt x="667" y="167"/>
                  </a:cubicBezTo>
                  <a:cubicBezTo>
                    <a:pt x="655" y="84"/>
                    <a:pt x="584"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2"/>
            <p:cNvSpPr/>
            <p:nvPr/>
          </p:nvSpPr>
          <p:spPr>
            <a:xfrm>
              <a:off x="5058051" y="2979163"/>
              <a:ext cx="21162" cy="10613"/>
            </a:xfrm>
            <a:custGeom>
              <a:avLst/>
              <a:gdLst/>
              <a:ahLst/>
              <a:cxnLst/>
              <a:rect l="l" t="t" r="r" b="b"/>
              <a:pathLst>
                <a:path w="668" h="335" extrusionOk="0">
                  <a:moveTo>
                    <a:pt x="167" y="1"/>
                  </a:moveTo>
                  <a:cubicBezTo>
                    <a:pt x="72" y="1"/>
                    <a:pt x="0" y="84"/>
                    <a:pt x="0" y="167"/>
                  </a:cubicBezTo>
                  <a:cubicBezTo>
                    <a:pt x="0" y="263"/>
                    <a:pt x="72" y="334"/>
                    <a:pt x="167" y="334"/>
                  </a:cubicBezTo>
                  <a:lnTo>
                    <a:pt x="501" y="334"/>
                  </a:lnTo>
                  <a:cubicBezTo>
                    <a:pt x="596" y="334"/>
                    <a:pt x="667" y="263"/>
                    <a:pt x="667" y="167"/>
                  </a:cubicBezTo>
                  <a:cubicBezTo>
                    <a:pt x="667" y="84"/>
                    <a:pt x="596"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2"/>
            <p:cNvSpPr/>
            <p:nvPr/>
          </p:nvSpPr>
          <p:spPr>
            <a:xfrm>
              <a:off x="5007141" y="3025574"/>
              <a:ext cx="58481" cy="32092"/>
            </a:xfrm>
            <a:custGeom>
              <a:avLst/>
              <a:gdLst/>
              <a:ahLst/>
              <a:cxnLst/>
              <a:rect l="l" t="t" r="r" b="b"/>
              <a:pathLst>
                <a:path w="1846" h="1013" extrusionOk="0">
                  <a:moveTo>
                    <a:pt x="1500" y="322"/>
                  </a:moveTo>
                  <a:cubicBezTo>
                    <a:pt x="1429" y="536"/>
                    <a:pt x="1191" y="679"/>
                    <a:pt x="917" y="679"/>
                  </a:cubicBezTo>
                  <a:cubicBezTo>
                    <a:pt x="655" y="679"/>
                    <a:pt x="417" y="536"/>
                    <a:pt x="345" y="322"/>
                  </a:cubicBezTo>
                  <a:close/>
                  <a:moveTo>
                    <a:pt x="167" y="0"/>
                  </a:moveTo>
                  <a:cubicBezTo>
                    <a:pt x="72" y="0"/>
                    <a:pt x="0" y="72"/>
                    <a:pt x="0" y="167"/>
                  </a:cubicBezTo>
                  <a:cubicBezTo>
                    <a:pt x="0" y="619"/>
                    <a:pt x="417" y="1012"/>
                    <a:pt x="929" y="1012"/>
                  </a:cubicBezTo>
                  <a:cubicBezTo>
                    <a:pt x="1429" y="1012"/>
                    <a:pt x="1846" y="643"/>
                    <a:pt x="1846" y="167"/>
                  </a:cubicBezTo>
                  <a:cubicBezTo>
                    <a:pt x="1846" y="72"/>
                    <a:pt x="1786" y="0"/>
                    <a:pt x="1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1177;p42"/>
          <p:cNvSpPr/>
          <p:nvPr/>
        </p:nvSpPr>
        <p:spPr>
          <a:xfrm>
            <a:off x="5714583" y="2979661"/>
            <a:ext cx="415500" cy="415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78;p42">
            <a:extLst>
              <a:ext uri="{FF2B5EF4-FFF2-40B4-BE49-F238E27FC236}">
                <a16:creationId xmlns:a16="http://schemas.microsoft.com/office/drawing/2014/main" id="{AFAA97A1-C3A8-400A-A71B-095943C75EED}"/>
              </a:ext>
            </a:extLst>
          </p:cNvPr>
          <p:cNvSpPr/>
          <p:nvPr/>
        </p:nvSpPr>
        <p:spPr>
          <a:xfrm>
            <a:off x="5714583" y="1163242"/>
            <a:ext cx="415500" cy="415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78;p42">
            <a:extLst>
              <a:ext uri="{FF2B5EF4-FFF2-40B4-BE49-F238E27FC236}">
                <a16:creationId xmlns:a16="http://schemas.microsoft.com/office/drawing/2014/main" id="{6FDAA559-F5B9-4529-B4F0-09AE3A02790F}"/>
              </a:ext>
            </a:extLst>
          </p:cNvPr>
          <p:cNvSpPr/>
          <p:nvPr/>
        </p:nvSpPr>
        <p:spPr>
          <a:xfrm>
            <a:off x="2992661" y="1192973"/>
            <a:ext cx="415500" cy="415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171;p42">
            <a:extLst>
              <a:ext uri="{FF2B5EF4-FFF2-40B4-BE49-F238E27FC236}">
                <a16:creationId xmlns:a16="http://schemas.microsoft.com/office/drawing/2014/main" id="{ADA5D67A-E635-4C0A-B506-BA50EB25A62C}"/>
              </a:ext>
            </a:extLst>
          </p:cNvPr>
          <p:cNvSpPr txBox="1">
            <a:spLocks/>
          </p:cNvSpPr>
          <p:nvPr/>
        </p:nvSpPr>
        <p:spPr>
          <a:xfrm>
            <a:off x="2224487" y="505594"/>
            <a:ext cx="1881300" cy="459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800"/>
              <a:buFont typeface="Fira Sans Condensed Medium"/>
              <a:buNone/>
              <a:defRPr sz="1600" b="0" i="0" u="none" strike="noStrike" cap="none">
                <a:solidFill>
                  <a:schemeClr val="lt1"/>
                </a:solidFill>
                <a:latin typeface="Advent Pro SemiBold"/>
                <a:ea typeface="Advent Pro SemiBold"/>
                <a:cs typeface="Advent Pro SemiBold"/>
                <a:sym typeface="Advent Pro SemiBold"/>
              </a:defRPr>
            </a:lvl1pPr>
            <a:lvl2pPr marR="0" lvl="1"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2pPr>
            <a:lvl3pPr marR="0" lvl="2"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3pPr>
            <a:lvl4pPr marR="0" lvl="3"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4pPr>
            <a:lvl5pPr marR="0" lvl="4"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5pPr>
            <a:lvl6pPr marR="0" lvl="5"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6pPr>
            <a:lvl7pPr marR="0" lvl="6"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7pPr>
            <a:lvl8pPr marR="0" lvl="7"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8pPr>
            <a:lvl9pPr marR="0" lvl="8"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9pPr>
          </a:lstStyle>
          <a:p>
            <a:r>
              <a:rPr lang="en-US" dirty="0"/>
              <a:t>—Tran Van </a:t>
            </a:r>
            <a:r>
              <a:rPr lang="en-US" dirty="0" err="1"/>
              <a:t>Thien</a:t>
            </a:r>
            <a:endParaRPr lang="en-US" dirty="0"/>
          </a:p>
        </p:txBody>
      </p:sp>
      <p:sp>
        <p:nvSpPr>
          <p:cNvPr id="64" name="Google Shape;1172;p42">
            <a:extLst>
              <a:ext uri="{FF2B5EF4-FFF2-40B4-BE49-F238E27FC236}">
                <a16:creationId xmlns:a16="http://schemas.microsoft.com/office/drawing/2014/main" id="{9AE7534A-E777-4AB6-A0D7-535D9EC87037}"/>
              </a:ext>
            </a:extLst>
          </p:cNvPr>
          <p:cNvSpPr txBox="1">
            <a:spLocks/>
          </p:cNvSpPr>
          <p:nvPr/>
        </p:nvSpPr>
        <p:spPr>
          <a:xfrm>
            <a:off x="2099858" y="801564"/>
            <a:ext cx="2200500" cy="82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3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r>
              <a:rPr lang="en" dirty="0"/>
              <a:t>19110136</a:t>
            </a:r>
          </a:p>
        </p:txBody>
      </p:sp>
      <p:grpSp>
        <p:nvGrpSpPr>
          <p:cNvPr id="65" name="Google Shape;1202;p42">
            <a:extLst>
              <a:ext uri="{FF2B5EF4-FFF2-40B4-BE49-F238E27FC236}">
                <a16:creationId xmlns:a16="http://schemas.microsoft.com/office/drawing/2014/main" id="{9D87C3CB-1822-4DB8-80EC-676C3B361478}"/>
              </a:ext>
            </a:extLst>
          </p:cNvPr>
          <p:cNvGrpSpPr/>
          <p:nvPr/>
        </p:nvGrpSpPr>
        <p:grpSpPr>
          <a:xfrm>
            <a:off x="3064383" y="1207914"/>
            <a:ext cx="260283" cy="345914"/>
            <a:chOff x="8055961" y="2881842"/>
            <a:chExt cx="260283" cy="345914"/>
          </a:xfrm>
        </p:grpSpPr>
        <p:sp>
          <p:nvSpPr>
            <p:cNvPr id="66" name="Google Shape;1203;p42">
              <a:extLst>
                <a:ext uri="{FF2B5EF4-FFF2-40B4-BE49-F238E27FC236}">
                  <a16:creationId xmlns:a16="http://schemas.microsoft.com/office/drawing/2014/main" id="{4486C1DE-C898-471A-99D0-B6E370EA2766}"/>
                </a:ext>
              </a:extLst>
            </p:cNvPr>
            <p:cNvSpPr/>
            <p:nvPr/>
          </p:nvSpPr>
          <p:spPr>
            <a:xfrm>
              <a:off x="8055961" y="2881842"/>
              <a:ext cx="260283" cy="345914"/>
            </a:xfrm>
            <a:custGeom>
              <a:avLst/>
              <a:gdLst/>
              <a:ahLst/>
              <a:cxnLst/>
              <a:rect l="l" t="t" r="r" b="b"/>
              <a:pathLst>
                <a:path w="8216" h="10919" extrusionOk="0">
                  <a:moveTo>
                    <a:pt x="4918" y="2358"/>
                  </a:moveTo>
                  <a:cubicBezTo>
                    <a:pt x="5120" y="2656"/>
                    <a:pt x="5334" y="2882"/>
                    <a:pt x="5561" y="3073"/>
                  </a:cubicBezTo>
                  <a:lnTo>
                    <a:pt x="4477" y="3073"/>
                  </a:lnTo>
                  <a:cubicBezTo>
                    <a:pt x="4429" y="3073"/>
                    <a:pt x="4382" y="3085"/>
                    <a:pt x="4358" y="3132"/>
                  </a:cubicBezTo>
                  <a:cubicBezTo>
                    <a:pt x="4310" y="3168"/>
                    <a:pt x="4298" y="3216"/>
                    <a:pt x="4298" y="3251"/>
                  </a:cubicBezTo>
                  <a:lnTo>
                    <a:pt x="4322" y="3442"/>
                  </a:lnTo>
                  <a:cubicBezTo>
                    <a:pt x="4263" y="3418"/>
                    <a:pt x="4191" y="3418"/>
                    <a:pt x="4120" y="3418"/>
                  </a:cubicBezTo>
                  <a:cubicBezTo>
                    <a:pt x="4048" y="3418"/>
                    <a:pt x="3965" y="3430"/>
                    <a:pt x="3906" y="3442"/>
                  </a:cubicBezTo>
                  <a:lnTo>
                    <a:pt x="3941" y="3251"/>
                  </a:lnTo>
                  <a:lnTo>
                    <a:pt x="3941" y="3228"/>
                  </a:lnTo>
                  <a:cubicBezTo>
                    <a:pt x="4263" y="2966"/>
                    <a:pt x="4596" y="2692"/>
                    <a:pt x="4918" y="2358"/>
                  </a:cubicBezTo>
                  <a:close/>
                  <a:moveTo>
                    <a:pt x="3572" y="3478"/>
                  </a:moveTo>
                  <a:lnTo>
                    <a:pt x="3525" y="3823"/>
                  </a:lnTo>
                  <a:cubicBezTo>
                    <a:pt x="3525" y="3823"/>
                    <a:pt x="3513" y="3894"/>
                    <a:pt x="3513" y="3906"/>
                  </a:cubicBezTo>
                  <a:cubicBezTo>
                    <a:pt x="3429" y="4121"/>
                    <a:pt x="3239" y="4263"/>
                    <a:pt x="3013" y="4263"/>
                  </a:cubicBezTo>
                  <a:lnTo>
                    <a:pt x="2858" y="4263"/>
                  </a:lnTo>
                  <a:cubicBezTo>
                    <a:pt x="2739" y="4263"/>
                    <a:pt x="2632" y="4204"/>
                    <a:pt x="2572" y="4121"/>
                  </a:cubicBezTo>
                  <a:cubicBezTo>
                    <a:pt x="2596" y="4097"/>
                    <a:pt x="2620" y="4085"/>
                    <a:pt x="2644" y="4073"/>
                  </a:cubicBezTo>
                  <a:cubicBezTo>
                    <a:pt x="2739" y="4013"/>
                    <a:pt x="2834" y="3954"/>
                    <a:pt x="2941" y="3894"/>
                  </a:cubicBezTo>
                  <a:lnTo>
                    <a:pt x="2941" y="3906"/>
                  </a:lnTo>
                  <a:cubicBezTo>
                    <a:pt x="2929" y="4013"/>
                    <a:pt x="3001" y="4073"/>
                    <a:pt x="3096" y="4073"/>
                  </a:cubicBezTo>
                  <a:cubicBezTo>
                    <a:pt x="3179" y="4073"/>
                    <a:pt x="3239" y="4001"/>
                    <a:pt x="3239" y="3906"/>
                  </a:cubicBezTo>
                  <a:lnTo>
                    <a:pt x="3239" y="3704"/>
                  </a:lnTo>
                  <a:cubicBezTo>
                    <a:pt x="3346" y="3632"/>
                    <a:pt x="3453" y="3549"/>
                    <a:pt x="3572" y="3478"/>
                  </a:cubicBezTo>
                  <a:close/>
                  <a:moveTo>
                    <a:pt x="4965" y="3370"/>
                  </a:moveTo>
                  <a:lnTo>
                    <a:pt x="4965" y="3382"/>
                  </a:lnTo>
                  <a:lnTo>
                    <a:pt x="5811" y="3382"/>
                  </a:lnTo>
                  <a:lnTo>
                    <a:pt x="5727" y="3966"/>
                  </a:lnTo>
                  <a:cubicBezTo>
                    <a:pt x="5692" y="4144"/>
                    <a:pt x="5549" y="4263"/>
                    <a:pt x="5382" y="4263"/>
                  </a:cubicBezTo>
                  <a:lnTo>
                    <a:pt x="5215" y="4263"/>
                  </a:lnTo>
                  <a:cubicBezTo>
                    <a:pt x="4977" y="4263"/>
                    <a:pt x="4775" y="4097"/>
                    <a:pt x="4715" y="3882"/>
                  </a:cubicBezTo>
                  <a:cubicBezTo>
                    <a:pt x="4715" y="3847"/>
                    <a:pt x="4703" y="3823"/>
                    <a:pt x="4703" y="3787"/>
                  </a:cubicBezTo>
                  <a:cubicBezTo>
                    <a:pt x="4679" y="3668"/>
                    <a:pt x="4644" y="3370"/>
                    <a:pt x="4644" y="3370"/>
                  </a:cubicBezTo>
                  <a:close/>
                  <a:moveTo>
                    <a:pt x="4453" y="311"/>
                  </a:moveTo>
                  <a:cubicBezTo>
                    <a:pt x="4549" y="311"/>
                    <a:pt x="4632" y="322"/>
                    <a:pt x="4715" y="358"/>
                  </a:cubicBezTo>
                  <a:cubicBezTo>
                    <a:pt x="5072" y="453"/>
                    <a:pt x="5299" y="811"/>
                    <a:pt x="5275" y="1215"/>
                  </a:cubicBezTo>
                  <a:cubicBezTo>
                    <a:pt x="5275" y="1299"/>
                    <a:pt x="5334" y="1382"/>
                    <a:pt x="5430" y="1382"/>
                  </a:cubicBezTo>
                  <a:cubicBezTo>
                    <a:pt x="5513" y="1382"/>
                    <a:pt x="5584" y="1323"/>
                    <a:pt x="5584" y="1227"/>
                  </a:cubicBezTo>
                  <a:cubicBezTo>
                    <a:pt x="5608" y="1025"/>
                    <a:pt x="5572" y="823"/>
                    <a:pt x="5501" y="668"/>
                  </a:cubicBezTo>
                  <a:lnTo>
                    <a:pt x="5501" y="668"/>
                  </a:lnTo>
                  <a:cubicBezTo>
                    <a:pt x="6084" y="751"/>
                    <a:pt x="6525" y="1263"/>
                    <a:pt x="6525" y="1858"/>
                  </a:cubicBezTo>
                  <a:lnTo>
                    <a:pt x="6525" y="3299"/>
                  </a:lnTo>
                  <a:cubicBezTo>
                    <a:pt x="6215" y="3156"/>
                    <a:pt x="5596" y="2811"/>
                    <a:pt x="5144" y="2120"/>
                  </a:cubicBezTo>
                  <a:cubicBezTo>
                    <a:pt x="5191" y="2061"/>
                    <a:pt x="5251" y="2025"/>
                    <a:pt x="5299" y="1966"/>
                  </a:cubicBezTo>
                  <a:cubicBezTo>
                    <a:pt x="5358" y="1906"/>
                    <a:pt x="5358" y="1799"/>
                    <a:pt x="5275" y="1739"/>
                  </a:cubicBezTo>
                  <a:cubicBezTo>
                    <a:pt x="5246" y="1711"/>
                    <a:pt x="5210" y="1696"/>
                    <a:pt x="5173" y="1696"/>
                  </a:cubicBezTo>
                  <a:cubicBezTo>
                    <a:pt x="5132" y="1696"/>
                    <a:pt x="5092" y="1714"/>
                    <a:pt x="5060" y="1751"/>
                  </a:cubicBezTo>
                  <a:cubicBezTo>
                    <a:pt x="3727" y="3239"/>
                    <a:pt x="2060" y="4061"/>
                    <a:pt x="1429" y="4323"/>
                  </a:cubicBezTo>
                  <a:cubicBezTo>
                    <a:pt x="1465" y="4061"/>
                    <a:pt x="1512" y="3585"/>
                    <a:pt x="1512" y="2882"/>
                  </a:cubicBezTo>
                  <a:cubicBezTo>
                    <a:pt x="1512" y="2192"/>
                    <a:pt x="1798" y="1549"/>
                    <a:pt x="2322" y="1049"/>
                  </a:cubicBezTo>
                  <a:cubicBezTo>
                    <a:pt x="2822" y="572"/>
                    <a:pt x="3477" y="311"/>
                    <a:pt x="4120" y="311"/>
                  </a:cubicBezTo>
                  <a:close/>
                  <a:moveTo>
                    <a:pt x="6108" y="3466"/>
                  </a:moveTo>
                  <a:cubicBezTo>
                    <a:pt x="6144" y="3478"/>
                    <a:pt x="6156" y="3490"/>
                    <a:pt x="6192" y="3490"/>
                  </a:cubicBezTo>
                  <a:cubicBezTo>
                    <a:pt x="6227" y="3632"/>
                    <a:pt x="6346" y="3728"/>
                    <a:pt x="6501" y="3728"/>
                  </a:cubicBezTo>
                  <a:lnTo>
                    <a:pt x="6584" y="3728"/>
                  </a:lnTo>
                  <a:cubicBezTo>
                    <a:pt x="6739" y="3728"/>
                    <a:pt x="6858" y="3847"/>
                    <a:pt x="6858" y="4001"/>
                  </a:cubicBezTo>
                  <a:cubicBezTo>
                    <a:pt x="6858" y="4144"/>
                    <a:pt x="6739" y="4263"/>
                    <a:pt x="6584" y="4263"/>
                  </a:cubicBezTo>
                  <a:lnTo>
                    <a:pt x="6477" y="4263"/>
                  </a:lnTo>
                  <a:cubicBezTo>
                    <a:pt x="6477" y="4180"/>
                    <a:pt x="6418" y="4097"/>
                    <a:pt x="6334" y="4097"/>
                  </a:cubicBezTo>
                  <a:cubicBezTo>
                    <a:pt x="6239" y="4097"/>
                    <a:pt x="6168" y="4156"/>
                    <a:pt x="6156" y="4252"/>
                  </a:cubicBezTo>
                  <a:cubicBezTo>
                    <a:pt x="6108" y="4775"/>
                    <a:pt x="5882" y="5252"/>
                    <a:pt x="5501" y="5609"/>
                  </a:cubicBezTo>
                  <a:cubicBezTo>
                    <a:pt x="5108" y="5966"/>
                    <a:pt x="4620" y="6157"/>
                    <a:pt x="4096" y="6157"/>
                  </a:cubicBezTo>
                  <a:cubicBezTo>
                    <a:pt x="3596" y="6157"/>
                    <a:pt x="3108" y="5966"/>
                    <a:pt x="2715" y="5621"/>
                  </a:cubicBezTo>
                  <a:cubicBezTo>
                    <a:pt x="2358" y="5287"/>
                    <a:pt x="2143" y="4859"/>
                    <a:pt x="2060" y="4382"/>
                  </a:cubicBezTo>
                  <a:cubicBezTo>
                    <a:pt x="2120" y="4359"/>
                    <a:pt x="2203" y="4311"/>
                    <a:pt x="2274" y="4287"/>
                  </a:cubicBezTo>
                  <a:cubicBezTo>
                    <a:pt x="2393" y="4478"/>
                    <a:pt x="2596" y="4597"/>
                    <a:pt x="2834" y="4597"/>
                  </a:cubicBezTo>
                  <a:lnTo>
                    <a:pt x="3001" y="4597"/>
                  </a:lnTo>
                  <a:cubicBezTo>
                    <a:pt x="3382" y="4597"/>
                    <a:pt x="3727" y="4311"/>
                    <a:pt x="3822" y="3942"/>
                  </a:cubicBezTo>
                  <a:cubicBezTo>
                    <a:pt x="3858" y="3823"/>
                    <a:pt x="3965" y="3728"/>
                    <a:pt x="4108" y="3728"/>
                  </a:cubicBezTo>
                  <a:cubicBezTo>
                    <a:pt x="4239" y="3728"/>
                    <a:pt x="4358" y="3823"/>
                    <a:pt x="4382" y="3942"/>
                  </a:cubicBezTo>
                  <a:cubicBezTo>
                    <a:pt x="4477" y="4311"/>
                    <a:pt x="4822" y="4597"/>
                    <a:pt x="5203" y="4597"/>
                  </a:cubicBezTo>
                  <a:lnTo>
                    <a:pt x="5370" y="4597"/>
                  </a:lnTo>
                  <a:cubicBezTo>
                    <a:pt x="5692" y="4597"/>
                    <a:pt x="5989" y="4347"/>
                    <a:pt x="6037" y="4013"/>
                  </a:cubicBezTo>
                  <a:lnTo>
                    <a:pt x="6108" y="3466"/>
                  </a:lnTo>
                  <a:close/>
                  <a:moveTo>
                    <a:pt x="4977" y="6311"/>
                  </a:moveTo>
                  <a:lnTo>
                    <a:pt x="4977" y="6859"/>
                  </a:lnTo>
                  <a:cubicBezTo>
                    <a:pt x="4977" y="7216"/>
                    <a:pt x="5203" y="7526"/>
                    <a:pt x="5549" y="7645"/>
                  </a:cubicBezTo>
                  <a:lnTo>
                    <a:pt x="5799" y="7740"/>
                  </a:lnTo>
                  <a:lnTo>
                    <a:pt x="5656" y="8062"/>
                  </a:lnTo>
                  <a:cubicBezTo>
                    <a:pt x="5382" y="8669"/>
                    <a:pt x="4775" y="9062"/>
                    <a:pt x="4120" y="9062"/>
                  </a:cubicBezTo>
                  <a:cubicBezTo>
                    <a:pt x="3453" y="9062"/>
                    <a:pt x="2858" y="8669"/>
                    <a:pt x="2584" y="8062"/>
                  </a:cubicBezTo>
                  <a:lnTo>
                    <a:pt x="2441" y="7740"/>
                  </a:lnTo>
                  <a:lnTo>
                    <a:pt x="2691" y="7645"/>
                  </a:lnTo>
                  <a:cubicBezTo>
                    <a:pt x="3036" y="7526"/>
                    <a:pt x="3251" y="7216"/>
                    <a:pt x="3251" y="6859"/>
                  </a:cubicBezTo>
                  <a:lnTo>
                    <a:pt x="3251" y="6311"/>
                  </a:lnTo>
                  <a:cubicBezTo>
                    <a:pt x="3525" y="6407"/>
                    <a:pt x="3822" y="6466"/>
                    <a:pt x="4120" y="6466"/>
                  </a:cubicBezTo>
                  <a:cubicBezTo>
                    <a:pt x="4418" y="6466"/>
                    <a:pt x="4715" y="6407"/>
                    <a:pt x="4977" y="6311"/>
                  </a:cubicBezTo>
                  <a:close/>
                  <a:moveTo>
                    <a:pt x="4084" y="1"/>
                  </a:moveTo>
                  <a:cubicBezTo>
                    <a:pt x="3358" y="1"/>
                    <a:pt x="2620" y="299"/>
                    <a:pt x="2060" y="834"/>
                  </a:cubicBezTo>
                  <a:cubicBezTo>
                    <a:pt x="1489" y="1382"/>
                    <a:pt x="1155" y="2120"/>
                    <a:pt x="1155" y="2882"/>
                  </a:cubicBezTo>
                  <a:cubicBezTo>
                    <a:pt x="1155" y="4025"/>
                    <a:pt x="1024" y="4537"/>
                    <a:pt x="1024" y="4537"/>
                  </a:cubicBezTo>
                  <a:cubicBezTo>
                    <a:pt x="1012" y="4597"/>
                    <a:pt x="1024" y="4656"/>
                    <a:pt x="1072" y="4704"/>
                  </a:cubicBezTo>
                  <a:cubicBezTo>
                    <a:pt x="1096" y="4728"/>
                    <a:pt x="1143" y="4740"/>
                    <a:pt x="1167" y="4740"/>
                  </a:cubicBezTo>
                  <a:cubicBezTo>
                    <a:pt x="1191" y="4740"/>
                    <a:pt x="1203" y="4740"/>
                    <a:pt x="1227" y="4728"/>
                  </a:cubicBezTo>
                  <a:cubicBezTo>
                    <a:pt x="1250" y="4728"/>
                    <a:pt x="1441" y="4656"/>
                    <a:pt x="1739" y="4525"/>
                  </a:cubicBezTo>
                  <a:cubicBezTo>
                    <a:pt x="1822" y="5025"/>
                    <a:pt x="2096" y="5490"/>
                    <a:pt x="2477" y="5847"/>
                  </a:cubicBezTo>
                  <a:cubicBezTo>
                    <a:pt x="2620" y="5966"/>
                    <a:pt x="2751" y="6073"/>
                    <a:pt x="2894" y="6145"/>
                  </a:cubicBezTo>
                  <a:lnTo>
                    <a:pt x="2894" y="6847"/>
                  </a:lnTo>
                  <a:cubicBezTo>
                    <a:pt x="2894" y="7061"/>
                    <a:pt x="2763" y="7264"/>
                    <a:pt x="2560" y="7335"/>
                  </a:cubicBezTo>
                  <a:lnTo>
                    <a:pt x="786" y="7954"/>
                  </a:lnTo>
                  <a:cubicBezTo>
                    <a:pt x="310" y="8121"/>
                    <a:pt x="0" y="8573"/>
                    <a:pt x="0" y="9074"/>
                  </a:cubicBezTo>
                  <a:lnTo>
                    <a:pt x="0" y="10740"/>
                  </a:lnTo>
                  <a:cubicBezTo>
                    <a:pt x="0" y="10836"/>
                    <a:pt x="72" y="10907"/>
                    <a:pt x="155" y="10907"/>
                  </a:cubicBezTo>
                  <a:cubicBezTo>
                    <a:pt x="250" y="10907"/>
                    <a:pt x="322" y="10836"/>
                    <a:pt x="322" y="10740"/>
                  </a:cubicBezTo>
                  <a:lnTo>
                    <a:pt x="322" y="9074"/>
                  </a:lnTo>
                  <a:cubicBezTo>
                    <a:pt x="322" y="8931"/>
                    <a:pt x="358" y="8788"/>
                    <a:pt x="429" y="8669"/>
                  </a:cubicBezTo>
                  <a:lnTo>
                    <a:pt x="596" y="8824"/>
                  </a:lnTo>
                  <a:cubicBezTo>
                    <a:pt x="619" y="8847"/>
                    <a:pt x="667" y="8871"/>
                    <a:pt x="691" y="8871"/>
                  </a:cubicBezTo>
                  <a:cubicBezTo>
                    <a:pt x="739" y="8871"/>
                    <a:pt x="786" y="8847"/>
                    <a:pt x="810" y="8812"/>
                  </a:cubicBezTo>
                  <a:cubicBezTo>
                    <a:pt x="869" y="8728"/>
                    <a:pt x="858" y="8645"/>
                    <a:pt x="798" y="8585"/>
                  </a:cubicBezTo>
                  <a:lnTo>
                    <a:pt x="619" y="8431"/>
                  </a:lnTo>
                  <a:cubicBezTo>
                    <a:pt x="691" y="8359"/>
                    <a:pt x="798" y="8312"/>
                    <a:pt x="893" y="8276"/>
                  </a:cubicBezTo>
                  <a:lnTo>
                    <a:pt x="2096" y="7835"/>
                  </a:lnTo>
                  <a:lnTo>
                    <a:pt x="2239" y="8181"/>
                  </a:lnTo>
                  <a:cubicBezTo>
                    <a:pt x="2572" y="8907"/>
                    <a:pt x="3286" y="9371"/>
                    <a:pt x="4072" y="9371"/>
                  </a:cubicBezTo>
                  <a:cubicBezTo>
                    <a:pt x="4858" y="9371"/>
                    <a:pt x="5572" y="8907"/>
                    <a:pt x="5906" y="8181"/>
                  </a:cubicBezTo>
                  <a:lnTo>
                    <a:pt x="6049" y="7835"/>
                  </a:lnTo>
                  <a:lnTo>
                    <a:pt x="7263" y="8276"/>
                  </a:lnTo>
                  <a:cubicBezTo>
                    <a:pt x="7358" y="8300"/>
                    <a:pt x="7454" y="8359"/>
                    <a:pt x="7525" y="8431"/>
                  </a:cubicBezTo>
                  <a:lnTo>
                    <a:pt x="6751" y="9085"/>
                  </a:lnTo>
                  <a:cubicBezTo>
                    <a:pt x="6561" y="9252"/>
                    <a:pt x="6454" y="9478"/>
                    <a:pt x="6454" y="9728"/>
                  </a:cubicBezTo>
                  <a:lnTo>
                    <a:pt x="6454" y="10752"/>
                  </a:lnTo>
                  <a:cubicBezTo>
                    <a:pt x="6454" y="10848"/>
                    <a:pt x="6525" y="10919"/>
                    <a:pt x="6620" y="10919"/>
                  </a:cubicBezTo>
                  <a:cubicBezTo>
                    <a:pt x="6704" y="10919"/>
                    <a:pt x="6787" y="10848"/>
                    <a:pt x="6787" y="10752"/>
                  </a:cubicBezTo>
                  <a:lnTo>
                    <a:pt x="6787" y="9728"/>
                  </a:lnTo>
                  <a:cubicBezTo>
                    <a:pt x="6787" y="9586"/>
                    <a:pt x="6846" y="9431"/>
                    <a:pt x="6965" y="9324"/>
                  </a:cubicBezTo>
                  <a:lnTo>
                    <a:pt x="7716" y="8669"/>
                  </a:lnTo>
                  <a:cubicBezTo>
                    <a:pt x="7775" y="8788"/>
                    <a:pt x="7823" y="8943"/>
                    <a:pt x="7823" y="9074"/>
                  </a:cubicBezTo>
                  <a:lnTo>
                    <a:pt x="7823" y="10740"/>
                  </a:lnTo>
                  <a:cubicBezTo>
                    <a:pt x="7823" y="10836"/>
                    <a:pt x="7894" y="10907"/>
                    <a:pt x="7989" y="10907"/>
                  </a:cubicBezTo>
                  <a:cubicBezTo>
                    <a:pt x="8073" y="10907"/>
                    <a:pt x="8144" y="10836"/>
                    <a:pt x="8144" y="10740"/>
                  </a:cubicBezTo>
                  <a:lnTo>
                    <a:pt x="8144" y="9074"/>
                  </a:lnTo>
                  <a:cubicBezTo>
                    <a:pt x="8216" y="8585"/>
                    <a:pt x="7882" y="8133"/>
                    <a:pt x="7418" y="7978"/>
                  </a:cubicBezTo>
                  <a:lnTo>
                    <a:pt x="5656" y="7347"/>
                  </a:lnTo>
                  <a:cubicBezTo>
                    <a:pt x="5441" y="7276"/>
                    <a:pt x="5311" y="7085"/>
                    <a:pt x="5311" y="6859"/>
                  </a:cubicBezTo>
                  <a:lnTo>
                    <a:pt x="5311" y="6157"/>
                  </a:lnTo>
                  <a:cubicBezTo>
                    <a:pt x="5453" y="6073"/>
                    <a:pt x="5608" y="5966"/>
                    <a:pt x="5739" y="5835"/>
                  </a:cubicBezTo>
                  <a:cubicBezTo>
                    <a:pt x="6096" y="5490"/>
                    <a:pt x="6346" y="5049"/>
                    <a:pt x="6442" y="4597"/>
                  </a:cubicBezTo>
                  <a:lnTo>
                    <a:pt x="6584" y="4597"/>
                  </a:lnTo>
                  <a:cubicBezTo>
                    <a:pt x="6918" y="4597"/>
                    <a:pt x="7168" y="4323"/>
                    <a:pt x="7168" y="4013"/>
                  </a:cubicBezTo>
                  <a:cubicBezTo>
                    <a:pt x="7168" y="3775"/>
                    <a:pt x="7037" y="3573"/>
                    <a:pt x="6823" y="3478"/>
                  </a:cubicBezTo>
                  <a:lnTo>
                    <a:pt x="6823" y="1870"/>
                  </a:lnTo>
                  <a:cubicBezTo>
                    <a:pt x="6823" y="1025"/>
                    <a:pt x="6144" y="334"/>
                    <a:pt x="5299" y="334"/>
                  </a:cubicBezTo>
                  <a:lnTo>
                    <a:pt x="5251" y="334"/>
                  </a:lnTo>
                  <a:cubicBezTo>
                    <a:pt x="5132" y="203"/>
                    <a:pt x="4965" y="96"/>
                    <a:pt x="4787" y="61"/>
                  </a:cubicBezTo>
                  <a:cubicBezTo>
                    <a:pt x="4668" y="25"/>
                    <a:pt x="4549" y="1"/>
                    <a:pt x="44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204;p42">
              <a:extLst>
                <a:ext uri="{FF2B5EF4-FFF2-40B4-BE49-F238E27FC236}">
                  <a16:creationId xmlns:a16="http://schemas.microsoft.com/office/drawing/2014/main" id="{B7EDCDA5-C3D2-46F0-A7D8-67A3321CE568}"/>
                </a:ext>
              </a:extLst>
            </p:cNvPr>
            <p:cNvSpPr/>
            <p:nvPr/>
          </p:nvSpPr>
          <p:spPr>
            <a:xfrm>
              <a:off x="8164591" y="3033589"/>
              <a:ext cx="43402" cy="15396"/>
            </a:xfrm>
            <a:custGeom>
              <a:avLst/>
              <a:gdLst/>
              <a:ahLst/>
              <a:cxnLst/>
              <a:rect l="l" t="t" r="r" b="b"/>
              <a:pathLst>
                <a:path w="1370" h="486" extrusionOk="0">
                  <a:moveTo>
                    <a:pt x="173" y="0"/>
                  </a:moveTo>
                  <a:cubicBezTo>
                    <a:pt x="131" y="0"/>
                    <a:pt x="90" y="15"/>
                    <a:pt x="60" y="45"/>
                  </a:cubicBezTo>
                  <a:cubicBezTo>
                    <a:pt x="0" y="104"/>
                    <a:pt x="0" y="212"/>
                    <a:pt x="60" y="271"/>
                  </a:cubicBezTo>
                  <a:cubicBezTo>
                    <a:pt x="203" y="402"/>
                    <a:pt x="441" y="485"/>
                    <a:pt x="691" y="485"/>
                  </a:cubicBezTo>
                  <a:cubicBezTo>
                    <a:pt x="941" y="485"/>
                    <a:pt x="1179" y="414"/>
                    <a:pt x="1310" y="271"/>
                  </a:cubicBezTo>
                  <a:cubicBezTo>
                    <a:pt x="1370" y="212"/>
                    <a:pt x="1370" y="104"/>
                    <a:pt x="1310" y="45"/>
                  </a:cubicBezTo>
                  <a:cubicBezTo>
                    <a:pt x="1280" y="15"/>
                    <a:pt x="1242" y="0"/>
                    <a:pt x="1203" y="0"/>
                  </a:cubicBezTo>
                  <a:cubicBezTo>
                    <a:pt x="1164" y="0"/>
                    <a:pt x="1125" y="15"/>
                    <a:pt x="1096" y="45"/>
                  </a:cubicBezTo>
                  <a:cubicBezTo>
                    <a:pt x="1036" y="104"/>
                    <a:pt x="893" y="164"/>
                    <a:pt x="691" y="164"/>
                  </a:cubicBezTo>
                  <a:cubicBezTo>
                    <a:pt x="477" y="164"/>
                    <a:pt x="346" y="93"/>
                    <a:pt x="286" y="45"/>
                  </a:cubicBezTo>
                  <a:cubicBezTo>
                    <a:pt x="256" y="15"/>
                    <a:pt x="215" y="0"/>
                    <a:pt x="1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205;p42">
              <a:extLst>
                <a:ext uri="{FF2B5EF4-FFF2-40B4-BE49-F238E27FC236}">
                  <a16:creationId xmlns:a16="http://schemas.microsoft.com/office/drawing/2014/main" id="{B58DDFAA-1389-4C2A-91CF-9A0AA674891D}"/>
                </a:ext>
              </a:extLst>
            </p:cNvPr>
            <p:cNvSpPr/>
            <p:nvPr/>
          </p:nvSpPr>
          <p:spPr>
            <a:xfrm>
              <a:off x="8213632" y="2995383"/>
              <a:ext cx="10581" cy="15492"/>
            </a:xfrm>
            <a:custGeom>
              <a:avLst/>
              <a:gdLst/>
              <a:ahLst/>
              <a:cxnLst/>
              <a:rect l="l" t="t" r="r" b="b"/>
              <a:pathLst>
                <a:path w="334" h="489" extrusionOk="0">
                  <a:moveTo>
                    <a:pt x="167" y="1"/>
                  </a:moveTo>
                  <a:cubicBezTo>
                    <a:pt x="83" y="1"/>
                    <a:pt x="0" y="72"/>
                    <a:pt x="0" y="167"/>
                  </a:cubicBezTo>
                  <a:lnTo>
                    <a:pt x="0" y="322"/>
                  </a:lnTo>
                  <a:cubicBezTo>
                    <a:pt x="0" y="417"/>
                    <a:pt x="83" y="489"/>
                    <a:pt x="167" y="489"/>
                  </a:cubicBezTo>
                  <a:cubicBezTo>
                    <a:pt x="250" y="489"/>
                    <a:pt x="334" y="417"/>
                    <a:pt x="334" y="322"/>
                  </a:cubicBezTo>
                  <a:lnTo>
                    <a:pt x="334" y="167"/>
                  </a:lnTo>
                  <a:cubicBezTo>
                    <a:pt x="322"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206;p42">
              <a:extLst>
                <a:ext uri="{FF2B5EF4-FFF2-40B4-BE49-F238E27FC236}">
                  <a16:creationId xmlns:a16="http://schemas.microsoft.com/office/drawing/2014/main" id="{549925E6-4C8B-4C96-A039-6487A506B700}"/>
                </a:ext>
              </a:extLst>
            </p:cNvPr>
            <p:cNvSpPr/>
            <p:nvPr/>
          </p:nvSpPr>
          <p:spPr>
            <a:xfrm>
              <a:off x="8088401" y="3165758"/>
              <a:ext cx="21511" cy="61998"/>
            </a:xfrm>
            <a:custGeom>
              <a:avLst/>
              <a:gdLst/>
              <a:ahLst/>
              <a:cxnLst/>
              <a:rect l="l" t="t" r="r" b="b"/>
              <a:pathLst>
                <a:path w="679" h="1957" extrusionOk="0">
                  <a:moveTo>
                    <a:pt x="176" y="1"/>
                  </a:moveTo>
                  <a:cubicBezTo>
                    <a:pt x="132" y="1"/>
                    <a:pt x="93" y="19"/>
                    <a:pt x="60" y="52"/>
                  </a:cubicBezTo>
                  <a:cubicBezTo>
                    <a:pt x="0" y="123"/>
                    <a:pt x="12" y="219"/>
                    <a:pt x="72" y="278"/>
                  </a:cubicBezTo>
                  <a:lnTo>
                    <a:pt x="179" y="362"/>
                  </a:lnTo>
                  <a:cubicBezTo>
                    <a:pt x="298" y="469"/>
                    <a:pt x="357" y="600"/>
                    <a:pt x="357" y="766"/>
                  </a:cubicBezTo>
                  <a:lnTo>
                    <a:pt x="357" y="1790"/>
                  </a:lnTo>
                  <a:cubicBezTo>
                    <a:pt x="357" y="1886"/>
                    <a:pt x="429" y="1957"/>
                    <a:pt x="524" y="1957"/>
                  </a:cubicBezTo>
                  <a:cubicBezTo>
                    <a:pt x="607" y="1957"/>
                    <a:pt x="679" y="1886"/>
                    <a:pt x="679" y="1790"/>
                  </a:cubicBezTo>
                  <a:lnTo>
                    <a:pt x="679" y="766"/>
                  </a:lnTo>
                  <a:cubicBezTo>
                    <a:pt x="679" y="528"/>
                    <a:pt x="584" y="290"/>
                    <a:pt x="381" y="123"/>
                  </a:cubicBezTo>
                  <a:lnTo>
                    <a:pt x="286" y="40"/>
                  </a:lnTo>
                  <a:cubicBezTo>
                    <a:pt x="248" y="13"/>
                    <a:pt x="211" y="1"/>
                    <a:pt x="1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1171;p42">
            <a:extLst>
              <a:ext uri="{FF2B5EF4-FFF2-40B4-BE49-F238E27FC236}">
                <a16:creationId xmlns:a16="http://schemas.microsoft.com/office/drawing/2014/main" id="{E8EF218A-7BB6-458B-8561-9A65CBEEAE99}"/>
              </a:ext>
            </a:extLst>
          </p:cNvPr>
          <p:cNvSpPr txBox="1">
            <a:spLocks/>
          </p:cNvSpPr>
          <p:nvPr/>
        </p:nvSpPr>
        <p:spPr>
          <a:xfrm>
            <a:off x="3455026" y="3332699"/>
            <a:ext cx="2111659" cy="459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800"/>
              <a:buFont typeface="Fira Sans Condensed Medium"/>
              <a:buNone/>
              <a:defRPr sz="1600" b="0" i="0" u="none" strike="noStrike" cap="none">
                <a:solidFill>
                  <a:schemeClr val="lt1"/>
                </a:solidFill>
                <a:latin typeface="Advent Pro SemiBold"/>
                <a:ea typeface="Advent Pro SemiBold"/>
                <a:cs typeface="Advent Pro SemiBold"/>
                <a:sym typeface="Advent Pro SemiBold"/>
              </a:defRPr>
            </a:lvl1pPr>
            <a:lvl2pPr marR="0" lvl="1"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2pPr>
            <a:lvl3pPr marR="0" lvl="2"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3pPr>
            <a:lvl4pPr marR="0" lvl="3"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4pPr>
            <a:lvl5pPr marR="0" lvl="4"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5pPr>
            <a:lvl6pPr marR="0" lvl="5"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6pPr>
            <a:lvl7pPr marR="0" lvl="6"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7pPr>
            <a:lvl8pPr marR="0" lvl="7"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8pPr>
            <a:lvl9pPr marR="0" lvl="8"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9pPr>
          </a:lstStyle>
          <a:p>
            <a:r>
              <a:rPr lang="en-US" dirty="0"/>
              <a:t>—Nguyen Thanh </a:t>
            </a:r>
            <a:r>
              <a:rPr lang="en-US" dirty="0" err="1"/>
              <a:t>Thien</a:t>
            </a:r>
            <a:endParaRPr lang="en-US" dirty="0"/>
          </a:p>
        </p:txBody>
      </p:sp>
      <p:sp>
        <p:nvSpPr>
          <p:cNvPr id="80" name="Google Shape;1172;p42">
            <a:extLst>
              <a:ext uri="{FF2B5EF4-FFF2-40B4-BE49-F238E27FC236}">
                <a16:creationId xmlns:a16="http://schemas.microsoft.com/office/drawing/2014/main" id="{D33313D5-9255-48AF-BB03-07EAD84B04DB}"/>
              </a:ext>
            </a:extLst>
          </p:cNvPr>
          <p:cNvSpPr txBox="1">
            <a:spLocks/>
          </p:cNvSpPr>
          <p:nvPr/>
        </p:nvSpPr>
        <p:spPr>
          <a:xfrm>
            <a:off x="3418534" y="3652586"/>
            <a:ext cx="2200500" cy="82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3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r>
              <a:rPr lang="en" dirty="0"/>
              <a:t>19110150</a:t>
            </a:r>
          </a:p>
        </p:txBody>
      </p:sp>
      <p:sp>
        <p:nvSpPr>
          <p:cNvPr id="81" name="Google Shape;1171;p42">
            <a:extLst>
              <a:ext uri="{FF2B5EF4-FFF2-40B4-BE49-F238E27FC236}">
                <a16:creationId xmlns:a16="http://schemas.microsoft.com/office/drawing/2014/main" id="{131A6C47-C45A-4FC7-9052-7196781FFFC4}"/>
              </a:ext>
            </a:extLst>
          </p:cNvPr>
          <p:cNvSpPr txBox="1">
            <a:spLocks/>
          </p:cNvSpPr>
          <p:nvPr/>
        </p:nvSpPr>
        <p:spPr>
          <a:xfrm>
            <a:off x="4856054" y="505594"/>
            <a:ext cx="1881300" cy="459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800"/>
              <a:buFont typeface="Fira Sans Condensed Medium"/>
              <a:buNone/>
              <a:defRPr sz="1600" b="0" i="0" u="none" strike="noStrike" cap="none">
                <a:solidFill>
                  <a:schemeClr val="lt1"/>
                </a:solidFill>
                <a:latin typeface="Advent Pro SemiBold"/>
                <a:ea typeface="Advent Pro SemiBold"/>
                <a:cs typeface="Advent Pro SemiBold"/>
                <a:sym typeface="Advent Pro SemiBold"/>
              </a:defRPr>
            </a:lvl1pPr>
            <a:lvl2pPr marR="0" lvl="1"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2pPr>
            <a:lvl3pPr marR="0" lvl="2"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3pPr>
            <a:lvl4pPr marR="0" lvl="3"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4pPr>
            <a:lvl5pPr marR="0" lvl="4"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5pPr>
            <a:lvl6pPr marR="0" lvl="5"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6pPr>
            <a:lvl7pPr marR="0" lvl="6"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7pPr>
            <a:lvl8pPr marR="0" lvl="7"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8pPr>
            <a:lvl9pPr marR="0" lvl="8"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9pPr>
          </a:lstStyle>
          <a:p>
            <a:r>
              <a:rPr lang="en-US" dirty="0"/>
              <a:t>—</a:t>
            </a:r>
            <a:r>
              <a:rPr lang="en" dirty="0"/>
              <a:t>Le Thien An</a:t>
            </a:r>
            <a:endParaRPr lang="en-US" dirty="0"/>
          </a:p>
        </p:txBody>
      </p:sp>
      <p:sp>
        <p:nvSpPr>
          <p:cNvPr id="82" name="Google Shape;1172;p42">
            <a:extLst>
              <a:ext uri="{FF2B5EF4-FFF2-40B4-BE49-F238E27FC236}">
                <a16:creationId xmlns:a16="http://schemas.microsoft.com/office/drawing/2014/main" id="{1A4920FE-2C4D-4D63-B152-5D25B00CCC6A}"/>
              </a:ext>
            </a:extLst>
          </p:cNvPr>
          <p:cNvSpPr txBox="1">
            <a:spLocks/>
          </p:cNvSpPr>
          <p:nvPr/>
        </p:nvSpPr>
        <p:spPr>
          <a:xfrm>
            <a:off x="4731425" y="801564"/>
            <a:ext cx="2200500" cy="82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3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r>
              <a:rPr lang="en" dirty="0"/>
              <a:t>19119105</a:t>
            </a:r>
          </a:p>
        </p:txBody>
      </p:sp>
      <p:grpSp>
        <p:nvGrpSpPr>
          <p:cNvPr id="91" name="Google Shape;1202;p42">
            <a:extLst>
              <a:ext uri="{FF2B5EF4-FFF2-40B4-BE49-F238E27FC236}">
                <a16:creationId xmlns:a16="http://schemas.microsoft.com/office/drawing/2014/main" id="{113DB22E-26C5-44A4-A7A1-47BD81DFA8F7}"/>
              </a:ext>
            </a:extLst>
          </p:cNvPr>
          <p:cNvGrpSpPr/>
          <p:nvPr/>
        </p:nvGrpSpPr>
        <p:grpSpPr>
          <a:xfrm>
            <a:off x="4430930" y="3031874"/>
            <a:ext cx="260283" cy="345914"/>
            <a:chOff x="8055961" y="2881842"/>
            <a:chExt cx="260283" cy="345914"/>
          </a:xfrm>
        </p:grpSpPr>
        <p:sp>
          <p:nvSpPr>
            <p:cNvPr id="92" name="Google Shape;1203;p42">
              <a:extLst>
                <a:ext uri="{FF2B5EF4-FFF2-40B4-BE49-F238E27FC236}">
                  <a16:creationId xmlns:a16="http://schemas.microsoft.com/office/drawing/2014/main" id="{A065E348-EDFE-491A-B504-224C39CC6BDE}"/>
                </a:ext>
              </a:extLst>
            </p:cNvPr>
            <p:cNvSpPr/>
            <p:nvPr/>
          </p:nvSpPr>
          <p:spPr>
            <a:xfrm>
              <a:off x="8055961" y="2881842"/>
              <a:ext cx="260283" cy="345914"/>
            </a:xfrm>
            <a:custGeom>
              <a:avLst/>
              <a:gdLst/>
              <a:ahLst/>
              <a:cxnLst/>
              <a:rect l="l" t="t" r="r" b="b"/>
              <a:pathLst>
                <a:path w="8216" h="10919" extrusionOk="0">
                  <a:moveTo>
                    <a:pt x="4918" y="2358"/>
                  </a:moveTo>
                  <a:cubicBezTo>
                    <a:pt x="5120" y="2656"/>
                    <a:pt x="5334" y="2882"/>
                    <a:pt x="5561" y="3073"/>
                  </a:cubicBezTo>
                  <a:lnTo>
                    <a:pt x="4477" y="3073"/>
                  </a:lnTo>
                  <a:cubicBezTo>
                    <a:pt x="4429" y="3073"/>
                    <a:pt x="4382" y="3085"/>
                    <a:pt x="4358" y="3132"/>
                  </a:cubicBezTo>
                  <a:cubicBezTo>
                    <a:pt x="4310" y="3168"/>
                    <a:pt x="4298" y="3216"/>
                    <a:pt x="4298" y="3251"/>
                  </a:cubicBezTo>
                  <a:lnTo>
                    <a:pt x="4322" y="3442"/>
                  </a:lnTo>
                  <a:cubicBezTo>
                    <a:pt x="4263" y="3418"/>
                    <a:pt x="4191" y="3418"/>
                    <a:pt x="4120" y="3418"/>
                  </a:cubicBezTo>
                  <a:cubicBezTo>
                    <a:pt x="4048" y="3418"/>
                    <a:pt x="3965" y="3430"/>
                    <a:pt x="3906" y="3442"/>
                  </a:cubicBezTo>
                  <a:lnTo>
                    <a:pt x="3941" y="3251"/>
                  </a:lnTo>
                  <a:lnTo>
                    <a:pt x="3941" y="3228"/>
                  </a:lnTo>
                  <a:cubicBezTo>
                    <a:pt x="4263" y="2966"/>
                    <a:pt x="4596" y="2692"/>
                    <a:pt x="4918" y="2358"/>
                  </a:cubicBezTo>
                  <a:close/>
                  <a:moveTo>
                    <a:pt x="3572" y="3478"/>
                  </a:moveTo>
                  <a:lnTo>
                    <a:pt x="3525" y="3823"/>
                  </a:lnTo>
                  <a:cubicBezTo>
                    <a:pt x="3525" y="3823"/>
                    <a:pt x="3513" y="3894"/>
                    <a:pt x="3513" y="3906"/>
                  </a:cubicBezTo>
                  <a:cubicBezTo>
                    <a:pt x="3429" y="4121"/>
                    <a:pt x="3239" y="4263"/>
                    <a:pt x="3013" y="4263"/>
                  </a:cubicBezTo>
                  <a:lnTo>
                    <a:pt x="2858" y="4263"/>
                  </a:lnTo>
                  <a:cubicBezTo>
                    <a:pt x="2739" y="4263"/>
                    <a:pt x="2632" y="4204"/>
                    <a:pt x="2572" y="4121"/>
                  </a:cubicBezTo>
                  <a:cubicBezTo>
                    <a:pt x="2596" y="4097"/>
                    <a:pt x="2620" y="4085"/>
                    <a:pt x="2644" y="4073"/>
                  </a:cubicBezTo>
                  <a:cubicBezTo>
                    <a:pt x="2739" y="4013"/>
                    <a:pt x="2834" y="3954"/>
                    <a:pt x="2941" y="3894"/>
                  </a:cubicBezTo>
                  <a:lnTo>
                    <a:pt x="2941" y="3906"/>
                  </a:lnTo>
                  <a:cubicBezTo>
                    <a:pt x="2929" y="4013"/>
                    <a:pt x="3001" y="4073"/>
                    <a:pt x="3096" y="4073"/>
                  </a:cubicBezTo>
                  <a:cubicBezTo>
                    <a:pt x="3179" y="4073"/>
                    <a:pt x="3239" y="4001"/>
                    <a:pt x="3239" y="3906"/>
                  </a:cubicBezTo>
                  <a:lnTo>
                    <a:pt x="3239" y="3704"/>
                  </a:lnTo>
                  <a:cubicBezTo>
                    <a:pt x="3346" y="3632"/>
                    <a:pt x="3453" y="3549"/>
                    <a:pt x="3572" y="3478"/>
                  </a:cubicBezTo>
                  <a:close/>
                  <a:moveTo>
                    <a:pt x="4965" y="3370"/>
                  </a:moveTo>
                  <a:lnTo>
                    <a:pt x="4965" y="3382"/>
                  </a:lnTo>
                  <a:lnTo>
                    <a:pt x="5811" y="3382"/>
                  </a:lnTo>
                  <a:lnTo>
                    <a:pt x="5727" y="3966"/>
                  </a:lnTo>
                  <a:cubicBezTo>
                    <a:pt x="5692" y="4144"/>
                    <a:pt x="5549" y="4263"/>
                    <a:pt x="5382" y="4263"/>
                  </a:cubicBezTo>
                  <a:lnTo>
                    <a:pt x="5215" y="4263"/>
                  </a:lnTo>
                  <a:cubicBezTo>
                    <a:pt x="4977" y="4263"/>
                    <a:pt x="4775" y="4097"/>
                    <a:pt x="4715" y="3882"/>
                  </a:cubicBezTo>
                  <a:cubicBezTo>
                    <a:pt x="4715" y="3847"/>
                    <a:pt x="4703" y="3823"/>
                    <a:pt x="4703" y="3787"/>
                  </a:cubicBezTo>
                  <a:cubicBezTo>
                    <a:pt x="4679" y="3668"/>
                    <a:pt x="4644" y="3370"/>
                    <a:pt x="4644" y="3370"/>
                  </a:cubicBezTo>
                  <a:close/>
                  <a:moveTo>
                    <a:pt x="4453" y="311"/>
                  </a:moveTo>
                  <a:cubicBezTo>
                    <a:pt x="4549" y="311"/>
                    <a:pt x="4632" y="322"/>
                    <a:pt x="4715" y="358"/>
                  </a:cubicBezTo>
                  <a:cubicBezTo>
                    <a:pt x="5072" y="453"/>
                    <a:pt x="5299" y="811"/>
                    <a:pt x="5275" y="1215"/>
                  </a:cubicBezTo>
                  <a:cubicBezTo>
                    <a:pt x="5275" y="1299"/>
                    <a:pt x="5334" y="1382"/>
                    <a:pt x="5430" y="1382"/>
                  </a:cubicBezTo>
                  <a:cubicBezTo>
                    <a:pt x="5513" y="1382"/>
                    <a:pt x="5584" y="1323"/>
                    <a:pt x="5584" y="1227"/>
                  </a:cubicBezTo>
                  <a:cubicBezTo>
                    <a:pt x="5608" y="1025"/>
                    <a:pt x="5572" y="823"/>
                    <a:pt x="5501" y="668"/>
                  </a:cubicBezTo>
                  <a:lnTo>
                    <a:pt x="5501" y="668"/>
                  </a:lnTo>
                  <a:cubicBezTo>
                    <a:pt x="6084" y="751"/>
                    <a:pt x="6525" y="1263"/>
                    <a:pt x="6525" y="1858"/>
                  </a:cubicBezTo>
                  <a:lnTo>
                    <a:pt x="6525" y="3299"/>
                  </a:lnTo>
                  <a:cubicBezTo>
                    <a:pt x="6215" y="3156"/>
                    <a:pt x="5596" y="2811"/>
                    <a:pt x="5144" y="2120"/>
                  </a:cubicBezTo>
                  <a:cubicBezTo>
                    <a:pt x="5191" y="2061"/>
                    <a:pt x="5251" y="2025"/>
                    <a:pt x="5299" y="1966"/>
                  </a:cubicBezTo>
                  <a:cubicBezTo>
                    <a:pt x="5358" y="1906"/>
                    <a:pt x="5358" y="1799"/>
                    <a:pt x="5275" y="1739"/>
                  </a:cubicBezTo>
                  <a:cubicBezTo>
                    <a:pt x="5246" y="1711"/>
                    <a:pt x="5210" y="1696"/>
                    <a:pt x="5173" y="1696"/>
                  </a:cubicBezTo>
                  <a:cubicBezTo>
                    <a:pt x="5132" y="1696"/>
                    <a:pt x="5092" y="1714"/>
                    <a:pt x="5060" y="1751"/>
                  </a:cubicBezTo>
                  <a:cubicBezTo>
                    <a:pt x="3727" y="3239"/>
                    <a:pt x="2060" y="4061"/>
                    <a:pt x="1429" y="4323"/>
                  </a:cubicBezTo>
                  <a:cubicBezTo>
                    <a:pt x="1465" y="4061"/>
                    <a:pt x="1512" y="3585"/>
                    <a:pt x="1512" y="2882"/>
                  </a:cubicBezTo>
                  <a:cubicBezTo>
                    <a:pt x="1512" y="2192"/>
                    <a:pt x="1798" y="1549"/>
                    <a:pt x="2322" y="1049"/>
                  </a:cubicBezTo>
                  <a:cubicBezTo>
                    <a:pt x="2822" y="572"/>
                    <a:pt x="3477" y="311"/>
                    <a:pt x="4120" y="311"/>
                  </a:cubicBezTo>
                  <a:close/>
                  <a:moveTo>
                    <a:pt x="6108" y="3466"/>
                  </a:moveTo>
                  <a:cubicBezTo>
                    <a:pt x="6144" y="3478"/>
                    <a:pt x="6156" y="3490"/>
                    <a:pt x="6192" y="3490"/>
                  </a:cubicBezTo>
                  <a:cubicBezTo>
                    <a:pt x="6227" y="3632"/>
                    <a:pt x="6346" y="3728"/>
                    <a:pt x="6501" y="3728"/>
                  </a:cubicBezTo>
                  <a:lnTo>
                    <a:pt x="6584" y="3728"/>
                  </a:lnTo>
                  <a:cubicBezTo>
                    <a:pt x="6739" y="3728"/>
                    <a:pt x="6858" y="3847"/>
                    <a:pt x="6858" y="4001"/>
                  </a:cubicBezTo>
                  <a:cubicBezTo>
                    <a:pt x="6858" y="4144"/>
                    <a:pt x="6739" y="4263"/>
                    <a:pt x="6584" y="4263"/>
                  </a:cubicBezTo>
                  <a:lnTo>
                    <a:pt x="6477" y="4263"/>
                  </a:lnTo>
                  <a:cubicBezTo>
                    <a:pt x="6477" y="4180"/>
                    <a:pt x="6418" y="4097"/>
                    <a:pt x="6334" y="4097"/>
                  </a:cubicBezTo>
                  <a:cubicBezTo>
                    <a:pt x="6239" y="4097"/>
                    <a:pt x="6168" y="4156"/>
                    <a:pt x="6156" y="4252"/>
                  </a:cubicBezTo>
                  <a:cubicBezTo>
                    <a:pt x="6108" y="4775"/>
                    <a:pt x="5882" y="5252"/>
                    <a:pt x="5501" y="5609"/>
                  </a:cubicBezTo>
                  <a:cubicBezTo>
                    <a:pt x="5108" y="5966"/>
                    <a:pt x="4620" y="6157"/>
                    <a:pt x="4096" y="6157"/>
                  </a:cubicBezTo>
                  <a:cubicBezTo>
                    <a:pt x="3596" y="6157"/>
                    <a:pt x="3108" y="5966"/>
                    <a:pt x="2715" y="5621"/>
                  </a:cubicBezTo>
                  <a:cubicBezTo>
                    <a:pt x="2358" y="5287"/>
                    <a:pt x="2143" y="4859"/>
                    <a:pt x="2060" y="4382"/>
                  </a:cubicBezTo>
                  <a:cubicBezTo>
                    <a:pt x="2120" y="4359"/>
                    <a:pt x="2203" y="4311"/>
                    <a:pt x="2274" y="4287"/>
                  </a:cubicBezTo>
                  <a:cubicBezTo>
                    <a:pt x="2393" y="4478"/>
                    <a:pt x="2596" y="4597"/>
                    <a:pt x="2834" y="4597"/>
                  </a:cubicBezTo>
                  <a:lnTo>
                    <a:pt x="3001" y="4597"/>
                  </a:lnTo>
                  <a:cubicBezTo>
                    <a:pt x="3382" y="4597"/>
                    <a:pt x="3727" y="4311"/>
                    <a:pt x="3822" y="3942"/>
                  </a:cubicBezTo>
                  <a:cubicBezTo>
                    <a:pt x="3858" y="3823"/>
                    <a:pt x="3965" y="3728"/>
                    <a:pt x="4108" y="3728"/>
                  </a:cubicBezTo>
                  <a:cubicBezTo>
                    <a:pt x="4239" y="3728"/>
                    <a:pt x="4358" y="3823"/>
                    <a:pt x="4382" y="3942"/>
                  </a:cubicBezTo>
                  <a:cubicBezTo>
                    <a:pt x="4477" y="4311"/>
                    <a:pt x="4822" y="4597"/>
                    <a:pt x="5203" y="4597"/>
                  </a:cubicBezTo>
                  <a:lnTo>
                    <a:pt x="5370" y="4597"/>
                  </a:lnTo>
                  <a:cubicBezTo>
                    <a:pt x="5692" y="4597"/>
                    <a:pt x="5989" y="4347"/>
                    <a:pt x="6037" y="4013"/>
                  </a:cubicBezTo>
                  <a:lnTo>
                    <a:pt x="6108" y="3466"/>
                  </a:lnTo>
                  <a:close/>
                  <a:moveTo>
                    <a:pt x="4977" y="6311"/>
                  </a:moveTo>
                  <a:lnTo>
                    <a:pt x="4977" y="6859"/>
                  </a:lnTo>
                  <a:cubicBezTo>
                    <a:pt x="4977" y="7216"/>
                    <a:pt x="5203" y="7526"/>
                    <a:pt x="5549" y="7645"/>
                  </a:cubicBezTo>
                  <a:lnTo>
                    <a:pt x="5799" y="7740"/>
                  </a:lnTo>
                  <a:lnTo>
                    <a:pt x="5656" y="8062"/>
                  </a:lnTo>
                  <a:cubicBezTo>
                    <a:pt x="5382" y="8669"/>
                    <a:pt x="4775" y="9062"/>
                    <a:pt x="4120" y="9062"/>
                  </a:cubicBezTo>
                  <a:cubicBezTo>
                    <a:pt x="3453" y="9062"/>
                    <a:pt x="2858" y="8669"/>
                    <a:pt x="2584" y="8062"/>
                  </a:cubicBezTo>
                  <a:lnTo>
                    <a:pt x="2441" y="7740"/>
                  </a:lnTo>
                  <a:lnTo>
                    <a:pt x="2691" y="7645"/>
                  </a:lnTo>
                  <a:cubicBezTo>
                    <a:pt x="3036" y="7526"/>
                    <a:pt x="3251" y="7216"/>
                    <a:pt x="3251" y="6859"/>
                  </a:cubicBezTo>
                  <a:lnTo>
                    <a:pt x="3251" y="6311"/>
                  </a:lnTo>
                  <a:cubicBezTo>
                    <a:pt x="3525" y="6407"/>
                    <a:pt x="3822" y="6466"/>
                    <a:pt x="4120" y="6466"/>
                  </a:cubicBezTo>
                  <a:cubicBezTo>
                    <a:pt x="4418" y="6466"/>
                    <a:pt x="4715" y="6407"/>
                    <a:pt x="4977" y="6311"/>
                  </a:cubicBezTo>
                  <a:close/>
                  <a:moveTo>
                    <a:pt x="4084" y="1"/>
                  </a:moveTo>
                  <a:cubicBezTo>
                    <a:pt x="3358" y="1"/>
                    <a:pt x="2620" y="299"/>
                    <a:pt x="2060" y="834"/>
                  </a:cubicBezTo>
                  <a:cubicBezTo>
                    <a:pt x="1489" y="1382"/>
                    <a:pt x="1155" y="2120"/>
                    <a:pt x="1155" y="2882"/>
                  </a:cubicBezTo>
                  <a:cubicBezTo>
                    <a:pt x="1155" y="4025"/>
                    <a:pt x="1024" y="4537"/>
                    <a:pt x="1024" y="4537"/>
                  </a:cubicBezTo>
                  <a:cubicBezTo>
                    <a:pt x="1012" y="4597"/>
                    <a:pt x="1024" y="4656"/>
                    <a:pt x="1072" y="4704"/>
                  </a:cubicBezTo>
                  <a:cubicBezTo>
                    <a:pt x="1096" y="4728"/>
                    <a:pt x="1143" y="4740"/>
                    <a:pt x="1167" y="4740"/>
                  </a:cubicBezTo>
                  <a:cubicBezTo>
                    <a:pt x="1191" y="4740"/>
                    <a:pt x="1203" y="4740"/>
                    <a:pt x="1227" y="4728"/>
                  </a:cubicBezTo>
                  <a:cubicBezTo>
                    <a:pt x="1250" y="4728"/>
                    <a:pt x="1441" y="4656"/>
                    <a:pt x="1739" y="4525"/>
                  </a:cubicBezTo>
                  <a:cubicBezTo>
                    <a:pt x="1822" y="5025"/>
                    <a:pt x="2096" y="5490"/>
                    <a:pt x="2477" y="5847"/>
                  </a:cubicBezTo>
                  <a:cubicBezTo>
                    <a:pt x="2620" y="5966"/>
                    <a:pt x="2751" y="6073"/>
                    <a:pt x="2894" y="6145"/>
                  </a:cubicBezTo>
                  <a:lnTo>
                    <a:pt x="2894" y="6847"/>
                  </a:lnTo>
                  <a:cubicBezTo>
                    <a:pt x="2894" y="7061"/>
                    <a:pt x="2763" y="7264"/>
                    <a:pt x="2560" y="7335"/>
                  </a:cubicBezTo>
                  <a:lnTo>
                    <a:pt x="786" y="7954"/>
                  </a:lnTo>
                  <a:cubicBezTo>
                    <a:pt x="310" y="8121"/>
                    <a:pt x="0" y="8573"/>
                    <a:pt x="0" y="9074"/>
                  </a:cubicBezTo>
                  <a:lnTo>
                    <a:pt x="0" y="10740"/>
                  </a:lnTo>
                  <a:cubicBezTo>
                    <a:pt x="0" y="10836"/>
                    <a:pt x="72" y="10907"/>
                    <a:pt x="155" y="10907"/>
                  </a:cubicBezTo>
                  <a:cubicBezTo>
                    <a:pt x="250" y="10907"/>
                    <a:pt x="322" y="10836"/>
                    <a:pt x="322" y="10740"/>
                  </a:cubicBezTo>
                  <a:lnTo>
                    <a:pt x="322" y="9074"/>
                  </a:lnTo>
                  <a:cubicBezTo>
                    <a:pt x="322" y="8931"/>
                    <a:pt x="358" y="8788"/>
                    <a:pt x="429" y="8669"/>
                  </a:cubicBezTo>
                  <a:lnTo>
                    <a:pt x="596" y="8824"/>
                  </a:lnTo>
                  <a:cubicBezTo>
                    <a:pt x="619" y="8847"/>
                    <a:pt x="667" y="8871"/>
                    <a:pt x="691" y="8871"/>
                  </a:cubicBezTo>
                  <a:cubicBezTo>
                    <a:pt x="739" y="8871"/>
                    <a:pt x="786" y="8847"/>
                    <a:pt x="810" y="8812"/>
                  </a:cubicBezTo>
                  <a:cubicBezTo>
                    <a:pt x="869" y="8728"/>
                    <a:pt x="858" y="8645"/>
                    <a:pt x="798" y="8585"/>
                  </a:cubicBezTo>
                  <a:lnTo>
                    <a:pt x="619" y="8431"/>
                  </a:lnTo>
                  <a:cubicBezTo>
                    <a:pt x="691" y="8359"/>
                    <a:pt x="798" y="8312"/>
                    <a:pt x="893" y="8276"/>
                  </a:cubicBezTo>
                  <a:lnTo>
                    <a:pt x="2096" y="7835"/>
                  </a:lnTo>
                  <a:lnTo>
                    <a:pt x="2239" y="8181"/>
                  </a:lnTo>
                  <a:cubicBezTo>
                    <a:pt x="2572" y="8907"/>
                    <a:pt x="3286" y="9371"/>
                    <a:pt x="4072" y="9371"/>
                  </a:cubicBezTo>
                  <a:cubicBezTo>
                    <a:pt x="4858" y="9371"/>
                    <a:pt x="5572" y="8907"/>
                    <a:pt x="5906" y="8181"/>
                  </a:cubicBezTo>
                  <a:lnTo>
                    <a:pt x="6049" y="7835"/>
                  </a:lnTo>
                  <a:lnTo>
                    <a:pt x="7263" y="8276"/>
                  </a:lnTo>
                  <a:cubicBezTo>
                    <a:pt x="7358" y="8300"/>
                    <a:pt x="7454" y="8359"/>
                    <a:pt x="7525" y="8431"/>
                  </a:cubicBezTo>
                  <a:lnTo>
                    <a:pt x="6751" y="9085"/>
                  </a:lnTo>
                  <a:cubicBezTo>
                    <a:pt x="6561" y="9252"/>
                    <a:pt x="6454" y="9478"/>
                    <a:pt x="6454" y="9728"/>
                  </a:cubicBezTo>
                  <a:lnTo>
                    <a:pt x="6454" y="10752"/>
                  </a:lnTo>
                  <a:cubicBezTo>
                    <a:pt x="6454" y="10848"/>
                    <a:pt x="6525" y="10919"/>
                    <a:pt x="6620" y="10919"/>
                  </a:cubicBezTo>
                  <a:cubicBezTo>
                    <a:pt x="6704" y="10919"/>
                    <a:pt x="6787" y="10848"/>
                    <a:pt x="6787" y="10752"/>
                  </a:cubicBezTo>
                  <a:lnTo>
                    <a:pt x="6787" y="9728"/>
                  </a:lnTo>
                  <a:cubicBezTo>
                    <a:pt x="6787" y="9586"/>
                    <a:pt x="6846" y="9431"/>
                    <a:pt x="6965" y="9324"/>
                  </a:cubicBezTo>
                  <a:lnTo>
                    <a:pt x="7716" y="8669"/>
                  </a:lnTo>
                  <a:cubicBezTo>
                    <a:pt x="7775" y="8788"/>
                    <a:pt x="7823" y="8943"/>
                    <a:pt x="7823" y="9074"/>
                  </a:cubicBezTo>
                  <a:lnTo>
                    <a:pt x="7823" y="10740"/>
                  </a:lnTo>
                  <a:cubicBezTo>
                    <a:pt x="7823" y="10836"/>
                    <a:pt x="7894" y="10907"/>
                    <a:pt x="7989" y="10907"/>
                  </a:cubicBezTo>
                  <a:cubicBezTo>
                    <a:pt x="8073" y="10907"/>
                    <a:pt x="8144" y="10836"/>
                    <a:pt x="8144" y="10740"/>
                  </a:cubicBezTo>
                  <a:lnTo>
                    <a:pt x="8144" y="9074"/>
                  </a:lnTo>
                  <a:cubicBezTo>
                    <a:pt x="8216" y="8585"/>
                    <a:pt x="7882" y="8133"/>
                    <a:pt x="7418" y="7978"/>
                  </a:cubicBezTo>
                  <a:lnTo>
                    <a:pt x="5656" y="7347"/>
                  </a:lnTo>
                  <a:cubicBezTo>
                    <a:pt x="5441" y="7276"/>
                    <a:pt x="5311" y="7085"/>
                    <a:pt x="5311" y="6859"/>
                  </a:cubicBezTo>
                  <a:lnTo>
                    <a:pt x="5311" y="6157"/>
                  </a:lnTo>
                  <a:cubicBezTo>
                    <a:pt x="5453" y="6073"/>
                    <a:pt x="5608" y="5966"/>
                    <a:pt x="5739" y="5835"/>
                  </a:cubicBezTo>
                  <a:cubicBezTo>
                    <a:pt x="6096" y="5490"/>
                    <a:pt x="6346" y="5049"/>
                    <a:pt x="6442" y="4597"/>
                  </a:cubicBezTo>
                  <a:lnTo>
                    <a:pt x="6584" y="4597"/>
                  </a:lnTo>
                  <a:cubicBezTo>
                    <a:pt x="6918" y="4597"/>
                    <a:pt x="7168" y="4323"/>
                    <a:pt x="7168" y="4013"/>
                  </a:cubicBezTo>
                  <a:cubicBezTo>
                    <a:pt x="7168" y="3775"/>
                    <a:pt x="7037" y="3573"/>
                    <a:pt x="6823" y="3478"/>
                  </a:cubicBezTo>
                  <a:lnTo>
                    <a:pt x="6823" y="1870"/>
                  </a:lnTo>
                  <a:cubicBezTo>
                    <a:pt x="6823" y="1025"/>
                    <a:pt x="6144" y="334"/>
                    <a:pt x="5299" y="334"/>
                  </a:cubicBezTo>
                  <a:lnTo>
                    <a:pt x="5251" y="334"/>
                  </a:lnTo>
                  <a:cubicBezTo>
                    <a:pt x="5132" y="203"/>
                    <a:pt x="4965" y="96"/>
                    <a:pt x="4787" y="61"/>
                  </a:cubicBezTo>
                  <a:cubicBezTo>
                    <a:pt x="4668" y="25"/>
                    <a:pt x="4549" y="1"/>
                    <a:pt x="44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04;p42">
              <a:extLst>
                <a:ext uri="{FF2B5EF4-FFF2-40B4-BE49-F238E27FC236}">
                  <a16:creationId xmlns:a16="http://schemas.microsoft.com/office/drawing/2014/main" id="{27221071-C3BC-45CF-A89A-3E035E24D6F7}"/>
                </a:ext>
              </a:extLst>
            </p:cNvPr>
            <p:cNvSpPr/>
            <p:nvPr/>
          </p:nvSpPr>
          <p:spPr>
            <a:xfrm>
              <a:off x="8164591" y="3033589"/>
              <a:ext cx="43402" cy="15396"/>
            </a:xfrm>
            <a:custGeom>
              <a:avLst/>
              <a:gdLst/>
              <a:ahLst/>
              <a:cxnLst/>
              <a:rect l="l" t="t" r="r" b="b"/>
              <a:pathLst>
                <a:path w="1370" h="486" extrusionOk="0">
                  <a:moveTo>
                    <a:pt x="173" y="0"/>
                  </a:moveTo>
                  <a:cubicBezTo>
                    <a:pt x="131" y="0"/>
                    <a:pt x="90" y="15"/>
                    <a:pt x="60" y="45"/>
                  </a:cubicBezTo>
                  <a:cubicBezTo>
                    <a:pt x="0" y="104"/>
                    <a:pt x="0" y="212"/>
                    <a:pt x="60" y="271"/>
                  </a:cubicBezTo>
                  <a:cubicBezTo>
                    <a:pt x="203" y="402"/>
                    <a:pt x="441" y="485"/>
                    <a:pt x="691" y="485"/>
                  </a:cubicBezTo>
                  <a:cubicBezTo>
                    <a:pt x="941" y="485"/>
                    <a:pt x="1179" y="414"/>
                    <a:pt x="1310" y="271"/>
                  </a:cubicBezTo>
                  <a:cubicBezTo>
                    <a:pt x="1370" y="212"/>
                    <a:pt x="1370" y="104"/>
                    <a:pt x="1310" y="45"/>
                  </a:cubicBezTo>
                  <a:cubicBezTo>
                    <a:pt x="1280" y="15"/>
                    <a:pt x="1242" y="0"/>
                    <a:pt x="1203" y="0"/>
                  </a:cubicBezTo>
                  <a:cubicBezTo>
                    <a:pt x="1164" y="0"/>
                    <a:pt x="1125" y="15"/>
                    <a:pt x="1096" y="45"/>
                  </a:cubicBezTo>
                  <a:cubicBezTo>
                    <a:pt x="1036" y="104"/>
                    <a:pt x="893" y="164"/>
                    <a:pt x="691" y="164"/>
                  </a:cubicBezTo>
                  <a:cubicBezTo>
                    <a:pt x="477" y="164"/>
                    <a:pt x="346" y="93"/>
                    <a:pt x="286" y="45"/>
                  </a:cubicBezTo>
                  <a:cubicBezTo>
                    <a:pt x="256" y="15"/>
                    <a:pt x="215" y="0"/>
                    <a:pt x="1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205;p42">
              <a:extLst>
                <a:ext uri="{FF2B5EF4-FFF2-40B4-BE49-F238E27FC236}">
                  <a16:creationId xmlns:a16="http://schemas.microsoft.com/office/drawing/2014/main" id="{D01D6384-EF1F-40C0-AF2E-5EA744D137B7}"/>
                </a:ext>
              </a:extLst>
            </p:cNvPr>
            <p:cNvSpPr/>
            <p:nvPr/>
          </p:nvSpPr>
          <p:spPr>
            <a:xfrm>
              <a:off x="8213632" y="2995383"/>
              <a:ext cx="10581" cy="15492"/>
            </a:xfrm>
            <a:custGeom>
              <a:avLst/>
              <a:gdLst/>
              <a:ahLst/>
              <a:cxnLst/>
              <a:rect l="l" t="t" r="r" b="b"/>
              <a:pathLst>
                <a:path w="334" h="489" extrusionOk="0">
                  <a:moveTo>
                    <a:pt x="167" y="1"/>
                  </a:moveTo>
                  <a:cubicBezTo>
                    <a:pt x="83" y="1"/>
                    <a:pt x="0" y="72"/>
                    <a:pt x="0" y="167"/>
                  </a:cubicBezTo>
                  <a:lnTo>
                    <a:pt x="0" y="322"/>
                  </a:lnTo>
                  <a:cubicBezTo>
                    <a:pt x="0" y="417"/>
                    <a:pt x="83" y="489"/>
                    <a:pt x="167" y="489"/>
                  </a:cubicBezTo>
                  <a:cubicBezTo>
                    <a:pt x="250" y="489"/>
                    <a:pt x="334" y="417"/>
                    <a:pt x="334" y="322"/>
                  </a:cubicBezTo>
                  <a:lnTo>
                    <a:pt x="334" y="167"/>
                  </a:lnTo>
                  <a:cubicBezTo>
                    <a:pt x="322"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206;p42">
              <a:extLst>
                <a:ext uri="{FF2B5EF4-FFF2-40B4-BE49-F238E27FC236}">
                  <a16:creationId xmlns:a16="http://schemas.microsoft.com/office/drawing/2014/main" id="{E661364F-D29C-47E5-816F-00BA59D1E769}"/>
                </a:ext>
              </a:extLst>
            </p:cNvPr>
            <p:cNvSpPr/>
            <p:nvPr/>
          </p:nvSpPr>
          <p:spPr>
            <a:xfrm>
              <a:off x="8088401" y="3165758"/>
              <a:ext cx="21511" cy="61998"/>
            </a:xfrm>
            <a:custGeom>
              <a:avLst/>
              <a:gdLst/>
              <a:ahLst/>
              <a:cxnLst/>
              <a:rect l="l" t="t" r="r" b="b"/>
              <a:pathLst>
                <a:path w="679" h="1957" extrusionOk="0">
                  <a:moveTo>
                    <a:pt x="176" y="1"/>
                  </a:moveTo>
                  <a:cubicBezTo>
                    <a:pt x="132" y="1"/>
                    <a:pt x="93" y="19"/>
                    <a:pt x="60" y="52"/>
                  </a:cubicBezTo>
                  <a:cubicBezTo>
                    <a:pt x="0" y="123"/>
                    <a:pt x="12" y="219"/>
                    <a:pt x="72" y="278"/>
                  </a:cubicBezTo>
                  <a:lnTo>
                    <a:pt x="179" y="362"/>
                  </a:lnTo>
                  <a:cubicBezTo>
                    <a:pt x="298" y="469"/>
                    <a:pt x="357" y="600"/>
                    <a:pt x="357" y="766"/>
                  </a:cubicBezTo>
                  <a:lnTo>
                    <a:pt x="357" y="1790"/>
                  </a:lnTo>
                  <a:cubicBezTo>
                    <a:pt x="357" y="1886"/>
                    <a:pt x="429" y="1957"/>
                    <a:pt x="524" y="1957"/>
                  </a:cubicBezTo>
                  <a:cubicBezTo>
                    <a:pt x="607" y="1957"/>
                    <a:pt x="679" y="1886"/>
                    <a:pt x="679" y="1790"/>
                  </a:cubicBezTo>
                  <a:lnTo>
                    <a:pt x="679" y="766"/>
                  </a:lnTo>
                  <a:cubicBezTo>
                    <a:pt x="679" y="528"/>
                    <a:pt x="584" y="290"/>
                    <a:pt x="381" y="123"/>
                  </a:cubicBezTo>
                  <a:lnTo>
                    <a:pt x="286" y="40"/>
                  </a:lnTo>
                  <a:cubicBezTo>
                    <a:pt x="248" y="13"/>
                    <a:pt x="211" y="1"/>
                    <a:pt x="1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202;p42">
            <a:extLst>
              <a:ext uri="{FF2B5EF4-FFF2-40B4-BE49-F238E27FC236}">
                <a16:creationId xmlns:a16="http://schemas.microsoft.com/office/drawing/2014/main" id="{E780CCCB-843C-4BDA-B697-B04795FC5914}"/>
              </a:ext>
            </a:extLst>
          </p:cNvPr>
          <p:cNvGrpSpPr/>
          <p:nvPr/>
        </p:nvGrpSpPr>
        <p:grpSpPr>
          <a:xfrm>
            <a:off x="5792191" y="3002494"/>
            <a:ext cx="260283" cy="345914"/>
            <a:chOff x="8055961" y="2881842"/>
            <a:chExt cx="260283" cy="345914"/>
          </a:xfrm>
        </p:grpSpPr>
        <p:sp>
          <p:nvSpPr>
            <p:cNvPr id="105" name="Google Shape;1203;p42">
              <a:extLst>
                <a:ext uri="{FF2B5EF4-FFF2-40B4-BE49-F238E27FC236}">
                  <a16:creationId xmlns:a16="http://schemas.microsoft.com/office/drawing/2014/main" id="{44341EB8-CD2A-45C4-BA15-58357B4B6903}"/>
                </a:ext>
              </a:extLst>
            </p:cNvPr>
            <p:cNvSpPr/>
            <p:nvPr/>
          </p:nvSpPr>
          <p:spPr>
            <a:xfrm>
              <a:off x="8055961" y="2881842"/>
              <a:ext cx="260283" cy="345914"/>
            </a:xfrm>
            <a:custGeom>
              <a:avLst/>
              <a:gdLst/>
              <a:ahLst/>
              <a:cxnLst/>
              <a:rect l="l" t="t" r="r" b="b"/>
              <a:pathLst>
                <a:path w="8216" h="10919" extrusionOk="0">
                  <a:moveTo>
                    <a:pt x="4918" y="2358"/>
                  </a:moveTo>
                  <a:cubicBezTo>
                    <a:pt x="5120" y="2656"/>
                    <a:pt x="5334" y="2882"/>
                    <a:pt x="5561" y="3073"/>
                  </a:cubicBezTo>
                  <a:lnTo>
                    <a:pt x="4477" y="3073"/>
                  </a:lnTo>
                  <a:cubicBezTo>
                    <a:pt x="4429" y="3073"/>
                    <a:pt x="4382" y="3085"/>
                    <a:pt x="4358" y="3132"/>
                  </a:cubicBezTo>
                  <a:cubicBezTo>
                    <a:pt x="4310" y="3168"/>
                    <a:pt x="4298" y="3216"/>
                    <a:pt x="4298" y="3251"/>
                  </a:cubicBezTo>
                  <a:lnTo>
                    <a:pt x="4322" y="3442"/>
                  </a:lnTo>
                  <a:cubicBezTo>
                    <a:pt x="4263" y="3418"/>
                    <a:pt x="4191" y="3418"/>
                    <a:pt x="4120" y="3418"/>
                  </a:cubicBezTo>
                  <a:cubicBezTo>
                    <a:pt x="4048" y="3418"/>
                    <a:pt x="3965" y="3430"/>
                    <a:pt x="3906" y="3442"/>
                  </a:cubicBezTo>
                  <a:lnTo>
                    <a:pt x="3941" y="3251"/>
                  </a:lnTo>
                  <a:lnTo>
                    <a:pt x="3941" y="3228"/>
                  </a:lnTo>
                  <a:cubicBezTo>
                    <a:pt x="4263" y="2966"/>
                    <a:pt x="4596" y="2692"/>
                    <a:pt x="4918" y="2358"/>
                  </a:cubicBezTo>
                  <a:close/>
                  <a:moveTo>
                    <a:pt x="3572" y="3478"/>
                  </a:moveTo>
                  <a:lnTo>
                    <a:pt x="3525" y="3823"/>
                  </a:lnTo>
                  <a:cubicBezTo>
                    <a:pt x="3525" y="3823"/>
                    <a:pt x="3513" y="3894"/>
                    <a:pt x="3513" y="3906"/>
                  </a:cubicBezTo>
                  <a:cubicBezTo>
                    <a:pt x="3429" y="4121"/>
                    <a:pt x="3239" y="4263"/>
                    <a:pt x="3013" y="4263"/>
                  </a:cubicBezTo>
                  <a:lnTo>
                    <a:pt x="2858" y="4263"/>
                  </a:lnTo>
                  <a:cubicBezTo>
                    <a:pt x="2739" y="4263"/>
                    <a:pt x="2632" y="4204"/>
                    <a:pt x="2572" y="4121"/>
                  </a:cubicBezTo>
                  <a:cubicBezTo>
                    <a:pt x="2596" y="4097"/>
                    <a:pt x="2620" y="4085"/>
                    <a:pt x="2644" y="4073"/>
                  </a:cubicBezTo>
                  <a:cubicBezTo>
                    <a:pt x="2739" y="4013"/>
                    <a:pt x="2834" y="3954"/>
                    <a:pt x="2941" y="3894"/>
                  </a:cubicBezTo>
                  <a:lnTo>
                    <a:pt x="2941" y="3906"/>
                  </a:lnTo>
                  <a:cubicBezTo>
                    <a:pt x="2929" y="4013"/>
                    <a:pt x="3001" y="4073"/>
                    <a:pt x="3096" y="4073"/>
                  </a:cubicBezTo>
                  <a:cubicBezTo>
                    <a:pt x="3179" y="4073"/>
                    <a:pt x="3239" y="4001"/>
                    <a:pt x="3239" y="3906"/>
                  </a:cubicBezTo>
                  <a:lnTo>
                    <a:pt x="3239" y="3704"/>
                  </a:lnTo>
                  <a:cubicBezTo>
                    <a:pt x="3346" y="3632"/>
                    <a:pt x="3453" y="3549"/>
                    <a:pt x="3572" y="3478"/>
                  </a:cubicBezTo>
                  <a:close/>
                  <a:moveTo>
                    <a:pt x="4965" y="3370"/>
                  </a:moveTo>
                  <a:lnTo>
                    <a:pt x="4965" y="3382"/>
                  </a:lnTo>
                  <a:lnTo>
                    <a:pt x="5811" y="3382"/>
                  </a:lnTo>
                  <a:lnTo>
                    <a:pt x="5727" y="3966"/>
                  </a:lnTo>
                  <a:cubicBezTo>
                    <a:pt x="5692" y="4144"/>
                    <a:pt x="5549" y="4263"/>
                    <a:pt x="5382" y="4263"/>
                  </a:cubicBezTo>
                  <a:lnTo>
                    <a:pt x="5215" y="4263"/>
                  </a:lnTo>
                  <a:cubicBezTo>
                    <a:pt x="4977" y="4263"/>
                    <a:pt x="4775" y="4097"/>
                    <a:pt x="4715" y="3882"/>
                  </a:cubicBezTo>
                  <a:cubicBezTo>
                    <a:pt x="4715" y="3847"/>
                    <a:pt x="4703" y="3823"/>
                    <a:pt x="4703" y="3787"/>
                  </a:cubicBezTo>
                  <a:cubicBezTo>
                    <a:pt x="4679" y="3668"/>
                    <a:pt x="4644" y="3370"/>
                    <a:pt x="4644" y="3370"/>
                  </a:cubicBezTo>
                  <a:close/>
                  <a:moveTo>
                    <a:pt x="4453" y="311"/>
                  </a:moveTo>
                  <a:cubicBezTo>
                    <a:pt x="4549" y="311"/>
                    <a:pt x="4632" y="322"/>
                    <a:pt x="4715" y="358"/>
                  </a:cubicBezTo>
                  <a:cubicBezTo>
                    <a:pt x="5072" y="453"/>
                    <a:pt x="5299" y="811"/>
                    <a:pt x="5275" y="1215"/>
                  </a:cubicBezTo>
                  <a:cubicBezTo>
                    <a:pt x="5275" y="1299"/>
                    <a:pt x="5334" y="1382"/>
                    <a:pt x="5430" y="1382"/>
                  </a:cubicBezTo>
                  <a:cubicBezTo>
                    <a:pt x="5513" y="1382"/>
                    <a:pt x="5584" y="1323"/>
                    <a:pt x="5584" y="1227"/>
                  </a:cubicBezTo>
                  <a:cubicBezTo>
                    <a:pt x="5608" y="1025"/>
                    <a:pt x="5572" y="823"/>
                    <a:pt x="5501" y="668"/>
                  </a:cubicBezTo>
                  <a:lnTo>
                    <a:pt x="5501" y="668"/>
                  </a:lnTo>
                  <a:cubicBezTo>
                    <a:pt x="6084" y="751"/>
                    <a:pt x="6525" y="1263"/>
                    <a:pt x="6525" y="1858"/>
                  </a:cubicBezTo>
                  <a:lnTo>
                    <a:pt x="6525" y="3299"/>
                  </a:lnTo>
                  <a:cubicBezTo>
                    <a:pt x="6215" y="3156"/>
                    <a:pt x="5596" y="2811"/>
                    <a:pt x="5144" y="2120"/>
                  </a:cubicBezTo>
                  <a:cubicBezTo>
                    <a:pt x="5191" y="2061"/>
                    <a:pt x="5251" y="2025"/>
                    <a:pt x="5299" y="1966"/>
                  </a:cubicBezTo>
                  <a:cubicBezTo>
                    <a:pt x="5358" y="1906"/>
                    <a:pt x="5358" y="1799"/>
                    <a:pt x="5275" y="1739"/>
                  </a:cubicBezTo>
                  <a:cubicBezTo>
                    <a:pt x="5246" y="1711"/>
                    <a:pt x="5210" y="1696"/>
                    <a:pt x="5173" y="1696"/>
                  </a:cubicBezTo>
                  <a:cubicBezTo>
                    <a:pt x="5132" y="1696"/>
                    <a:pt x="5092" y="1714"/>
                    <a:pt x="5060" y="1751"/>
                  </a:cubicBezTo>
                  <a:cubicBezTo>
                    <a:pt x="3727" y="3239"/>
                    <a:pt x="2060" y="4061"/>
                    <a:pt x="1429" y="4323"/>
                  </a:cubicBezTo>
                  <a:cubicBezTo>
                    <a:pt x="1465" y="4061"/>
                    <a:pt x="1512" y="3585"/>
                    <a:pt x="1512" y="2882"/>
                  </a:cubicBezTo>
                  <a:cubicBezTo>
                    <a:pt x="1512" y="2192"/>
                    <a:pt x="1798" y="1549"/>
                    <a:pt x="2322" y="1049"/>
                  </a:cubicBezTo>
                  <a:cubicBezTo>
                    <a:pt x="2822" y="572"/>
                    <a:pt x="3477" y="311"/>
                    <a:pt x="4120" y="311"/>
                  </a:cubicBezTo>
                  <a:close/>
                  <a:moveTo>
                    <a:pt x="6108" y="3466"/>
                  </a:moveTo>
                  <a:cubicBezTo>
                    <a:pt x="6144" y="3478"/>
                    <a:pt x="6156" y="3490"/>
                    <a:pt x="6192" y="3490"/>
                  </a:cubicBezTo>
                  <a:cubicBezTo>
                    <a:pt x="6227" y="3632"/>
                    <a:pt x="6346" y="3728"/>
                    <a:pt x="6501" y="3728"/>
                  </a:cubicBezTo>
                  <a:lnTo>
                    <a:pt x="6584" y="3728"/>
                  </a:lnTo>
                  <a:cubicBezTo>
                    <a:pt x="6739" y="3728"/>
                    <a:pt x="6858" y="3847"/>
                    <a:pt x="6858" y="4001"/>
                  </a:cubicBezTo>
                  <a:cubicBezTo>
                    <a:pt x="6858" y="4144"/>
                    <a:pt x="6739" y="4263"/>
                    <a:pt x="6584" y="4263"/>
                  </a:cubicBezTo>
                  <a:lnTo>
                    <a:pt x="6477" y="4263"/>
                  </a:lnTo>
                  <a:cubicBezTo>
                    <a:pt x="6477" y="4180"/>
                    <a:pt x="6418" y="4097"/>
                    <a:pt x="6334" y="4097"/>
                  </a:cubicBezTo>
                  <a:cubicBezTo>
                    <a:pt x="6239" y="4097"/>
                    <a:pt x="6168" y="4156"/>
                    <a:pt x="6156" y="4252"/>
                  </a:cubicBezTo>
                  <a:cubicBezTo>
                    <a:pt x="6108" y="4775"/>
                    <a:pt x="5882" y="5252"/>
                    <a:pt x="5501" y="5609"/>
                  </a:cubicBezTo>
                  <a:cubicBezTo>
                    <a:pt x="5108" y="5966"/>
                    <a:pt x="4620" y="6157"/>
                    <a:pt x="4096" y="6157"/>
                  </a:cubicBezTo>
                  <a:cubicBezTo>
                    <a:pt x="3596" y="6157"/>
                    <a:pt x="3108" y="5966"/>
                    <a:pt x="2715" y="5621"/>
                  </a:cubicBezTo>
                  <a:cubicBezTo>
                    <a:pt x="2358" y="5287"/>
                    <a:pt x="2143" y="4859"/>
                    <a:pt x="2060" y="4382"/>
                  </a:cubicBezTo>
                  <a:cubicBezTo>
                    <a:pt x="2120" y="4359"/>
                    <a:pt x="2203" y="4311"/>
                    <a:pt x="2274" y="4287"/>
                  </a:cubicBezTo>
                  <a:cubicBezTo>
                    <a:pt x="2393" y="4478"/>
                    <a:pt x="2596" y="4597"/>
                    <a:pt x="2834" y="4597"/>
                  </a:cubicBezTo>
                  <a:lnTo>
                    <a:pt x="3001" y="4597"/>
                  </a:lnTo>
                  <a:cubicBezTo>
                    <a:pt x="3382" y="4597"/>
                    <a:pt x="3727" y="4311"/>
                    <a:pt x="3822" y="3942"/>
                  </a:cubicBezTo>
                  <a:cubicBezTo>
                    <a:pt x="3858" y="3823"/>
                    <a:pt x="3965" y="3728"/>
                    <a:pt x="4108" y="3728"/>
                  </a:cubicBezTo>
                  <a:cubicBezTo>
                    <a:pt x="4239" y="3728"/>
                    <a:pt x="4358" y="3823"/>
                    <a:pt x="4382" y="3942"/>
                  </a:cubicBezTo>
                  <a:cubicBezTo>
                    <a:pt x="4477" y="4311"/>
                    <a:pt x="4822" y="4597"/>
                    <a:pt x="5203" y="4597"/>
                  </a:cubicBezTo>
                  <a:lnTo>
                    <a:pt x="5370" y="4597"/>
                  </a:lnTo>
                  <a:cubicBezTo>
                    <a:pt x="5692" y="4597"/>
                    <a:pt x="5989" y="4347"/>
                    <a:pt x="6037" y="4013"/>
                  </a:cubicBezTo>
                  <a:lnTo>
                    <a:pt x="6108" y="3466"/>
                  </a:lnTo>
                  <a:close/>
                  <a:moveTo>
                    <a:pt x="4977" y="6311"/>
                  </a:moveTo>
                  <a:lnTo>
                    <a:pt x="4977" y="6859"/>
                  </a:lnTo>
                  <a:cubicBezTo>
                    <a:pt x="4977" y="7216"/>
                    <a:pt x="5203" y="7526"/>
                    <a:pt x="5549" y="7645"/>
                  </a:cubicBezTo>
                  <a:lnTo>
                    <a:pt x="5799" y="7740"/>
                  </a:lnTo>
                  <a:lnTo>
                    <a:pt x="5656" y="8062"/>
                  </a:lnTo>
                  <a:cubicBezTo>
                    <a:pt x="5382" y="8669"/>
                    <a:pt x="4775" y="9062"/>
                    <a:pt x="4120" y="9062"/>
                  </a:cubicBezTo>
                  <a:cubicBezTo>
                    <a:pt x="3453" y="9062"/>
                    <a:pt x="2858" y="8669"/>
                    <a:pt x="2584" y="8062"/>
                  </a:cubicBezTo>
                  <a:lnTo>
                    <a:pt x="2441" y="7740"/>
                  </a:lnTo>
                  <a:lnTo>
                    <a:pt x="2691" y="7645"/>
                  </a:lnTo>
                  <a:cubicBezTo>
                    <a:pt x="3036" y="7526"/>
                    <a:pt x="3251" y="7216"/>
                    <a:pt x="3251" y="6859"/>
                  </a:cubicBezTo>
                  <a:lnTo>
                    <a:pt x="3251" y="6311"/>
                  </a:lnTo>
                  <a:cubicBezTo>
                    <a:pt x="3525" y="6407"/>
                    <a:pt x="3822" y="6466"/>
                    <a:pt x="4120" y="6466"/>
                  </a:cubicBezTo>
                  <a:cubicBezTo>
                    <a:pt x="4418" y="6466"/>
                    <a:pt x="4715" y="6407"/>
                    <a:pt x="4977" y="6311"/>
                  </a:cubicBezTo>
                  <a:close/>
                  <a:moveTo>
                    <a:pt x="4084" y="1"/>
                  </a:moveTo>
                  <a:cubicBezTo>
                    <a:pt x="3358" y="1"/>
                    <a:pt x="2620" y="299"/>
                    <a:pt x="2060" y="834"/>
                  </a:cubicBezTo>
                  <a:cubicBezTo>
                    <a:pt x="1489" y="1382"/>
                    <a:pt x="1155" y="2120"/>
                    <a:pt x="1155" y="2882"/>
                  </a:cubicBezTo>
                  <a:cubicBezTo>
                    <a:pt x="1155" y="4025"/>
                    <a:pt x="1024" y="4537"/>
                    <a:pt x="1024" y="4537"/>
                  </a:cubicBezTo>
                  <a:cubicBezTo>
                    <a:pt x="1012" y="4597"/>
                    <a:pt x="1024" y="4656"/>
                    <a:pt x="1072" y="4704"/>
                  </a:cubicBezTo>
                  <a:cubicBezTo>
                    <a:pt x="1096" y="4728"/>
                    <a:pt x="1143" y="4740"/>
                    <a:pt x="1167" y="4740"/>
                  </a:cubicBezTo>
                  <a:cubicBezTo>
                    <a:pt x="1191" y="4740"/>
                    <a:pt x="1203" y="4740"/>
                    <a:pt x="1227" y="4728"/>
                  </a:cubicBezTo>
                  <a:cubicBezTo>
                    <a:pt x="1250" y="4728"/>
                    <a:pt x="1441" y="4656"/>
                    <a:pt x="1739" y="4525"/>
                  </a:cubicBezTo>
                  <a:cubicBezTo>
                    <a:pt x="1822" y="5025"/>
                    <a:pt x="2096" y="5490"/>
                    <a:pt x="2477" y="5847"/>
                  </a:cubicBezTo>
                  <a:cubicBezTo>
                    <a:pt x="2620" y="5966"/>
                    <a:pt x="2751" y="6073"/>
                    <a:pt x="2894" y="6145"/>
                  </a:cubicBezTo>
                  <a:lnTo>
                    <a:pt x="2894" y="6847"/>
                  </a:lnTo>
                  <a:cubicBezTo>
                    <a:pt x="2894" y="7061"/>
                    <a:pt x="2763" y="7264"/>
                    <a:pt x="2560" y="7335"/>
                  </a:cubicBezTo>
                  <a:lnTo>
                    <a:pt x="786" y="7954"/>
                  </a:lnTo>
                  <a:cubicBezTo>
                    <a:pt x="310" y="8121"/>
                    <a:pt x="0" y="8573"/>
                    <a:pt x="0" y="9074"/>
                  </a:cubicBezTo>
                  <a:lnTo>
                    <a:pt x="0" y="10740"/>
                  </a:lnTo>
                  <a:cubicBezTo>
                    <a:pt x="0" y="10836"/>
                    <a:pt x="72" y="10907"/>
                    <a:pt x="155" y="10907"/>
                  </a:cubicBezTo>
                  <a:cubicBezTo>
                    <a:pt x="250" y="10907"/>
                    <a:pt x="322" y="10836"/>
                    <a:pt x="322" y="10740"/>
                  </a:cubicBezTo>
                  <a:lnTo>
                    <a:pt x="322" y="9074"/>
                  </a:lnTo>
                  <a:cubicBezTo>
                    <a:pt x="322" y="8931"/>
                    <a:pt x="358" y="8788"/>
                    <a:pt x="429" y="8669"/>
                  </a:cubicBezTo>
                  <a:lnTo>
                    <a:pt x="596" y="8824"/>
                  </a:lnTo>
                  <a:cubicBezTo>
                    <a:pt x="619" y="8847"/>
                    <a:pt x="667" y="8871"/>
                    <a:pt x="691" y="8871"/>
                  </a:cubicBezTo>
                  <a:cubicBezTo>
                    <a:pt x="739" y="8871"/>
                    <a:pt x="786" y="8847"/>
                    <a:pt x="810" y="8812"/>
                  </a:cubicBezTo>
                  <a:cubicBezTo>
                    <a:pt x="869" y="8728"/>
                    <a:pt x="858" y="8645"/>
                    <a:pt x="798" y="8585"/>
                  </a:cubicBezTo>
                  <a:lnTo>
                    <a:pt x="619" y="8431"/>
                  </a:lnTo>
                  <a:cubicBezTo>
                    <a:pt x="691" y="8359"/>
                    <a:pt x="798" y="8312"/>
                    <a:pt x="893" y="8276"/>
                  </a:cubicBezTo>
                  <a:lnTo>
                    <a:pt x="2096" y="7835"/>
                  </a:lnTo>
                  <a:lnTo>
                    <a:pt x="2239" y="8181"/>
                  </a:lnTo>
                  <a:cubicBezTo>
                    <a:pt x="2572" y="8907"/>
                    <a:pt x="3286" y="9371"/>
                    <a:pt x="4072" y="9371"/>
                  </a:cubicBezTo>
                  <a:cubicBezTo>
                    <a:pt x="4858" y="9371"/>
                    <a:pt x="5572" y="8907"/>
                    <a:pt x="5906" y="8181"/>
                  </a:cubicBezTo>
                  <a:lnTo>
                    <a:pt x="6049" y="7835"/>
                  </a:lnTo>
                  <a:lnTo>
                    <a:pt x="7263" y="8276"/>
                  </a:lnTo>
                  <a:cubicBezTo>
                    <a:pt x="7358" y="8300"/>
                    <a:pt x="7454" y="8359"/>
                    <a:pt x="7525" y="8431"/>
                  </a:cubicBezTo>
                  <a:lnTo>
                    <a:pt x="6751" y="9085"/>
                  </a:lnTo>
                  <a:cubicBezTo>
                    <a:pt x="6561" y="9252"/>
                    <a:pt x="6454" y="9478"/>
                    <a:pt x="6454" y="9728"/>
                  </a:cubicBezTo>
                  <a:lnTo>
                    <a:pt x="6454" y="10752"/>
                  </a:lnTo>
                  <a:cubicBezTo>
                    <a:pt x="6454" y="10848"/>
                    <a:pt x="6525" y="10919"/>
                    <a:pt x="6620" y="10919"/>
                  </a:cubicBezTo>
                  <a:cubicBezTo>
                    <a:pt x="6704" y="10919"/>
                    <a:pt x="6787" y="10848"/>
                    <a:pt x="6787" y="10752"/>
                  </a:cubicBezTo>
                  <a:lnTo>
                    <a:pt x="6787" y="9728"/>
                  </a:lnTo>
                  <a:cubicBezTo>
                    <a:pt x="6787" y="9586"/>
                    <a:pt x="6846" y="9431"/>
                    <a:pt x="6965" y="9324"/>
                  </a:cubicBezTo>
                  <a:lnTo>
                    <a:pt x="7716" y="8669"/>
                  </a:lnTo>
                  <a:cubicBezTo>
                    <a:pt x="7775" y="8788"/>
                    <a:pt x="7823" y="8943"/>
                    <a:pt x="7823" y="9074"/>
                  </a:cubicBezTo>
                  <a:lnTo>
                    <a:pt x="7823" y="10740"/>
                  </a:lnTo>
                  <a:cubicBezTo>
                    <a:pt x="7823" y="10836"/>
                    <a:pt x="7894" y="10907"/>
                    <a:pt x="7989" y="10907"/>
                  </a:cubicBezTo>
                  <a:cubicBezTo>
                    <a:pt x="8073" y="10907"/>
                    <a:pt x="8144" y="10836"/>
                    <a:pt x="8144" y="10740"/>
                  </a:cubicBezTo>
                  <a:lnTo>
                    <a:pt x="8144" y="9074"/>
                  </a:lnTo>
                  <a:cubicBezTo>
                    <a:pt x="8216" y="8585"/>
                    <a:pt x="7882" y="8133"/>
                    <a:pt x="7418" y="7978"/>
                  </a:cubicBezTo>
                  <a:lnTo>
                    <a:pt x="5656" y="7347"/>
                  </a:lnTo>
                  <a:cubicBezTo>
                    <a:pt x="5441" y="7276"/>
                    <a:pt x="5311" y="7085"/>
                    <a:pt x="5311" y="6859"/>
                  </a:cubicBezTo>
                  <a:lnTo>
                    <a:pt x="5311" y="6157"/>
                  </a:lnTo>
                  <a:cubicBezTo>
                    <a:pt x="5453" y="6073"/>
                    <a:pt x="5608" y="5966"/>
                    <a:pt x="5739" y="5835"/>
                  </a:cubicBezTo>
                  <a:cubicBezTo>
                    <a:pt x="6096" y="5490"/>
                    <a:pt x="6346" y="5049"/>
                    <a:pt x="6442" y="4597"/>
                  </a:cubicBezTo>
                  <a:lnTo>
                    <a:pt x="6584" y="4597"/>
                  </a:lnTo>
                  <a:cubicBezTo>
                    <a:pt x="6918" y="4597"/>
                    <a:pt x="7168" y="4323"/>
                    <a:pt x="7168" y="4013"/>
                  </a:cubicBezTo>
                  <a:cubicBezTo>
                    <a:pt x="7168" y="3775"/>
                    <a:pt x="7037" y="3573"/>
                    <a:pt x="6823" y="3478"/>
                  </a:cubicBezTo>
                  <a:lnTo>
                    <a:pt x="6823" y="1870"/>
                  </a:lnTo>
                  <a:cubicBezTo>
                    <a:pt x="6823" y="1025"/>
                    <a:pt x="6144" y="334"/>
                    <a:pt x="5299" y="334"/>
                  </a:cubicBezTo>
                  <a:lnTo>
                    <a:pt x="5251" y="334"/>
                  </a:lnTo>
                  <a:cubicBezTo>
                    <a:pt x="5132" y="203"/>
                    <a:pt x="4965" y="96"/>
                    <a:pt x="4787" y="61"/>
                  </a:cubicBezTo>
                  <a:cubicBezTo>
                    <a:pt x="4668" y="25"/>
                    <a:pt x="4549" y="1"/>
                    <a:pt x="44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04;p42">
              <a:extLst>
                <a:ext uri="{FF2B5EF4-FFF2-40B4-BE49-F238E27FC236}">
                  <a16:creationId xmlns:a16="http://schemas.microsoft.com/office/drawing/2014/main" id="{EB52E115-6C8E-409D-B003-DF39E34E2473}"/>
                </a:ext>
              </a:extLst>
            </p:cNvPr>
            <p:cNvSpPr/>
            <p:nvPr/>
          </p:nvSpPr>
          <p:spPr>
            <a:xfrm>
              <a:off x="8164591" y="3033589"/>
              <a:ext cx="43402" cy="15396"/>
            </a:xfrm>
            <a:custGeom>
              <a:avLst/>
              <a:gdLst/>
              <a:ahLst/>
              <a:cxnLst/>
              <a:rect l="l" t="t" r="r" b="b"/>
              <a:pathLst>
                <a:path w="1370" h="486" extrusionOk="0">
                  <a:moveTo>
                    <a:pt x="173" y="0"/>
                  </a:moveTo>
                  <a:cubicBezTo>
                    <a:pt x="131" y="0"/>
                    <a:pt x="90" y="15"/>
                    <a:pt x="60" y="45"/>
                  </a:cubicBezTo>
                  <a:cubicBezTo>
                    <a:pt x="0" y="104"/>
                    <a:pt x="0" y="212"/>
                    <a:pt x="60" y="271"/>
                  </a:cubicBezTo>
                  <a:cubicBezTo>
                    <a:pt x="203" y="402"/>
                    <a:pt x="441" y="485"/>
                    <a:pt x="691" y="485"/>
                  </a:cubicBezTo>
                  <a:cubicBezTo>
                    <a:pt x="941" y="485"/>
                    <a:pt x="1179" y="414"/>
                    <a:pt x="1310" y="271"/>
                  </a:cubicBezTo>
                  <a:cubicBezTo>
                    <a:pt x="1370" y="212"/>
                    <a:pt x="1370" y="104"/>
                    <a:pt x="1310" y="45"/>
                  </a:cubicBezTo>
                  <a:cubicBezTo>
                    <a:pt x="1280" y="15"/>
                    <a:pt x="1242" y="0"/>
                    <a:pt x="1203" y="0"/>
                  </a:cubicBezTo>
                  <a:cubicBezTo>
                    <a:pt x="1164" y="0"/>
                    <a:pt x="1125" y="15"/>
                    <a:pt x="1096" y="45"/>
                  </a:cubicBezTo>
                  <a:cubicBezTo>
                    <a:pt x="1036" y="104"/>
                    <a:pt x="893" y="164"/>
                    <a:pt x="691" y="164"/>
                  </a:cubicBezTo>
                  <a:cubicBezTo>
                    <a:pt x="477" y="164"/>
                    <a:pt x="346" y="93"/>
                    <a:pt x="286" y="45"/>
                  </a:cubicBezTo>
                  <a:cubicBezTo>
                    <a:pt x="256" y="15"/>
                    <a:pt x="215" y="0"/>
                    <a:pt x="1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05;p42">
              <a:extLst>
                <a:ext uri="{FF2B5EF4-FFF2-40B4-BE49-F238E27FC236}">
                  <a16:creationId xmlns:a16="http://schemas.microsoft.com/office/drawing/2014/main" id="{CD5063EF-1CB1-42F7-8D3D-057E3F3878D7}"/>
                </a:ext>
              </a:extLst>
            </p:cNvPr>
            <p:cNvSpPr/>
            <p:nvPr/>
          </p:nvSpPr>
          <p:spPr>
            <a:xfrm>
              <a:off x="8213632" y="2995383"/>
              <a:ext cx="10581" cy="15492"/>
            </a:xfrm>
            <a:custGeom>
              <a:avLst/>
              <a:gdLst/>
              <a:ahLst/>
              <a:cxnLst/>
              <a:rect l="l" t="t" r="r" b="b"/>
              <a:pathLst>
                <a:path w="334" h="489" extrusionOk="0">
                  <a:moveTo>
                    <a:pt x="167" y="1"/>
                  </a:moveTo>
                  <a:cubicBezTo>
                    <a:pt x="83" y="1"/>
                    <a:pt x="0" y="72"/>
                    <a:pt x="0" y="167"/>
                  </a:cubicBezTo>
                  <a:lnTo>
                    <a:pt x="0" y="322"/>
                  </a:lnTo>
                  <a:cubicBezTo>
                    <a:pt x="0" y="417"/>
                    <a:pt x="83" y="489"/>
                    <a:pt x="167" y="489"/>
                  </a:cubicBezTo>
                  <a:cubicBezTo>
                    <a:pt x="250" y="489"/>
                    <a:pt x="334" y="417"/>
                    <a:pt x="334" y="322"/>
                  </a:cubicBezTo>
                  <a:lnTo>
                    <a:pt x="334" y="167"/>
                  </a:lnTo>
                  <a:cubicBezTo>
                    <a:pt x="322"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206;p42">
              <a:extLst>
                <a:ext uri="{FF2B5EF4-FFF2-40B4-BE49-F238E27FC236}">
                  <a16:creationId xmlns:a16="http://schemas.microsoft.com/office/drawing/2014/main" id="{B47340EF-8FC0-4E38-939A-3CBAD6DC4548}"/>
                </a:ext>
              </a:extLst>
            </p:cNvPr>
            <p:cNvSpPr/>
            <p:nvPr/>
          </p:nvSpPr>
          <p:spPr>
            <a:xfrm>
              <a:off x="8088401" y="3165758"/>
              <a:ext cx="21511" cy="61998"/>
            </a:xfrm>
            <a:custGeom>
              <a:avLst/>
              <a:gdLst/>
              <a:ahLst/>
              <a:cxnLst/>
              <a:rect l="l" t="t" r="r" b="b"/>
              <a:pathLst>
                <a:path w="679" h="1957" extrusionOk="0">
                  <a:moveTo>
                    <a:pt x="176" y="1"/>
                  </a:moveTo>
                  <a:cubicBezTo>
                    <a:pt x="132" y="1"/>
                    <a:pt x="93" y="19"/>
                    <a:pt x="60" y="52"/>
                  </a:cubicBezTo>
                  <a:cubicBezTo>
                    <a:pt x="0" y="123"/>
                    <a:pt x="12" y="219"/>
                    <a:pt x="72" y="278"/>
                  </a:cubicBezTo>
                  <a:lnTo>
                    <a:pt x="179" y="362"/>
                  </a:lnTo>
                  <a:cubicBezTo>
                    <a:pt x="298" y="469"/>
                    <a:pt x="357" y="600"/>
                    <a:pt x="357" y="766"/>
                  </a:cubicBezTo>
                  <a:lnTo>
                    <a:pt x="357" y="1790"/>
                  </a:lnTo>
                  <a:cubicBezTo>
                    <a:pt x="357" y="1886"/>
                    <a:pt x="429" y="1957"/>
                    <a:pt x="524" y="1957"/>
                  </a:cubicBezTo>
                  <a:cubicBezTo>
                    <a:pt x="607" y="1957"/>
                    <a:pt x="679" y="1886"/>
                    <a:pt x="679" y="1790"/>
                  </a:cubicBezTo>
                  <a:lnTo>
                    <a:pt x="679" y="766"/>
                  </a:lnTo>
                  <a:cubicBezTo>
                    <a:pt x="679" y="528"/>
                    <a:pt x="584" y="290"/>
                    <a:pt x="381" y="123"/>
                  </a:cubicBezTo>
                  <a:lnTo>
                    <a:pt x="286" y="40"/>
                  </a:lnTo>
                  <a:cubicBezTo>
                    <a:pt x="248" y="13"/>
                    <a:pt x="211" y="1"/>
                    <a:pt x="1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191;p42">
            <a:extLst>
              <a:ext uri="{FF2B5EF4-FFF2-40B4-BE49-F238E27FC236}">
                <a16:creationId xmlns:a16="http://schemas.microsoft.com/office/drawing/2014/main" id="{45E16B8C-900B-42D4-A9A6-3BF892BC4282}"/>
              </a:ext>
            </a:extLst>
          </p:cNvPr>
          <p:cNvGrpSpPr/>
          <p:nvPr/>
        </p:nvGrpSpPr>
        <p:grpSpPr>
          <a:xfrm>
            <a:off x="5786710" y="1181007"/>
            <a:ext cx="271244" cy="346801"/>
            <a:chOff x="4899999" y="2882095"/>
            <a:chExt cx="271244" cy="346801"/>
          </a:xfrm>
        </p:grpSpPr>
        <p:sp>
          <p:nvSpPr>
            <p:cNvPr id="110" name="Google Shape;1192;p42">
              <a:extLst>
                <a:ext uri="{FF2B5EF4-FFF2-40B4-BE49-F238E27FC236}">
                  <a16:creationId xmlns:a16="http://schemas.microsoft.com/office/drawing/2014/main" id="{407417B8-54E1-499F-B4DE-7EBF207E1D79}"/>
                </a:ext>
              </a:extLst>
            </p:cNvPr>
            <p:cNvSpPr/>
            <p:nvPr/>
          </p:nvSpPr>
          <p:spPr>
            <a:xfrm>
              <a:off x="4899999" y="2882095"/>
              <a:ext cx="271244" cy="346801"/>
            </a:xfrm>
            <a:custGeom>
              <a:avLst/>
              <a:gdLst/>
              <a:ahLst/>
              <a:cxnLst/>
              <a:rect l="l" t="t" r="r" b="b"/>
              <a:pathLst>
                <a:path w="8562" h="10947" extrusionOk="0">
                  <a:moveTo>
                    <a:pt x="6609" y="1719"/>
                  </a:moveTo>
                  <a:cubicBezTo>
                    <a:pt x="6823" y="1803"/>
                    <a:pt x="6954" y="2041"/>
                    <a:pt x="6906" y="2279"/>
                  </a:cubicBezTo>
                  <a:lnTo>
                    <a:pt x="6716" y="3398"/>
                  </a:lnTo>
                  <a:lnTo>
                    <a:pt x="6502" y="3398"/>
                  </a:lnTo>
                  <a:cubicBezTo>
                    <a:pt x="6406" y="3398"/>
                    <a:pt x="6323" y="3327"/>
                    <a:pt x="6323" y="3220"/>
                  </a:cubicBezTo>
                  <a:lnTo>
                    <a:pt x="6323" y="1969"/>
                  </a:lnTo>
                  <a:cubicBezTo>
                    <a:pt x="6454" y="1910"/>
                    <a:pt x="6537" y="1815"/>
                    <a:pt x="6609" y="1719"/>
                  </a:cubicBezTo>
                  <a:close/>
                  <a:moveTo>
                    <a:pt x="2287" y="1684"/>
                  </a:moveTo>
                  <a:cubicBezTo>
                    <a:pt x="2287" y="1743"/>
                    <a:pt x="2263" y="1803"/>
                    <a:pt x="2263" y="1862"/>
                  </a:cubicBezTo>
                  <a:lnTo>
                    <a:pt x="2263" y="3231"/>
                  </a:lnTo>
                  <a:cubicBezTo>
                    <a:pt x="2263" y="3339"/>
                    <a:pt x="2191" y="3410"/>
                    <a:pt x="2084" y="3410"/>
                  </a:cubicBezTo>
                  <a:lnTo>
                    <a:pt x="1882" y="3410"/>
                  </a:lnTo>
                  <a:lnTo>
                    <a:pt x="1691" y="2291"/>
                  </a:lnTo>
                  <a:cubicBezTo>
                    <a:pt x="1656" y="2136"/>
                    <a:pt x="1703" y="1981"/>
                    <a:pt x="1810" y="1862"/>
                  </a:cubicBezTo>
                  <a:cubicBezTo>
                    <a:pt x="1906" y="1743"/>
                    <a:pt x="2037" y="1684"/>
                    <a:pt x="2203" y="1684"/>
                  </a:cubicBezTo>
                  <a:close/>
                  <a:moveTo>
                    <a:pt x="6454" y="386"/>
                  </a:moveTo>
                  <a:lnTo>
                    <a:pt x="6454" y="386"/>
                  </a:lnTo>
                  <a:cubicBezTo>
                    <a:pt x="6597" y="815"/>
                    <a:pt x="6573" y="1207"/>
                    <a:pt x="6394" y="1469"/>
                  </a:cubicBezTo>
                  <a:cubicBezTo>
                    <a:pt x="6228" y="1707"/>
                    <a:pt x="5954" y="1862"/>
                    <a:pt x="5680" y="1862"/>
                  </a:cubicBezTo>
                  <a:lnTo>
                    <a:pt x="3120" y="1862"/>
                  </a:lnTo>
                  <a:cubicBezTo>
                    <a:pt x="3025" y="1862"/>
                    <a:pt x="2953" y="1934"/>
                    <a:pt x="2953" y="2029"/>
                  </a:cubicBezTo>
                  <a:cubicBezTo>
                    <a:pt x="2953" y="2112"/>
                    <a:pt x="3025" y="2184"/>
                    <a:pt x="3120" y="2184"/>
                  </a:cubicBezTo>
                  <a:lnTo>
                    <a:pt x="5680" y="2184"/>
                  </a:lnTo>
                  <a:cubicBezTo>
                    <a:pt x="5799" y="2184"/>
                    <a:pt x="5918" y="2172"/>
                    <a:pt x="6037" y="2136"/>
                  </a:cubicBezTo>
                  <a:lnTo>
                    <a:pt x="6037" y="3220"/>
                  </a:lnTo>
                  <a:cubicBezTo>
                    <a:pt x="6037" y="3493"/>
                    <a:pt x="6252" y="3720"/>
                    <a:pt x="6537" y="3720"/>
                  </a:cubicBezTo>
                  <a:lnTo>
                    <a:pt x="6787" y="3720"/>
                  </a:lnTo>
                  <a:cubicBezTo>
                    <a:pt x="6871" y="3720"/>
                    <a:pt x="6942" y="3755"/>
                    <a:pt x="6990" y="3815"/>
                  </a:cubicBezTo>
                  <a:cubicBezTo>
                    <a:pt x="7025" y="3874"/>
                    <a:pt x="7061" y="3946"/>
                    <a:pt x="7061" y="4017"/>
                  </a:cubicBezTo>
                  <a:cubicBezTo>
                    <a:pt x="7049" y="4148"/>
                    <a:pt x="6930" y="4255"/>
                    <a:pt x="6763" y="4255"/>
                  </a:cubicBezTo>
                  <a:lnTo>
                    <a:pt x="6692" y="4255"/>
                  </a:lnTo>
                  <a:lnTo>
                    <a:pt x="6692" y="4244"/>
                  </a:lnTo>
                  <a:cubicBezTo>
                    <a:pt x="6692" y="4148"/>
                    <a:pt x="6609" y="4077"/>
                    <a:pt x="6525" y="4077"/>
                  </a:cubicBezTo>
                  <a:cubicBezTo>
                    <a:pt x="6430" y="4077"/>
                    <a:pt x="6359" y="4148"/>
                    <a:pt x="6359" y="4244"/>
                  </a:cubicBezTo>
                  <a:cubicBezTo>
                    <a:pt x="6359" y="5375"/>
                    <a:pt x="5442" y="6315"/>
                    <a:pt x="4287" y="6315"/>
                  </a:cubicBezTo>
                  <a:cubicBezTo>
                    <a:pt x="3180" y="6315"/>
                    <a:pt x="2239" y="5387"/>
                    <a:pt x="2239" y="4244"/>
                  </a:cubicBezTo>
                  <a:cubicBezTo>
                    <a:pt x="2239" y="4160"/>
                    <a:pt x="2168" y="4077"/>
                    <a:pt x="2072" y="4077"/>
                  </a:cubicBezTo>
                  <a:cubicBezTo>
                    <a:pt x="1989" y="4077"/>
                    <a:pt x="1906" y="4160"/>
                    <a:pt x="1906" y="4244"/>
                  </a:cubicBezTo>
                  <a:lnTo>
                    <a:pt x="1906" y="4255"/>
                  </a:lnTo>
                  <a:lnTo>
                    <a:pt x="1822" y="4255"/>
                  </a:lnTo>
                  <a:cubicBezTo>
                    <a:pt x="1751" y="4255"/>
                    <a:pt x="1668" y="4232"/>
                    <a:pt x="1632" y="4172"/>
                  </a:cubicBezTo>
                  <a:cubicBezTo>
                    <a:pt x="1584" y="4113"/>
                    <a:pt x="1549" y="4041"/>
                    <a:pt x="1549" y="3958"/>
                  </a:cubicBezTo>
                  <a:cubicBezTo>
                    <a:pt x="1572" y="3827"/>
                    <a:pt x="1691" y="3720"/>
                    <a:pt x="1846" y="3720"/>
                  </a:cubicBezTo>
                  <a:lnTo>
                    <a:pt x="2084" y="3720"/>
                  </a:lnTo>
                  <a:cubicBezTo>
                    <a:pt x="2370" y="3720"/>
                    <a:pt x="2596" y="3505"/>
                    <a:pt x="2596" y="3220"/>
                  </a:cubicBezTo>
                  <a:lnTo>
                    <a:pt x="2596" y="1850"/>
                  </a:lnTo>
                  <a:cubicBezTo>
                    <a:pt x="2596" y="1184"/>
                    <a:pt x="3132" y="648"/>
                    <a:pt x="3799" y="648"/>
                  </a:cubicBezTo>
                  <a:lnTo>
                    <a:pt x="5335" y="648"/>
                  </a:lnTo>
                  <a:cubicBezTo>
                    <a:pt x="5894" y="648"/>
                    <a:pt x="6252" y="493"/>
                    <a:pt x="6454" y="386"/>
                  </a:cubicBezTo>
                  <a:close/>
                  <a:moveTo>
                    <a:pt x="5347" y="6387"/>
                  </a:moveTo>
                  <a:lnTo>
                    <a:pt x="5347" y="6911"/>
                  </a:lnTo>
                  <a:lnTo>
                    <a:pt x="4299" y="7494"/>
                  </a:lnTo>
                  <a:lnTo>
                    <a:pt x="3263" y="6911"/>
                  </a:lnTo>
                  <a:lnTo>
                    <a:pt x="3263" y="6387"/>
                  </a:lnTo>
                  <a:cubicBezTo>
                    <a:pt x="3573" y="6541"/>
                    <a:pt x="3930" y="6625"/>
                    <a:pt x="4299" y="6625"/>
                  </a:cubicBezTo>
                  <a:cubicBezTo>
                    <a:pt x="4680" y="6625"/>
                    <a:pt x="5037" y="6541"/>
                    <a:pt x="5347" y="6387"/>
                  </a:cubicBezTo>
                  <a:close/>
                  <a:moveTo>
                    <a:pt x="2846" y="7041"/>
                  </a:moveTo>
                  <a:lnTo>
                    <a:pt x="4073" y="7708"/>
                  </a:lnTo>
                  <a:lnTo>
                    <a:pt x="3704" y="8149"/>
                  </a:lnTo>
                  <a:cubicBezTo>
                    <a:pt x="3680" y="8184"/>
                    <a:pt x="3632" y="8208"/>
                    <a:pt x="3596" y="8220"/>
                  </a:cubicBezTo>
                  <a:cubicBezTo>
                    <a:pt x="3549" y="8220"/>
                    <a:pt x="3489" y="8208"/>
                    <a:pt x="3454" y="8173"/>
                  </a:cubicBezTo>
                  <a:lnTo>
                    <a:pt x="2620" y="7458"/>
                  </a:lnTo>
                  <a:lnTo>
                    <a:pt x="2834" y="7041"/>
                  </a:lnTo>
                  <a:close/>
                  <a:moveTo>
                    <a:pt x="5787" y="7041"/>
                  </a:moveTo>
                  <a:lnTo>
                    <a:pt x="6001" y="7458"/>
                  </a:lnTo>
                  <a:lnTo>
                    <a:pt x="5156" y="8173"/>
                  </a:lnTo>
                  <a:cubicBezTo>
                    <a:pt x="5109" y="8208"/>
                    <a:pt x="5061" y="8220"/>
                    <a:pt x="5013" y="8220"/>
                  </a:cubicBezTo>
                  <a:cubicBezTo>
                    <a:pt x="4978" y="8220"/>
                    <a:pt x="4930" y="8184"/>
                    <a:pt x="4894" y="8149"/>
                  </a:cubicBezTo>
                  <a:lnTo>
                    <a:pt x="4561" y="7708"/>
                  </a:lnTo>
                  <a:lnTo>
                    <a:pt x="5775" y="7041"/>
                  </a:lnTo>
                  <a:close/>
                  <a:moveTo>
                    <a:pt x="6497" y="1"/>
                  </a:moveTo>
                  <a:cubicBezTo>
                    <a:pt x="6455" y="1"/>
                    <a:pt x="6419" y="16"/>
                    <a:pt x="6382" y="53"/>
                  </a:cubicBezTo>
                  <a:cubicBezTo>
                    <a:pt x="6382" y="53"/>
                    <a:pt x="6073" y="350"/>
                    <a:pt x="5299" y="350"/>
                  </a:cubicBezTo>
                  <a:lnTo>
                    <a:pt x="3763" y="350"/>
                  </a:lnTo>
                  <a:cubicBezTo>
                    <a:pt x="3096" y="350"/>
                    <a:pt x="2537" y="779"/>
                    <a:pt x="2322" y="1374"/>
                  </a:cubicBezTo>
                  <a:lnTo>
                    <a:pt x="2180" y="1374"/>
                  </a:lnTo>
                  <a:cubicBezTo>
                    <a:pt x="1918" y="1374"/>
                    <a:pt x="1703" y="1481"/>
                    <a:pt x="1537" y="1672"/>
                  </a:cubicBezTo>
                  <a:cubicBezTo>
                    <a:pt x="1370" y="1862"/>
                    <a:pt x="1310" y="2112"/>
                    <a:pt x="1346" y="2350"/>
                  </a:cubicBezTo>
                  <a:lnTo>
                    <a:pt x="1537" y="3505"/>
                  </a:lnTo>
                  <a:cubicBezTo>
                    <a:pt x="1358" y="3589"/>
                    <a:pt x="1239" y="3755"/>
                    <a:pt x="1203" y="3958"/>
                  </a:cubicBezTo>
                  <a:cubicBezTo>
                    <a:pt x="1191" y="4124"/>
                    <a:pt x="1251" y="4291"/>
                    <a:pt x="1358" y="4422"/>
                  </a:cubicBezTo>
                  <a:cubicBezTo>
                    <a:pt x="1465" y="4541"/>
                    <a:pt x="1620" y="4613"/>
                    <a:pt x="1787" y="4613"/>
                  </a:cubicBezTo>
                  <a:lnTo>
                    <a:pt x="1906" y="4613"/>
                  </a:lnTo>
                  <a:cubicBezTo>
                    <a:pt x="2001" y="5291"/>
                    <a:pt x="2382" y="5863"/>
                    <a:pt x="2906" y="6244"/>
                  </a:cubicBezTo>
                  <a:lnTo>
                    <a:pt x="2906" y="6780"/>
                  </a:lnTo>
                  <a:cubicBezTo>
                    <a:pt x="2876" y="6762"/>
                    <a:pt x="2843" y="6753"/>
                    <a:pt x="2808" y="6753"/>
                  </a:cubicBezTo>
                  <a:cubicBezTo>
                    <a:pt x="2772" y="6753"/>
                    <a:pt x="2733" y="6762"/>
                    <a:pt x="2692" y="6780"/>
                  </a:cubicBezTo>
                  <a:cubicBezTo>
                    <a:pt x="2608" y="6803"/>
                    <a:pt x="2537" y="6863"/>
                    <a:pt x="2501" y="6934"/>
                  </a:cubicBezTo>
                  <a:lnTo>
                    <a:pt x="2251" y="7434"/>
                  </a:lnTo>
                  <a:lnTo>
                    <a:pt x="846" y="7851"/>
                  </a:lnTo>
                  <a:cubicBezTo>
                    <a:pt x="346" y="7994"/>
                    <a:pt x="1" y="8458"/>
                    <a:pt x="1" y="8982"/>
                  </a:cubicBezTo>
                  <a:lnTo>
                    <a:pt x="1" y="10780"/>
                  </a:lnTo>
                  <a:cubicBezTo>
                    <a:pt x="1" y="10863"/>
                    <a:pt x="72" y="10947"/>
                    <a:pt x="167" y="10947"/>
                  </a:cubicBezTo>
                  <a:cubicBezTo>
                    <a:pt x="251" y="10947"/>
                    <a:pt x="334" y="10863"/>
                    <a:pt x="334" y="10780"/>
                  </a:cubicBezTo>
                  <a:lnTo>
                    <a:pt x="334" y="8982"/>
                  </a:lnTo>
                  <a:cubicBezTo>
                    <a:pt x="334" y="8589"/>
                    <a:pt x="584" y="8244"/>
                    <a:pt x="953" y="8149"/>
                  </a:cubicBezTo>
                  <a:lnTo>
                    <a:pt x="1549" y="7958"/>
                  </a:lnTo>
                  <a:lnTo>
                    <a:pt x="1549" y="10756"/>
                  </a:lnTo>
                  <a:cubicBezTo>
                    <a:pt x="1549" y="10851"/>
                    <a:pt x="1620" y="10923"/>
                    <a:pt x="1715" y="10923"/>
                  </a:cubicBezTo>
                  <a:cubicBezTo>
                    <a:pt x="1799" y="10923"/>
                    <a:pt x="1882" y="10851"/>
                    <a:pt x="1882" y="10756"/>
                  </a:cubicBezTo>
                  <a:lnTo>
                    <a:pt x="1882" y="7863"/>
                  </a:lnTo>
                  <a:lnTo>
                    <a:pt x="2239" y="7756"/>
                  </a:lnTo>
                  <a:lnTo>
                    <a:pt x="2239" y="10756"/>
                  </a:lnTo>
                  <a:cubicBezTo>
                    <a:pt x="2239" y="10851"/>
                    <a:pt x="2311" y="10923"/>
                    <a:pt x="2394" y="10923"/>
                  </a:cubicBezTo>
                  <a:cubicBezTo>
                    <a:pt x="2489" y="10923"/>
                    <a:pt x="2561" y="10851"/>
                    <a:pt x="2561" y="10756"/>
                  </a:cubicBezTo>
                  <a:lnTo>
                    <a:pt x="2561" y="7863"/>
                  </a:lnTo>
                  <a:lnTo>
                    <a:pt x="3227" y="8423"/>
                  </a:lnTo>
                  <a:cubicBezTo>
                    <a:pt x="3323" y="8494"/>
                    <a:pt x="3442" y="8542"/>
                    <a:pt x="3561" y="8542"/>
                  </a:cubicBezTo>
                  <a:lnTo>
                    <a:pt x="3608" y="8542"/>
                  </a:lnTo>
                  <a:cubicBezTo>
                    <a:pt x="3739" y="8530"/>
                    <a:pt x="3858" y="8470"/>
                    <a:pt x="3942" y="8351"/>
                  </a:cubicBezTo>
                  <a:lnTo>
                    <a:pt x="4287" y="7934"/>
                  </a:lnTo>
                  <a:lnTo>
                    <a:pt x="4632" y="8351"/>
                  </a:lnTo>
                  <a:cubicBezTo>
                    <a:pt x="4716" y="8458"/>
                    <a:pt x="4835" y="8530"/>
                    <a:pt x="4978" y="8542"/>
                  </a:cubicBezTo>
                  <a:lnTo>
                    <a:pt x="5013" y="8542"/>
                  </a:lnTo>
                  <a:cubicBezTo>
                    <a:pt x="5132" y="8542"/>
                    <a:pt x="5251" y="8494"/>
                    <a:pt x="5347" y="8423"/>
                  </a:cubicBezTo>
                  <a:lnTo>
                    <a:pt x="6180" y="7708"/>
                  </a:lnTo>
                  <a:lnTo>
                    <a:pt x="6680" y="7863"/>
                  </a:lnTo>
                  <a:lnTo>
                    <a:pt x="6680" y="10756"/>
                  </a:lnTo>
                  <a:cubicBezTo>
                    <a:pt x="6680" y="10851"/>
                    <a:pt x="6763" y="10923"/>
                    <a:pt x="6847" y="10923"/>
                  </a:cubicBezTo>
                  <a:cubicBezTo>
                    <a:pt x="6942" y="10923"/>
                    <a:pt x="7014" y="10851"/>
                    <a:pt x="7014" y="10756"/>
                  </a:cubicBezTo>
                  <a:lnTo>
                    <a:pt x="7014" y="7958"/>
                  </a:lnTo>
                  <a:lnTo>
                    <a:pt x="7609" y="8149"/>
                  </a:lnTo>
                  <a:cubicBezTo>
                    <a:pt x="7978" y="8244"/>
                    <a:pt x="8228" y="8589"/>
                    <a:pt x="8228" y="8982"/>
                  </a:cubicBezTo>
                  <a:lnTo>
                    <a:pt x="8228" y="10780"/>
                  </a:lnTo>
                  <a:cubicBezTo>
                    <a:pt x="8228" y="10863"/>
                    <a:pt x="8311" y="10947"/>
                    <a:pt x="8395" y="10947"/>
                  </a:cubicBezTo>
                  <a:cubicBezTo>
                    <a:pt x="8490" y="10947"/>
                    <a:pt x="8561" y="10863"/>
                    <a:pt x="8561" y="10780"/>
                  </a:cubicBezTo>
                  <a:lnTo>
                    <a:pt x="8561" y="8982"/>
                  </a:lnTo>
                  <a:cubicBezTo>
                    <a:pt x="8561" y="8423"/>
                    <a:pt x="8216" y="7970"/>
                    <a:pt x="7716" y="7815"/>
                  </a:cubicBezTo>
                  <a:lnTo>
                    <a:pt x="6311" y="7399"/>
                  </a:lnTo>
                  <a:lnTo>
                    <a:pt x="6061" y="6911"/>
                  </a:lnTo>
                  <a:cubicBezTo>
                    <a:pt x="6013" y="6839"/>
                    <a:pt x="5942" y="6756"/>
                    <a:pt x="5871" y="6744"/>
                  </a:cubicBezTo>
                  <a:cubicBezTo>
                    <a:pt x="5829" y="6738"/>
                    <a:pt x="5793" y="6735"/>
                    <a:pt x="5759" y="6735"/>
                  </a:cubicBezTo>
                  <a:cubicBezTo>
                    <a:pt x="5725" y="6735"/>
                    <a:pt x="5692" y="6738"/>
                    <a:pt x="5656" y="6744"/>
                  </a:cubicBezTo>
                  <a:lnTo>
                    <a:pt x="5656" y="6208"/>
                  </a:lnTo>
                  <a:cubicBezTo>
                    <a:pt x="6192" y="5839"/>
                    <a:pt x="6561" y="5256"/>
                    <a:pt x="6656" y="4589"/>
                  </a:cubicBezTo>
                  <a:lnTo>
                    <a:pt x="6740" y="4589"/>
                  </a:lnTo>
                  <a:cubicBezTo>
                    <a:pt x="7061" y="4589"/>
                    <a:pt x="7323" y="4351"/>
                    <a:pt x="7359" y="4065"/>
                  </a:cubicBezTo>
                  <a:cubicBezTo>
                    <a:pt x="7371" y="3898"/>
                    <a:pt x="7311" y="3743"/>
                    <a:pt x="7204" y="3601"/>
                  </a:cubicBezTo>
                  <a:cubicBezTo>
                    <a:pt x="7156" y="3541"/>
                    <a:pt x="7097" y="3505"/>
                    <a:pt x="7025" y="3470"/>
                  </a:cubicBezTo>
                  <a:lnTo>
                    <a:pt x="7216" y="2339"/>
                  </a:lnTo>
                  <a:cubicBezTo>
                    <a:pt x="7275" y="1969"/>
                    <a:pt x="7085" y="1600"/>
                    <a:pt x="6763" y="1446"/>
                  </a:cubicBezTo>
                  <a:cubicBezTo>
                    <a:pt x="6906" y="1065"/>
                    <a:pt x="6883" y="600"/>
                    <a:pt x="6656" y="88"/>
                  </a:cubicBezTo>
                  <a:cubicBezTo>
                    <a:pt x="6644" y="53"/>
                    <a:pt x="6597" y="5"/>
                    <a:pt x="6537" y="5"/>
                  </a:cubicBezTo>
                  <a:cubicBezTo>
                    <a:pt x="6523" y="2"/>
                    <a:pt x="6510" y="1"/>
                    <a:pt x="64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93;p42">
              <a:extLst>
                <a:ext uri="{FF2B5EF4-FFF2-40B4-BE49-F238E27FC236}">
                  <a16:creationId xmlns:a16="http://schemas.microsoft.com/office/drawing/2014/main" id="{2F164412-3272-4BD4-866F-4093A1776539}"/>
                </a:ext>
              </a:extLst>
            </p:cNvPr>
            <p:cNvSpPr/>
            <p:nvPr/>
          </p:nvSpPr>
          <p:spPr>
            <a:xfrm>
              <a:off x="5090491" y="3141364"/>
              <a:ext cx="10581" cy="86391"/>
            </a:xfrm>
            <a:custGeom>
              <a:avLst/>
              <a:gdLst/>
              <a:ahLst/>
              <a:cxnLst/>
              <a:rect l="l" t="t" r="r" b="b"/>
              <a:pathLst>
                <a:path w="334" h="2727" extrusionOk="0">
                  <a:moveTo>
                    <a:pt x="167" y="0"/>
                  </a:moveTo>
                  <a:cubicBezTo>
                    <a:pt x="84" y="0"/>
                    <a:pt x="0" y="84"/>
                    <a:pt x="0" y="167"/>
                  </a:cubicBezTo>
                  <a:lnTo>
                    <a:pt x="0" y="2560"/>
                  </a:lnTo>
                  <a:cubicBezTo>
                    <a:pt x="0" y="2656"/>
                    <a:pt x="84" y="2727"/>
                    <a:pt x="167" y="2727"/>
                  </a:cubicBezTo>
                  <a:cubicBezTo>
                    <a:pt x="262" y="2727"/>
                    <a:pt x="334" y="2656"/>
                    <a:pt x="334" y="2560"/>
                  </a:cubicBezTo>
                  <a:lnTo>
                    <a:pt x="334" y="167"/>
                  </a:lnTo>
                  <a:cubicBezTo>
                    <a:pt x="334" y="84"/>
                    <a:pt x="262"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94;p42">
              <a:extLst>
                <a:ext uri="{FF2B5EF4-FFF2-40B4-BE49-F238E27FC236}">
                  <a16:creationId xmlns:a16="http://schemas.microsoft.com/office/drawing/2014/main" id="{66DB1F8F-C5E1-40D4-901C-68E5E851D6EA}"/>
                </a:ext>
              </a:extLst>
            </p:cNvPr>
            <p:cNvSpPr/>
            <p:nvPr/>
          </p:nvSpPr>
          <p:spPr>
            <a:xfrm>
              <a:off x="5031281" y="3152294"/>
              <a:ext cx="10201" cy="10613"/>
            </a:xfrm>
            <a:custGeom>
              <a:avLst/>
              <a:gdLst/>
              <a:ahLst/>
              <a:cxnLst/>
              <a:rect l="l" t="t" r="r" b="b"/>
              <a:pathLst>
                <a:path w="322" h="335" extrusionOk="0">
                  <a:moveTo>
                    <a:pt x="155" y="1"/>
                  </a:moveTo>
                  <a:cubicBezTo>
                    <a:pt x="72" y="1"/>
                    <a:pt x="0" y="72"/>
                    <a:pt x="0" y="167"/>
                  </a:cubicBezTo>
                  <a:cubicBezTo>
                    <a:pt x="0" y="251"/>
                    <a:pt x="72" y="334"/>
                    <a:pt x="155" y="334"/>
                  </a:cubicBezTo>
                  <a:cubicBezTo>
                    <a:pt x="250" y="334"/>
                    <a:pt x="322" y="251"/>
                    <a:pt x="322" y="167"/>
                  </a:cubicBezTo>
                  <a:cubicBezTo>
                    <a:pt x="322" y="72"/>
                    <a:pt x="250"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95;p42">
              <a:extLst>
                <a:ext uri="{FF2B5EF4-FFF2-40B4-BE49-F238E27FC236}">
                  <a16:creationId xmlns:a16="http://schemas.microsoft.com/office/drawing/2014/main" id="{4964619D-F99A-43E3-9328-2EFF0E2FA6E7}"/>
                </a:ext>
              </a:extLst>
            </p:cNvPr>
            <p:cNvSpPr/>
            <p:nvPr/>
          </p:nvSpPr>
          <p:spPr>
            <a:xfrm>
              <a:off x="5031281" y="3217555"/>
              <a:ext cx="10201" cy="10201"/>
            </a:xfrm>
            <a:custGeom>
              <a:avLst/>
              <a:gdLst/>
              <a:ahLst/>
              <a:cxnLst/>
              <a:rect l="l" t="t" r="r" b="b"/>
              <a:pathLst>
                <a:path w="322" h="322" extrusionOk="0">
                  <a:moveTo>
                    <a:pt x="155" y="1"/>
                  </a:moveTo>
                  <a:cubicBezTo>
                    <a:pt x="72" y="1"/>
                    <a:pt x="0" y="72"/>
                    <a:pt x="0" y="155"/>
                  </a:cubicBezTo>
                  <a:cubicBezTo>
                    <a:pt x="0" y="251"/>
                    <a:pt x="72" y="322"/>
                    <a:pt x="155" y="322"/>
                  </a:cubicBezTo>
                  <a:cubicBezTo>
                    <a:pt x="250" y="322"/>
                    <a:pt x="322" y="251"/>
                    <a:pt x="322" y="155"/>
                  </a:cubicBezTo>
                  <a:cubicBezTo>
                    <a:pt x="322" y="72"/>
                    <a:pt x="250"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96;p42">
              <a:extLst>
                <a:ext uri="{FF2B5EF4-FFF2-40B4-BE49-F238E27FC236}">
                  <a16:creationId xmlns:a16="http://schemas.microsoft.com/office/drawing/2014/main" id="{B8885551-E115-40A3-B20E-02E93093912E}"/>
                </a:ext>
              </a:extLst>
            </p:cNvPr>
            <p:cNvSpPr/>
            <p:nvPr/>
          </p:nvSpPr>
          <p:spPr>
            <a:xfrm>
              <a:off x="5031281" y="3184734"/>
              <a:ext cx="10201" cy="10613"/>
            </a:xfrm>
            <a:custGeom>
              <a:avLst/>
              <a:gdLst/>
              <a:ahLst/>
              <a:cxnLst/>
              <a:rect l="l" t="t" r="r" b="b"/>
              <a:pathLst>
                <a:path w="322" h="335" extrusionOk="0">
                  <a:moveTo>
                    <a:pt x="155" y="1"/>
                  </a:moveTo>
                  <a:cubicBezTo>
                    <a:pt x="72" y="1"/>
                    <a:pt x="0" y="84"/>
                    <a:pt x="0" y="167"/>
                  </a:cubicBezTo>
                  <a:cubicBezTo>
                    <a:pt x="0" y="263"/>
                    <a:pt x="72" y="334"/>
                    <a:pt x="155" y="334"/>
                  </a:cubicBezTo>
                  <a:cubicBezTo>
                    <a:pt x="250" y="334"/>
                    <a:pt x="322" y="263"/>
                    <a:pt x="322" y="167"/>
                  </a:cubicBezTo>
                  <a:cubicBezTo>
                    <a:pt x="322" y="84"/>
                    <a:pt x="250"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97;p42">
              <a:extLst>
                <a:ext uri="{FF2B5EF4-FFF2-40B4-BE49-F238E27FC236}">
                  <a16:creationId xmlns:a16="http://schemas.microsoft.com/office/drawing/2014/main" id="{8089CC10-EECE-4C6F-8E7F-58A30B7934BA}"/>
                </a:ext>
              </a:extLst>
            </p:cNvPr>
            <p:cNvSpPr/>
            <p:nvPr/>
          </p:nvSpPr>
          <p:spPr>
            <a:xfrm>
              <a:off x="4998841" y="2995763"/>
              <a:ext cx="10201" cy="15492"/>
            </a:xfrm>
            <a:custGeom>
              <a:avLst/>
              <a:gdLst/>
              <a:ahLst/>
              <a:cxnLst/>
              <a:rect l="l" t="t" r="r" b="b"/>
              <a:pathLst>
                <a:path w="322" h="489" extrusionOk="0">
                  <a:moveTo>
                    <a:pt x="155" y="1"/>
                  </a:moveTo>
                  <a:cubicBezTo>
                    <a:pt x="72" y="1"/>
                    <a:pt x="0" y="72"/>
                    <a:pt x="0" y="167"/>
                  </a:cubicBezTo>
                  <a:lnTo>
                    <a:pt x="0" y="334"/>
                  </a:lnTo>
                  <a:cubicBezTo>
                    <a:pt x="0" y="417"/>
                    <a:pt x="72" y="489"/>
                    <a:pt x="155" y="489"/>
                  </a:cubicBezTo>
                  <a:cubicBezTo>
                    <a:pt x="250" y="489"/>
                    <a:pt x="322" y="417"/>
                    <a:pt x="322" y="334"/>
                  </a:cubicBezTo>
                  <a:lnTo>
                    <a:pt x="322" y="167"/>
                  </a:lnTo>
                  <a:cubicBezTo>
                    <a:pt x="322" y="72"/>
                    <a:pt x="250"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98;p42">
              <a:extLst>
                <a:ext uri="{FF2B5EF4-FFF2-40B4-BE49-F238E27FC236}">
                  <a16:creationId xmlns:a16="http://schemas.microsoft.com/office/drawing/2014/main" id="{47263CF0-0B5A-4B90-BDA6-068473C372F3}"/>
                </a:ext>
              </a:extLst>
            </p:cNvPr>
            <p:cNvSpPr/>
            <p:nvPr/>
          </p:nvSpPr>
          <p:spPr>
            <a:xfrm>
              <a:off x="5063721" y="2995763"/>
              <a:ext cx="10201" cy="15492"/>
            </a:xfrm>
            <a:custGeom>
              <a:avLst/>
              <a:gdLst/>
              <a:ahLst/>
              <a:cxnLst/>
              <a:rect l="l" t="t" r="r" b="b"/>
              <a:pathLst>
                <a:path w="322" h="489" extrusionOk="0">
                  <a:moveTo>
                    <a:pt x="167" y="1"/>
                  </a:moveTo>
                  <a:cubicBezTo>
                    <a:pt x="71" y="1"/>
                    <a:pt x="0" y="72"/>
                    <a:pt x="0" y="167"/>
                  </a:cubicBezTo>
                  <a:lnTo>
                    <a:pt x="0" y="334"/>
                  </a:lnTo>
                  <a:cubicBezTo>
                    <a:pt x="0" y="417"/>
                    <a:pt x="71" y="489"/>
                    <a:pt x="167" y="489"/>
                  </a:cubicBezTo>
                  <a:cubicBezTo>
                    <a:pt x="250" y="489"/>
                    <a:pt x="322" y="417"/>
                    <a:pt x="322" y="334"/>
                  </a:cubicBezTo>
                  <a:lnTo>
                    <a:pt x="322" y="167"/>
                  </a:lnTo>
                  <a:cubicBezTo>
                    <a:pt x="322"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99;p42">
              <a:extLst>
                <a:ext uri="{FF2B5EF4-FFF2-40B4-BE49-F238E27FC236}">
                  <a16:creationId xmlns:a16="http://schemas.microsoft.com/office/drawing/2014/main" id="{0DCFDED5-6CF7-4208-B636-D6F742FDFFF6}"/>
                </a:ext>
              </a:extLst>
            </p:cNvPr>
            <p:cNvSpPr/>
            <p:nvPr/>
          </p:nvSpPr>
          <p:spPr>
            <a:xfrm>
              <a:off x="4993550" y="2979163"/>
              <a:ext cx="21162" cy="10613"/>
            </a:xfrm>
            <a:custGeom>
              <a:avLst/>
              <a:gdLst/>
              <a:ahLst/>
              <a:cxnLst/>
              <a:rect l="l" t="t" r="r" b="b"/>
              <a:pathLst>
                <a:path w="668" h="335" extrusionOk="0">
                  <a:moveTo>
                    <a:pt x="167" y="1"/>
                  </a:moveTo>
                  <a:cubicBezTo>
                    <a:pt x="72" y="1"/>
                    <a:pt x="0" y="84"/>
                    <a:pt x="0" y="167"/>
                  </a:cubicBezTo>
                  <a:cubicBezTo>
                    <a:pt x="0" y="263"/>
                    <a:pt x="72" y="334"/>
                    <a:pt x="167" y="334"/>
                  </a:cubicBezTo>
                  <a:lnTo>
                    <a:pt x="501" y="334"/>
                  </a:lnTo>
                  <a:cubicBezTo>
                    <a:pt x="596" y="334"/>
                    <a:pt x="667" y="263"/>
                    <a:pt x="667" y="167"/>
                  </a:cubicBezTo>
                  <a:cubicBezTo>
                    <a:pt x="655" y="84"/>
                    <a:pt x="584"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200;p42">
              <a:extLst>
                <a:ext uri="{FF2B5EF4-FFF2-40B4-BE49-F238E27FC236}">
                  <a16:creationId xmlns:a16="http://schemas.microsoft.com/office/drawing/2014/main" id="{A3421248-CD55-41D3-9D4E-145B70DB3EE5}"/>
                </a:ext>
              </a:extLst>
            </p:cNvPr>
            <p:cNvSpPr/>
            <p:nvPr/>
          </p:nvSpPr>
          <p:spPr>
            <a:xfrm>
              <a:off x="5058051" y="2979163"/>
              <a:ext cx="21162" cy="10613"/>
            </a:xfrm>
            <a:custGeom>
              <a:avLst/>
              <a:gdLst/>
              <a:ahLst/>
              <a:cxnLst/>
              <a:rect l="l" t="t" r="r" b="b"/>
              <a:pathLst>
                <a:path w="668" h="335" extrusionOk="0">
                  <a:moveTo>
                    <a:pt x="167" y="1"/>
                  </a:moveTo>
                  <a:cubicBezTo>
                    <a:pt x="72" y="1"/>
                    <a:pt x="0" y="84"/>
                    <a:pt x="0" y="167"/>
                  </a:cubicBezTo>
                  <a:cubicBezTo>
                    <a:pt x="0" y="263"/>
                    <a:pt x="72" y="334"/>
                    <a:pt x="167" y="334"/>
                  </a:cubicBezTo>
                  <a:lnTo>
                    <a:pt x="501" y="334"/>
                  </a:lnTo>
                  <a:cubicBezTo>
                    <a:pt x="596" y="334"/>
                    <a:pt x="667" y="263"/>
                    <a:pt x="667" y="167"/>
                  </a:cubicBezTo>
                  <a:cubicBezTo>
                    <a:pt x="667" y="84"/>
                    <a:pt x="596"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01;p42">
              <a:extLst>
                <a:ext uri="{FF2B5EF4-FFF2-40B4-BE49-F238E27FC236}">
                  <a16:creationId xmlns:a16="http://schemas.microsoft.com/office/drawing/2014/main" id="{3DD7DB5F-FE0A-4C98-8D9F-B5584FFA1C11}"/>
                </a:ext>
              </a:extLst>
            </p:cNvPr>
            <p:cNvSpPr/>
            <p:nvPr/>
          </p:nvSpPr>
          <p:spPr>
            <a:xfrm>
              <a:off x="5007141" y="3025574"/>
              <a:ext cx="58481" cy="32092"/>
            </a:xfrm>
            <a:custGeom>
              <a:avLst/>
              <a:gdLst/>
              <a:ahLst/>
              <a:cxnLst/>
              <a:rect l="l" t="t" r="r" b="b"/>
              <a:pathLst>
                <a:path w="1846" h="1013" extrusionOk="0">
                  <a:moveTo>
                    <a:pt x="1500" y="322"/>
                  </a:moveTo>
                  <a:cubicBezTo>
                    <a:pt x="1429" y="536"/>
                    <a:pt x="1191" y="679"/>
                    <a:pt x="917" y="679"/>
                  </a:cubicBezTo>
                  <a:cubicBezTo>
                    <a:pt x="655" y="679"/>
                    <a:pt x="417" y="536"/>
                    <a:pt x="345" y="322"/>
                  </a:cubicBezTo>
                  <a:close/>
                  <a:moveTo>
                    <a:pt x="167" y="0"/>
                  </a:moveTo>
                  <a:cubicBezTo>
                    <a:pt x="72" y="0"/>
                    <a:pt x="0" y="72"/>
                    <a:pt x="0" y="167"/>
                  </a:cubicBezTo>
                  <a:cubicBezTo>
                    <a:pt x="0" y="619"/>
                    <a:pt x="417" y="1012"/>
                    <a:pt x="929" y="1012"/>
                  </a:cubicBezTo>
                  <a:cubicBezTo>
                    <a:pt x="1429" y="1012"/>
                    <a:pt x="1846" y="643"/>
                    <a:pt x="1846" y="167"/>
                  </a:cubicBezTo>
                  <a:cubicBezTo>
                    <a:pt x="1846" y="72"/>
                    <a:pt x="1786" y="0"/>
                    <a:pt x="1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78" name="Google Shape;1240;p44"/>
          <p:cNvSpPr/>
          <p:nvPr/>
        </p:nvSpPr>
        <p:spPr>
          <a:xfrm>
            <a:off x="1284246" y="922481"/>
            <a:ext cx="998808" cy="2281825"/>
          </a:xfrm>
          <a:prstGeom prst="roundRect">
            <a:avLst>
              <a:gd name="adj" fmla="val 16667"/>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7"/>
          <p:cNvSpPr txBox="1">
            <a:spLocks noGrp="1"/>
          </p:cNvSpPr>
          <p:nvPr>
            <p:ph type="ctrTitle" idx="13"/>
          </p:nvPr>
        </p:nvSpPr>
        <p:spPr>
          <a:xfrm>
            <a:off x="6816070" y="3115716"/>
            <a:ext cx="867433" cy="38827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TAIL</a:t>
            </a:r>
            <a:endParaRPr dirty="0"/>
          </a:p>
        </p:txBody>
      </p:sp>
      <p:sp>
        <p:nvSpPr>
          <p:cNvPr id="472" name="Google Shape;472;p27"/>
          <p:cNvSpPr txBox="1">
            <a:spLocks noGrp="1"/>
          </p:cNvSpPr>
          <p:nvPr>
            <p:ph type="subTitle" idx="1"/>
          </p:nvPr>
        </p:nvSpPr>
        <p:spPr>
          <a:xfrm>
            <a:off x="6109707" y="3486150"/>
            <a:ext cx="2934902" cy="572400"/>
          </a:xfrm>
          <a:prstGeom prst="rect">
            <a:avLst/>
          </a:prstGeom>
        </p:spPr>
        <p:txBody>
          <a:bodyPr spcFirstLastPara="1" wrap="square" lIns="91425" tIns="91425" rIns="91425" bIns="91425" anchor="t" anchorCtr="0">
            <a:noAutofit/>
          </a:bodyPr>
          <a:lstStyle/>
          <a:p>
            <a:r>
              <a:rPr lang="en-US" sz="1100" dirty="0">
                <a:solidFill>
                  <a:schemeClr val="accent1"/>
                </a:solidFill>
              </a:rPr>
              <a:t>We can quickly insert a new node before</a:t>
            </a:r>
          </a:p>
          <a:p>
            <a:r>
              <a:rPr lang="en-US" sz="1100" dirty="0">
                <a:solidFill>
                  <a:schemeClr val="accent1"/>
                </a:solidFill>
              </a:rPr>
              <a:t>a given node.</a:t>
            </a:r>
          </a:p>
          <a:p>
            <a:r>
              <a:rPr lang="en-US" sz="1100" dirty="0">
                <a:solidFill>
                  <a:schemeClr val="accent1"/>
                </a:solidFill>
              </a:rPr>
              <a:t>In singly linked list, to delete a node,</a:t>
            </a:r>
          </a:p>
          <a:p>
            <a:r>
              <a:rPr lang="en-US" sz="1100" dirty="0">
                <a:solidFill>
                  <a:schemeClr val="accent1"/>
                </a:solidFill>
              </a:rPr>
              <a:t>pointer to the previous node is needed.</a:t>
            </a:r>
          </a:p>
          <a:p>
            <a:r>
              <a:rPr lang="en-US" sz="1100" dirty="0">
                <a:solidFill>
                  <a:schemeClr val="accent1"/>
                </a:solidFill>
              </a:rPr>
              <a:t>To get this previous node, sometimes</a:t>
            </a:r>
          </a:p>
          <a:p>
            <a:r>
              <a:rPr lang="en-US" sz="1100" dirty="0">
                <a:solidFill>
                  <a:schemeClr val="accent1"/>
                </a:solidFill>
              </a:rPr>
              <a:t>the list is traversed. In DLL, we can get</a:t>
            </a:r>
          </a:p>
          <a:p>
            <a:r>
              <a:rPr lang="en-US" sz="1100" dirty="0">
                <a:solidFill>
                  <a:schemeClr val="accent1"/>
                </a:solidFill>
              </a:rPr>
              <a:t>the previous node using previous</a:t>
            </a:r>
          </a:p>
          <a:p>
            <a:r>
              <a:rPr lang="en-US" sz="1100" dirty="0">
                <a:solidFill>
                  <a:schemeClr val="accent1"/>
                </a:solidFill>
              </a:rPr>
              <a:t>pointer.</a:t>
            </a:r>
          </a:p>
        </p:txBody>
      </p:sp>
      <p:sp>
        <p:nvSpPr>
          <p:cNvPr id="473" name="Google Shape;473;p27"/>
          <p:cNvSpPr txBox="1">
            <a:spLocks noGrp="1"/>
          </p:cNvSpPr>
          <p:nvPr>
            <p:ph type="ctrTitle" idx="4"/>
          </p:nvPr>
        </p:nvSpPr>
        <p:spPr>
          <a:xfrm>
            <a:off x="2485670" y="3409950"/>
            <a:ext cx="3829566" cy="394150"/>
          </a:xfrm>
          <a:prstGeom prst="rect">
            <a:avLst/>
          </a:prstGeom>
        </p:spPr>
        <p:txBody>
          <a:bodyPr spcFirstLastPara="1" wrap="square" lIns="91425" tIns="91425" rIns="91425" bIns="91425" anchor="b" anchorCtr="0">
            <a:noAutofit/>
          </a:bodyPr>
          <a:lstStyle/>
          <a:p>
            <a:r>
              <a:rPr lang="en-US" dirty="0"/>
              <a:t>*Advantages over singly linked list</a:t>
            </a:r>
          </a:p>
        </p:txBody>
      </p:sp>
      <p:sp>
        <p:nvSpPr>
          <p:cNvPr id="474" name="Google Shape;474;p27"/>
          <p:cNvSpPr txBox="1">
            <a:spLocks noGrp="1"/>
          </p:cNvSpPr>
          <p:nvPr>
            <p:ph type="ctrTitle"/>
          </p:nvPr>
        </p:nvSpPr>
        <p:spPr>
          <a:xfrm>
            <a:off x="1415105" y="3083786"/>
            <a:ext cx="907289" cy="50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HEAD</a:t>
            </a:r>
            <a:endParaRPr dirty="0"/>
          </a:p>
        </p:txBody>
      </p:sp>
      <p:sp>
        <p:nvSpPr>
          <p:cNvPr id="475" name="Google Shape;475;p27"/>
          <p:cNvSpPr txBox="1">
            <a:spLocks noGrp="1"/>
          </p:cNvSpPr>
          <p:nvPr>
            <p:ph type="subTitle" idx="2"/>
          </p:nvPr>
        </p:nvSpPr>
        <p:spPr>
          <a:xfrm>
            <a:off x="96388" y="3638550"/>
            <a:ext cx="2281900" cy="570870"/>
          </a:xfrm>
          <a:prstGeom prst="rect">
            <a:avLst/>
          </a:prstGeom>
        </p:spPr>
        <p:txBody>
          <a:bodyPr spcFirstLastPara="1" wrap="square" lIns="91425" tIns="91425" rIns="91425" bIns="91425" anchor="t" anchorCtr="0">
            <a:noAutofit/>
          </a:bodyPr>
          <a:lstStyle/>
          <a:p>
            <a:pPr marL="0" lvl="0" indent="0"/>
            <a:r>
              <a:rPr lang="en-US" dirty="0">
                <a:solidFill>
                  <a:schemeClr val="accent2"/>
                </a:solidFill>
              </a:rPr>
              <a:t>A DLL can be traversed in both forward and backward direction.</a:t>
            </a:r>
            <a:endParaRPr dirty="0">
              <a:solidFill>
                <a:schemeClr val="accent2"/>
              </a:solidFill>
            </a:endParaRPr>
          </a:p>
        </p:txBody>
      </p:sp>
      <p:sp>
        <p:nvSpPr>
          <p:cNvPr id="476" name="Google Shape;476;p27"/>
          <p:cNvSpPr txBox="1">
            <a:spLocks noGrp="1"/>
          </p:cNvSpPr>
          <p:nvPr>
            <p:ph type="title" idx="3"/>
          </p:nvPr>
        </p:nvSpPr>
        <p:spPr>
          <a:xfrm>
            <a:off x="1325437" y="246320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pNext</a:t>
            </a:r>
            <a:endParaRPr sz="2800" dirty="0"/>
          </a:p>
        </p:txBody>
      </p:sp>
      <p:sp>
        <p:nvSpPr>
          <p:cNvPr id="477" name="Google Shape;477;p27"/>
          <p:cNvSpPr txBox="1">
            <a:spLocks noGrp="1"/>
          </p:cNvSpPr>
          <p:nvPr>
            <p:ph type="subTitle" idx="5"/>
          </p:nvPr>
        </p:nvSpPr>
        <p:spPr>
          <a:xfrm>
            <a:off x="2317236" y="3790950"/>
            <a:ext cx="3753439" cy="572400"/>
          </a:xfrm>
          <a:prstGeom prst="rect">
            <a:avLst/>
          </a:prstGeom>
        </p:spPr>
        <p:txBody>
          <a:bodyPr spcFirstLastPara="1" wrap="square" lIns="91425" tIns="91425" rIns="91425" bIns="91425" anchor="t" anchorCtr="0">
            <a:noAutofit/>
          </a:bodyPr>
          <a:lstStyle/>
          <a:p>
            <a:pPr marL="114300" indent="0"/>
            <a:r>
              <a:rPr lang="en-US" dirty="0">
                <a:solidFill>
                  <a:schemeClr val="accent3"/>
                </a:solidFill>
              </a:rPr>
              <a:t>The delete operation in DLL is more</a:t>
            </a:r>
          </a:p>
          <a:p>
            <a:pPr marL="114300" indent="0"/>
            <a:r>
              <a:rPr lang="en-US" dirty="0">
                <a:solidFill>
                  <a:schemeClr val="accent3"/>
                </a:solidFill>
              </a:rPr>
              <a:t>efficient if pointer to the node to be</a:t>
            </a:r>
          </a:p>
          <a:p>
            <a:pPr marL="114300" indent="0"/>
            <a:r>
              <a:rPr lang="en-US" dirty="0">
                <a:solidFill>
                  <a:schemeClr val="accent3"/>
                </a:solidFill>
              </a:rPr>
              <a:t>deleted is given</a:t>
            </a:r>
            <a:r>
              <a:rPr lang="en-US" dirty="0"/>
              <a:t>.</a:t>
            </a:r>
          </a:p>
        </p:txBody>
      </p:sp>
      <p:sp>
        <p:nvSpPr>
          <p:cNvPr id="478" name="Google Shape;478;p27"/>
          <p:cNvSpPr txBox="1">
            <a:spLocks noGrp="1"/>
          </p:cNvSpPr>
          <p:nvPr>
            <p:ph type="title" idx="6"/>
          </p:nvPr>
        </p:nvSpPr>
        <p:spPr>
          <a:xfrm>
            <a:off x="3890027" y="2386862"/>
            <a:ext cx="1753800" cy="577800"/>
          </a:xfrm>
          <a:prstGeom prst="rect">
            <a:avLst/>
          </a:prstGeom>
        </p:spPr>
        <p:txBody>
          <a:bodyPr spcFirstLastPara="1" wrap="square" lIns="91425" tIns="91425" rIns="91425" bIns="91425" anchor="ctr" anchorCtr="0">
            <a:noAutofit/>
          </a:bodyPr>
          <a:lstStyle/>
          <a:p>
            <a:pPr lvl="0"/>
            <a:r>
              <a:rPr lang="en-US" sz="2800" dirty="0" err="1"/>
              <a:t>pNext</a:t>
            </a:r>
            <a:endParaRPr lang="en-US" sz="2800" dirty="0"/>
          </a:p>
        </p:txBody>
      </p:sp>
      <p:sp>
        <p:nvSpPr>
          <p:cNvPr id="479" name="Google Shape;479;p27"/>
          <p:cNvSpPr txBox="1">
            <a:spLocks noGrp="1"/>
          </p:cNvSpPr>
          <p:nvPr>
            <p:ph type="ctrTitle" idx="7"/>
          </p:nvPr>
        </p:nvSpPr>
        <p:spPr>
          <a:xfrm>
            <a:off x="644206" y="256091"/>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Doubly Linked List</a:t>
            </a:r>
            <a:endParaRPr dirty="0"/>
          </a:p>
        </p:txBody>
      </p:sp>
      <p:sp>
        <p:nvSpPr>
          <p:cNvPr id="481" name="Google Shape;481;p27"/>
          <p:cNvSpPr/>
          <p:nvPr/>
        </p:nvSpPr>
        <p:spPr>
          <a:xfrm>
            <a:off x="13716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7"/>
          <p:cNvGrpSpPr/>
          <p:nvPr/>
        </p:nvGrpSpPr>
        <p:grpSpPr>
          <a:xfrm>
            <a:off x="6789168" y="1684647"/>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0" name="Google Shape;480;p27"/>
          <p:cNvSpPr txBox="1">
            <a:spLocks noGrp="1"/>
          </p:cNvSpPr>
          <p:nvPr>
            <p:ph type="title" idx="9"/>
          </p:nvPr>
        </p:nvSpPr>
        <p:spPr>
          <a:xfrm>
            <a:off x="6612904" y="2315345"/>
            <a:ext cx="1753800" cy="577800"/>
          </a:xfrm>
          <a:prstGeom prst="rect">
            <a:avLst/>
          </a:prstGeom>
        </p:spPr>
        <p:txBody>
          <a:bodyPr spcFirstLastPara="1" wrap="square" lIns="91425" tIns="91425" rIns="91425" bIns="91425" anchor="ctr" anchorCtr="0">
            <a:noAutofit/>
          </a:bodyPr>
          <a:lstStyle/>
          <a:p>
            <a:pPr lvl="0"/>
            <a:r>
              <a:rPr lang="en-US" sz="2800" dirty="0" err="1"/>
              <a:t>pNext</a:t>
            </a:r>
            <a:endParaRPr lang="en-US" sz="2800" dirty="0"/>
          </a:p>
        </p:txBody>
      </p:sp>
      <p:sp>
        <p:nvSpPr>
          <p:cNvPr id="41" name="Google Shape;480;p27"/>
          <p:cNvSpPr txBox="1">
            <a:spLocks/>
          </p:cNvSpPr>
          <p:nvPr/>
        </p:nvSpPr>
        <p:spPr>
          <a:xfrm>
            <a:off x="6553200" y="940776"/>
            <a:ext cx="17538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a:buNone/>
              <a:defRPr sz="4800" b="0" i="0" u="none" strike="noStrike" cap="none">
                <a:solidFill>
                  <a:schemeClr val="accent1"/>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r>
              <a:rPr lang="en-US" sz="2800" dirty="0" err="1"/>
              <a:t>pPrev</a:t>
            </a:r>
            <a:endParaRPr lang="en-US" sz="2400" dirty="0"/>
          </a:p>
        </p:txBody>
      </p:sp>
      <p:sp>
        <p:nvSpPr>
          <p:cNvPr id="45" name="Google Shape;478;p27"/>
          <p:cNvSpPr txBox="1">
            <a:spLocks/>
          </p:cNvSpPr>
          <p:nvPr/>
        </p:nvSpPr>
        <p:spPr>
          <a:xfrm>
            <a:off x="3890027" y="973431"/>
            <a:ext cx="17538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a:buNone/>
              <a:defRPr sz="4800" b="0" i="0" u="none" strike="noStrike" cap="none">
                <a:solidFill>
                  <a:schemeClr val="accent3"/>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r>
              <a:rPr lang="en-US" sz="2800" dirty="0" err="1"/>
              <a:t>pPrev</a:t>
            </a:r>
            <a:endParaRPr lang="en-US" sz="2800" dirty="0"/>
          </a:p>
        </p:txBody>
      </p:sp>
      <p:sp>
        <p:nvSpPr>
          <p:cNvPr id="46" name="Google Shape;476;p27"/>
          <p:cNvSpPr txBox="1">
            <a:spLocks/>
          </p:cNvSpPr>
          <p:nvPr/>
        </p:nvSpPr>
        <p:spPr>
          <a:xfrm>
            <a:off x="1349877" y="984950"/>
            <a:ext cx="17538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a:buNone/>
              <a:defRPr sz="4800" b="0" i="0" u="none" strike="noStrike" cap="none">
                <a:solidFill>
                  <a:schemeClr val="accent2"/>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r>
              <a:rPr lang="en-US" sz="2800" dirty="0" err="1"/>
              <a:t>pPrev</a:t>
            </a:r>
            <a:endParaRPr lang="en-US" sz="2800" dirty="0"/>
          </a:p>
        </p:txBody>
      </p:sp>
      <p:cxnSp>
        <p:nvCxnSpPr>
          <p:cNvPr id="9" name="Elbow Connector 8"/>
          <p:cNvCxnSpPr/>
          <p:nvPr/>
        </p:nvCxnSpPr>
        <p:spPr>
          <a:xfrm flipV="1">
            <a:off x="2371920" y="2189361"/>
            <a:ext cx="1414634" cy="633031"/>
          </a:xfrm>
          <a:prstGeom prst="bentConnector3">
            <a:avLst/>
          </a:prstGeom>
          <a:ln w="38100">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flipV="1">
            <a:off x="5014687" y="2180645"/>
            <a:ext cx="1414634" cy="633031"/>
          </a:xfrm>
          <a:prstGeom prst="bentConnector3">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52" name="Elbow Connector 51"/>
          <p:cNvCxnSpPr/>
          <p:nvPr/>
        </p:nvCxnSpPr>
        <p:spPr>
          <a:xfrm flipH="1">
            <a:off x="5014687" y="1183117"/>
            <a:ext cx="1414634" cy="633031"/>
          </a:xfrm>
          <a:prstGeom prst="bentConnector3">
            <a:avLst/>
          </a:prstGeom>
          <a:ln w="38100">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 name="Elbow Connector 52"/>
          <p:cNvCxnSpPr/>
          <p:nvPr/>
        </p:nvCxnSpPr>
        <p:spPr>
          <a:xfrm flipH="1">
            <a:off x="2371714" y="1223987"/>
            <a:ext cx="1414634" cy="633031"/>
          </a:xfrm>
          <a:prstGeom prst="bentConnector3">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flipV="1">
            <a:off x="7599682" y="1958174"/>
            <a:ext cx="782318" cy="658944"/>
          </a:xfrm>
          <a:prstGeom prst="bentConnector3">
            <a:avLst/>
          </a:prstGeom>
          <a:ln w="38100">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56" name="Google Shape;1113;p38"/>
          <p:cNvSpPr txBox="1">
            <a:spLocks noGrp="1"/>
          </p:cNvSpPr>
          <p:nvPr>
            <p:ph type="ctrTitle" idx="4294967295"/>
          </p:nvPr>
        </p:nvSpPr>
        <p:spPr>
          <a:xfrm>
            <a:off x="8153400" y="1700048"/>
            <a:ext cx="1211450" cy="47781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accent4"/>
                </a:solidFill>
              </a:rPr>
              <a:t>NULL</a:t>
            </a:r>
            <a:endParaRPr sz="2400" dirty="0">
              <a:solidFill>
                <a:schemeClr val="accent4"/>
              </a:solidFill>
            </a:endParaRPr>
          </a:p>
        </p:txBody>
      </p:sp>
      <p:cxnSp>
        <p:nvCxnSpPr>
          <p:cNvPr id="57" name="Elbow Connector 56"/>
          <p:cNvCxnSpPr/>
          <p:nvPr/>
        </p:nvCxnSpPr>
        <p:spPr>
          <a:xfrm rot="10800000" flipV="1">
            <a:off x="638550" y="1328778"/>
            <a:ext cx="733050" cy="685418"/>
          </a:xfrm>
          <a:prstGeom prst="bentConnector3">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65" name="Google Shape;1113;p38"/>
          <p:cNvSpPr txBox="1">
            <a:spLocks noGrp="1"/>
          </p:cNvSpPr>
          <p:nvPr>
            <p:ph type="ctrTitle" idx="4294967295"/>
          </p:nvPr>
        </p:nvSpPr>
        <p:spPr>
          <a:xfrm>
            <a:off x="-228600" y="1784362"/>
            <a:ext cx="1211450" cy="47781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accent2">
                    <a:lumMod val="60000"/>
                    <a:lumOff val="40000"/>
                  </a:schemeClr>
                </a:solidFill>
              </a:rPr>
              <a:t>NULL</a:t>
            </a:r>
            <a:endParaRPr sz="2400" dirty="0">
              <a:solidFill>
                <a:schemeClr val="accent2">
                  <a:lumMod val="60000"/>
                  <a:lumOff val="40000"/>
                </a:schemeClr>
              </a:solidFill>
            </a:endParaRPr>
          </a:p>
        </p:txBody>
      </p:sp>
      <p:grpSp>
        <p:nvGrpSpPr>
          <p:cNvPr id="72" name="Google Shape;13413;p64"/>
          <p:cNvGrpSpPr/>
          <p:nvPr/>
        </p:nvGrpSpPr>
        <p:grpSpPr>
          <a:xfrm>
            <a:off x="1524000" y="1741954"/>
            <a:ext cx="502739" cy="448796"/>
            <a:chOff x="1817317" y="2480330"/>
            <a:chExt cx="350958" cy="263043"/>
          </a:xfrm>
          <a:solidFill>
            <a:schemeClr val="bg2">
              <a:lumMod val="90000"/>
              <a:lumOff val="10000"/>
            </a:schemeClr>
          </a:solidFill>
        </p:grpSpPr>
        <p:sp>
          <p:nvSpPr>
            <p:cNvPr id="73" name="Google Shape;13414;p64"/>
            <p:cNvSpPr/>
            <p:nvPr/>
          </p:nvSpPr>
          <p:spPr>
            <a:xfrm>
              <a:off x="1817317" y="2480330"/>
              <a:ext cx="350958" cy="191426"/>
            </a:xfrm>
            <a:custGeom>
              <a:avLst/>
              <a:gdLst/>
              <a:ahLst/>
              <a:cxnLst/>
              <a:rect l="l" t="t" r="r" b="b"/>
              <a:pathLst>
                <a:path w="11026" h="6014" extrusionOk="0">
                  <a:moveTo>
                    <a:pt x="4477" y="1"/>
                  </a:moveTo>
                  <a:cubicBezTo>
                    <a:pt x="3918" y="1"/>
                    <a:pt x="3382" y="179"/>
                    <a:pt x="2917" y="524"/>
                  </a:cubicBezTo>
                  <a:cubicBezTo>
                    <a:pt x="2513" y="834"/>
                    <a:pt x="2203" y="1251"/>
                    <a:pt x="2036" y="1727"/>
                  </a:cubicBezTo>
                  <a:cubicBezTo>
                    <a:pt x="905" y="1787"/>
                    <a:pt x="0" y="2727"/>
                    <a:pt x="0" y="3870"/>
                  </a:cubicBezTo>
                  <a:cubicBezTo>
                    <a:pt x="0" y="5061"/>
                    <a:pt x="965" y="6013"/>
                    <a:pt x="2143" y="6013"/>
                  </a:cubicBezTo>
                  <a:lnTo>
                    <a:pt x="2917" y="6013"/>
                  </a:lnTo>
                  <a:cubicBezTo>
                    <a:pt x="3001" y="6013"/>
                    <a:pt x="3084" y="5942"/>
                    <a:pt x="3084" y="5847"/>
                  </a:cubicBezTo>
                  <a:cubicBezTo>
                    <a:pt x="3084" y="5763"/>
                    <a:pt x="3001" y="5692"/>
                    <a:pt x="2917" y="5692"/>
                  </a:cubicBezTo>
                  <a:lnTo>
                    <a:pt x="2143" y="5692"/>
                  </a:lnTo>
                  <a:cubicBezTo>
                    <a:pt x="1131" y="5692"/>
                    <a:pt x="310" y="4870"/>
                    <a:pt x="310" y="3858"/>
                  </a:cubicBezTo>
                  <a:cubicBezTo>
                    <a:pt x="310" y="2846"/>
                    <a:pt x="1131" y="2025"/>
                    <a:pt x="2132" y="2025"/>
                  </a:cubicBezTo>
                  <a:lnTo>
                    <a:pt x="2143" y="2025"/>
                  </a:lnTo>
                  <a:cubicBezTo>
                    <a:pt x="2215" y="2025"/>
                    <a:pt x="2274" y="1977"/>
                    <a:pt x="2286" y="1906"/>
                  </a:cubicBezTo>
                  <a:cubicBezTo>
                    <a:pt x="2429" y="1441"/>
                    <a:pt x="2703" y="1036"/>
                    <a:pt x="3096" y="739"/>
                  </a:cubicBezTo>
                  <a:cubicBezTo>
                    <a:pt x="3477" y="441"/>
                    <a:pt x="3953" y="286"/>
                    <a:pt x="4453" y="286"/>
                  </a:cubicBezTo>
                  <a:cubicBezTo>
                    <a:pt x="5239" y="286"/>
                    <a:pt x="5953" y="679"/>
                    <a:pt x="6370" y="1334"/>
                  </a:cubicBezTo>
                  <a:cubicBezTo>
                    <a:pt x="6412" y="1386"/>
                    <a:pt x="6471" y="1420"/>
                    <a:pt x="6533" y="1420"/>
                  </a:cubicBezTo>
                  <a:cubicBezTo>
                    <a:pt x="6542" y="1420"/>
                    <a:pt x="6551" y="1419"/>
                    <a:pt x="6561" y="1417"/>
                  </a:cubicBezTo>
                  <a:cubicBezTo>
                    <a:pt x="6751" y="1358"/>
                    <a:pt x="6954" y="1322"/>
                    <a:pt x="7144" y="1322"/>
                  </a:cubicBezTo>
                  <a:cubicBezTo>
                    <a:pt x="7942" y="1322"/>
                    <a:pt x="8644" y="1846"/>
                    <a:pt x="8882" y="2608"/>
                  </a:cubicBezTo>
                  <a:cubicBezTo>
                    <a:pt x="8918" y="2679"/>
                    <a:pt x="8978" y="2727"/>
                    <a:pt x="9061" y="2727"/>
                  </a:cubicBezTo>
                  <a:cubicBezTo>
                    <a:pt x="9121" y="2727"/>
                    <a:pt x="9168" y="2703"/>
                    <a:pt x="9228" y="2703"/>
                  </a:cubicBezTo>
                  <a:cubicBezTo>
                    <a:pt x="10049" y="2703"/>
                    <a:pt x="10704" y="3382"/>
                    <a:pt x="10704" y="4180"/>
                  </a:cubicBezTo>
                  <a:cubicBezTo>
                    <a:pt x="10704" y="4989"/>
                    <a:pt x="10025" y="5656"/>
                    <a:pt x="9228" y="5656"/>
                  </a:cubicBezTo>
                  <a:lnTo>
                    <a:pt x="8109" y="5656"/>
                  </a:lnTo>
                  <a:cubicBezTo>
                    <a:pt x="8025" y="5656"/>
                    <a:pt x="7942" y="5727"/>
                    <a:pt x="7942" y="5823"/>
                  </a:cubicBezTo>
                  <a:cubicBezTo>
                    <a:pt x="7942" y="5906"/>
                    <a:pt x="8025" y="5978"/>
                    <a:pt x="8109" y="5978"/>
                  </a:cubicBezTo>
                  <a:lnTo>
                    <a:pt x="9228" y="5978"/>
                  </a:lnTo>
                  <a:cubicBezTo>
                    <a:pt x="10228" y="5978"/>
                    <a:pt x="11026" y="5180"/>
                    <a:pt x="11026" y="4180"/>
                  </a:cubicBezTo>
                  <a:cubicBezTo>
                    <a:pt x="11026" y="3180"/>
                    <a:pt x="10204" y="2429"/>
                    <a:pt x="9228" y="2429"/>
                  </a:cubicBezTo>
                  <a:lnTo>
                    <a:pt x="9168" y="2429"/>
                  </a:lnTo>
                  <a:cubicBezTo>
                    <a:pt x="9013" y="2060"/>
                    <a:pt x="8763" y="1715"/>
                    <a:pt x="8442" y="1477"/>
                  </a:cubicBezTo>
                  <a:cubicBezTo>
                    <a:pt x="8061" y="1191"/>
                    <a:pt x="7620" y="1048"/>
                    <a:pt x="7156" y="1048"/>
                  </a:cubicBezTo>
                  <a:cubicBezTo>
                    <a:pt x="6966" y="1048"/>
                    <a:pt x="6787" y="1072"/>
                    <a:pt x="6596" y="1120"/>
                  </a:cubicBezTo>
                  <a:cubicBezTo>
                    <a:pt x="6096" y="417"/>
                    <a:pt x="5322" y="1"/>
                    <a:pt x="4477" y="1"/>
                  </a:cubicBezTo>
                  <a:close/>
                </a:path>
              </a:pathLst>
            </a:custGeom>
            <a:grpFill/>
            <a:ln>
              <a:solidFill>
                <a:schemeClr val="tx2">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60000"/>
                    <a:lumOff val="40000"/>
                  </a:schemeClr>
                </a:solidFill>
              </a:endParaRPr>
            </a:p>
          </p:txBody>
        </p:sp>
        <p:sp>
          <p:nvSpPr>
            <p:cNvPr id="74" name="Google Shape;13415;p64"/>
            <p:cNvSpPr/>
            <p:nvPr/>
          </p:nvSpPr>
          <p:spPr>
            <a:xfrm>
              <a:off x="1926844" y="2568626"/>
              <a:ext cx="131140" cy="174747"/>
            </a:xfrm>
            <a:custGeom>
              <a:avLst/>
              <a:gdLst/>
              <a:ahLst/>
              <a:cxnLst/>
              <a:rect l="l" t="t" r="r" b="b"/>
              <a:pathLst>
                <a:path w="4120" h="5490" extrusionOk="0">
                  <a:moveTo>
                    <a:pt x="2417" y="322"/>
                  </a:moveTo>
                  <a:lnTo>
                    <a:pt x="2417" y="1370"/>
                  </a:lnTo>
                  <a:cubicBezTo>
                    <a:pt x="2417" y="1537"/>
                    <a:pt x="2572" y="1691"/>
                    <a:pt x="2751" y="1691"/>
                  </a:cubicBezTo>
                  <a:lnTo>
                    <a:pt x="3274" y="1691"/>
                  </a:lnTo>
                  <a:cubicBezTo>
                    <a:pt x="3358" y="1691"/>
                    <a:pt x="3429" y="1620"/>
                    <a:pt x="3429" y="1525"/>
                  </a:cubicBezTo>
                  <a:cubicBezTo>
                    <a:pt x="3429" y="1441"/>
                    <a:pt x="3358" y="1358"/>
                    <a:pt x="3274" y="1358"/>
                  </a:cubicBezTo>
                  <a:lnTo>
                    <a:pt x="2751" y="1358"/>
                  </a:lnTo>
                  <a:cubicBezTo>
                    <a:pt x="2751" y="1358"/>
                    <a:pt x="2727" y="1358"/>
                    <a:pt x="2727" y="1346"/>
                  </a:cubicBezTo>
                  <a:lnTo>
                    <a:pt x="2727" y="346"/>
                  </a:lnTo>
                  <a:lnTo>
                    <a:pt x="3751" y="1358"/>
                  </a:lnTo>
                  <a:cubicBezTo>
                    <a:pt x="3775" y="1394"/>
                    <a:pt x="3798" y="1441"/>
                    <a:pt x="3798" y="1501"/>
                  </a:cubicBezTo>
                  <a:lnTo>
                    <a:pt x="3798" y="5180"/>
                  </a:lnTo>
                  <a:lnTo>
                    <a:pt x="3810" y="5180"/>
                  </a:lnTo>
                  <a:lnTo>
                    <a:pt x="334" y="5192"/>
                  </a:lnTo>
                  <a:cubicBezTo>
                    <a:pt x="334" y="5192"/>
                    <a:pt x="322" y="5192"/>
                    <a:pt x="322" y="5180"/>
                  </a:cubicBezTo>
                  <a:lnTo>
                    <a:pt x="322" y="334"/>
                  </a:lnTo>
                  <a:cubicBezTo>
                    <a:pt x="322" y="334"/>
                    <a:pt x="322" y="322"/>
                    <a:pt x="334" y="322"/>
                  </a:cubicBezTo>
                  <a:close/>
                  <a:moveTo>
                    <a:pt x="322" y="1"/>
                  </a:moveTo>
                  <a:cubicBezTo>
                    <a:pt x="143" y="1"/>
                    <a:pt x="0" y="144"/>
                    <a:pt x="0" y="322"/>
                  </a:cubicBezTo>
                  <a:lnTo>
                    <a:pt x="0" y="5156"/>
                  </a:lnTo>
                  <a:cubicBezTo>
                    <a:pt x="0" y="5335"/>
                    <a:pt x="143" y="5489"/>
                    <a:pt x="322" y="5489"/>
                  </a:cubicBezTo>
                  <a:lnTo>
                    <a:pt x="3775" y="5489"/>
                  </a:lnTo>
                  <a:cubicBezTo>
                    <a:pt x="3953" y="5489"/>
                    <a:pt x="4108" y="5335"/>
                    <a:pt x="4108" y="5156"/>
                  </a:cubicBezTo>
                  <a:lnTo>
                    <a:pt x="4108" y="1501"/>
                  </a:lnTo>
                  <a:cubicBezTo>
                    <a:pt x="4120" y="1382"/>
                    <a:pt x="4072" y="1251"/>
                    <a:pt x="3965" y="1156"/>
                  </a:cubicBezTo>
                  <a:lnTo>
                    <a:pt x="2953" y="144"/>
                  </a:lnTo>
                  <a:cubicBezTo>
                    <a:pt x="2870" y="48"/>
                    <a:pt x="2739" y="1"/>
                    <a:pt x="2596" y="1"/>
                  </a:cubicBezTo>
                  <a:close/>
                </a:path>
              </a:pathLst>
            </a:custGeom>
            <a:grpFill/>
            <a:ln>
              <a:solidFill>
                <a:schemeClr val="tx2">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60000"/>
                    <a:lumOff val="40000"/>
                  </a:schemeClr>
                </a:solidFill>
              </a:endParaRPr>
            </a:p>
          </p:txBody>
        </p:sp>
        <p:sp>
          <p:nvSpPr>
            <p:cNvPr id="75" name="Google Shape;13416;p64"/>
            <p:cNvSpPr/>
            <p:nvPr/>
          </p:nvSpPr>
          <p:spPr>
            <a:xfrm>
              <a:off x="1965485" y="2639893"/>
              <a:ext cx="55002" cy="70885"/>
            </a:xfrm>
            <a:custGeom>
              <a:avLst/>
              <a:gdLst/>
              <a:ahLst/>
              <a:cxnLst/>
              <a:rect l="l" t="t" r="r" b="b"/>
              <a:pathLst>
                <a:path w="1728" h="2227" extrusionOk="0">
                  <a:moveTo>
                    <a:pt x="870" y="0"/>
                  </a:moveTo>
                  <a:cubicBezTo>
                    <a:pt x="822" y="0"/>
                    <a:pt x="775" y="36"/>
                    <a:pt x="751" y="60"/>
                  </a:cubicBezTo>
                  <a:lnTo>
                    <a:pt x="60" y="929"/>
                  </a:lnTo>
                  <a:cubicBezTo>
                    <a:pt x="1" y="1000"/>
                    <a:pt x="13" y="1107"/>
                    <a:pt x="84" y="1155"/>
                  </a:cubicBezTo>
                  <a:cubicBezTo>
                    <a:pt x="117" y="1178"/>
                    <a:pt x="151" y="1189"/>
                    <a:pt x="183" y="1189"/>
                  </a:cubicBezTo>
                  <a:cubicBezTo>
                    <a:pt x="234" y="1189"/>
                    <a:pt x="281" y="1163"/>
                    <a:pt x="310" y="1119"/>
                  </a:cubicBezTo>
                  <a:lnTo>
                    <a:pt x="715" y="619"/>
                  </a:lnTo>
                  <a:lnTo>
                    <a:pt x="715" y="2060"/>
                  </a:lnTo>
                  <a:cubicBezTo>
                    <a:pt x="715" y="2143"/>
                    <a:pt x="787" y="2227"/>
                    <a:pt x="882" y="2227"/>
                  </a:cubicBezTo>
                  <a:cubicBezTo>
                    <a:pt x="965" y="2227"/>
                    <a:pt x="1048" y="2143"/>
                    <a:pt x="1048" y="2060"/>
                  </a:cubicBezTo>
                  <a:lnTo>
                    <a:pt x="1048" y="619"/>
                  </a:lnTo>
                  <a:lnTo>
                    <a:pt x="1441" y="1119"/>
                  </a:lnTo>
                  <a:cubicBezTo>
                    <a:pt x="1477" y="1167"/>
                    <a:pt x="1513" y="1179"/>
                    <a:pt x="1560" y="1179"/>
                  </a:cubicBezTo>
                  <a:cubicBezTo>
                    <a:pt x="1596" y="1179"/>
                    <a:pt x="1644" y="1167"/>
                    <a:pt x="1668" y="1155"/>
                  </a:cubicBezTo>
                  <a:cubicBezTo>
                    <a:pt x="1715" y="1107"/>
                    <a:pt x="1727" y="1000"/>
                    <a:pt x="1668" y="929"/>
                  </a:cubicBezTo>
                  <a:lnTo>
                    <a:pt x="989" y="60"/>
                  </a:lnTo>
                  <a:cubicBezTo>
                    <a:pt x="953" y="24"/>
                    <a:pt x="906" y="0"/>
                    <a:pt x="870" y="0"/>
                  </a:cubicBezTo>
                  <a:close/>
                </a:path>
              </a:pathLst>
            </a:custGeom>
            <a:grpFill/>
            <a:ln>
              <a:solidFill>
                <a:schemeClr val="tx2">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60000"/>
                    <a:lumOff val="40000"/>
                  </a:schemeClr>
                </a:solidFill>
              </a:endParaRPr>
            </a:p>
          </p:txBody>
        </p:sp>
        <p:sp>
          <p:nvSpPr>
            <p:cNvPr id="76" name="Google Shape;13417;p64"/>
            <p:cNvSpPr/>
            <p:nvPr/>
          </p:nvSpPr>
          <p:spPr>
            <a:xfrm>
              <a:off x="1965103" y="2503406"/>
              <a:ext cx="43989" cy="31162"/>
            </a:xfrm>
            <a:custGeom>
              <a:avLst/>
              <a:gdLst/>
              <a:ahLst/>
              <a:cxnLst/>
              <a:rect l="l" t="t" r="r" b="b"/>
              <a:pathLst>
                <a:path w="1382" h="979" extrusionOk="0">
                  <a:moveTo>
                    <a:pt x="181" y="0"/>
                  </a:moveTo>
                  <a:cubicBezTo>
                    <a:pt x="104" y="0"/>
                    <a:pt x="24" y="56"/>
                    <a:pt x="13" y="121"/>
                  </a:cubicBezTo>
                  <a:cubicBezTo>
                    <a:pt x="1" y="216"/>
                    <a:pt x="60" y="300"/>
                    <a:pt x="132" y="323"/>
                  </a:cubicBezTo>
                  <a:cubicBezTo>
                    <a:pt x="501" y="395"/>
                    <a:pt x="846" y="597"/>
                    <a:pt x="1072" y="919"/>
                  </a:cubicBezTo>
                  <a:cubicBezTo>
                    <a:pt x="1096" y="954"/>
                    <a:pt x="1144" y="978"/>
                    <a:pt x="1203" y="978"/>
                  </a:cubicBezTo>
                  <a:cubicBezTo>
                    <a:pt x="1227" y="978"/>
                    <a:pt x="1275" y="954"/>
                    <a:pt x="1310" y="942"/>
                  </a:cubicBezTo>
                  <a:cubicBezTo>
                    <a:pt x="1370" y="895"/>
                    <a:pt x="1382" y="800"/>
                    <a:pt x="1334" y="716"/>
                  </a:cubicBezTo>
                  <a:cubicBezTo>
                    <a:pt x="1060" y="347"/>
                    <a:pt x="656" y="97"/>
                    <a:pt x="203" y="2"/>
                  </a:cubicBezTo>
                  <a:cubicBezTo>
                    <a:pt x="196" y="1"/>
                    <a:pt x="189" y="0"/>
                    <a:pt x="181" y="0"/>
                  </a:cubicBezTo>
                  <a:close/>
                </a:path>
              </a:pathLst>
            </a:custGeom>
            <a:grpFill/>
            <a:ln>
              <a:solidFill>
                <a:schemeClr val="tx2">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60000"/>
                    <a:lumOff val="40000"/>
                  </a:schemeClr>
                </a:solidFill>
              </a:endParaRPr>
            </a:p>
          </p:txBody>
        </p:sp>
        <p:sp>
          <p:nvSpPr>
            <p:cNvPr id="77" name="Google Shape;13418;p64"/>
            <p:cNvSpPr/>
            <p:nvPr/>
          </p:nvSpPr>
          <p:spPr>
            <a:xfrm>
              <a:off x="2052668" y="2537369"/>
              <a:ext cx="34504" cy="30175"/>
            </a:xfrm>
            <a:custGeom>
              <a:avLst/>
              <a:gdLst/>
              <a:ahLst/>
              <a:cxnLst/>
              <a:rect l="l" t="t" r="r" b="b"/>
              <a:pathLst>
                <a:path w="1084" h="948" extrusionOk="0">
                  <a:moveTo>
                    <a:pt x="194" y="0"/>
                  </a:moveTo>
                  <a:cubicBezTo>
                    <a:pt x="124" y="0"/>
                    <a:pt x="56" y="45"/>
                    <a:pt x="36" y="114"/>
                  </a:cubicBezTo>
                  <a:cubicBezTo>
                    <a:pt x="0" y="209"/>
                    <a:pt x="48" y="292"/>
                    <a:pt x="131" y="328"/>
                  </a:cubicBezTo>
                  <a:cubicBezTo>
                    <a:pt x="405" y="411"/>
                    <a:pt x="631" y="602"/>
                    <a:pt x="762" y="864"/>
                  </a:cubicBezTo>
                  <a:cubicBezTo>
                    <a:pt x="786" y="923"/>
                    <a:pt x="845" y="947"/>
                    <a:pt x="905" y="947"/>
                  </a:cubicBezTo>
                  <a:cubicBezTo>
                    <a:pt x="941" y="947"/>
                    <a:pt x="953" y="947"/>
                    <a:pt x="988" y="935"/>
                  </a:cubicBezTo>
                  <a:cubicBezTo>
                    <a:pt x="1060" y="887"/>
                    <a:pt x="1084" y="804"/>
                    <a:pt x="1048" y="709"/>
                  </a:cubicBezTo>
                  <a:cubicBezTo>
                    <a:pt x="869" y="387"/>
                    <a:pt x="584" y="149"/>
                    <a:pt x="238" y="6"/>
                  </a:cubicBezTo>
                  <a:cubicBezTo>
                    <a:pt x="224" y="2"/>
                    <a:pt x="209" y="0"/>
                    <a:pt x="194" y="0"/>
                  </a:cubicBezTo>
                  <a:close/>
                </a:path>
              </a:pathLst>
            </a:custGeom>
            <a:grpFill/>
            <a:ln>
              <a:solidFill>
                <a:schemeClr val="tx2">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60000"/>
                    <a:lumOff val="40000"/>
                  </a:schemeClr>
                </a:solidFill>
              </a:endParaRPr>
            </a:p>
          </p:txBody>
        </p:sp>
      </p:grpSp>
      <p:sp>
        <p:nvSpPr>
          <p:cNvPr id="79" name="Google Shape;1240;p44"/>
          <p:cNvSpPr/>
          <p:nvPr/>
        </p:nvSpPr>
        <p:spPr>
          <a:xfrm>
            <a:off x="3855473" y="833887"/>
            <a:ext cx="998808" cy="2281825"/>
          </a:xfrm>
          <a:prstGeom prst="roundRect">
            <a:avLst>
              <a:gd name="adj" fmla="val 16667"/>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240;p44"/>
          <p:cNvSpPr/>
          <p:nvPr/>
        </p:nvSpPr>
        <p:spPr>
          <a:xfrm>
            <a:off x="6578350" y="833891"/>
            <a:ext cx="998808" cy="2281825"/>
          </a:xfrm>
          <a:prstGeom prst="roundRect">
            <a:avLst>
              <a:gd name="adj" fmla="val 16667"/>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78" name="Google Shape;1240;p44"/>
          <p:cNvSpPr/>
          <p:nvPr/>
        </p:nvSpPr>
        <p:spPr>
          <a:xfrm>
            <a:off x="1284246" y="922481"/>
            <a:ext cx="998808" cy="2281825"/>
          </a:xfrm>
          <a:prstGeom prst="roundRect">
            <a:avLst>
              <a:gd name="adj" fmla="val 16667"/>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7"/>
          <p:cNvSpPr txBox="1">
            <a:spLocks noGrp="1"/>
          </p:cNvSpPr>
          <p:nvPr>
            <p:ph type="ctrTitle" idx="13"/>
          </p:nvPr>
        </p:nvSpPr>
        <p:spPr>
          <a:xfrm>
            <a:off x="6816070" y="3115716"/>
            <a:ext cx="867433" cy="38827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TAIL</a:t>
            </a:r>
            <a:endParaRPr dirty="0"/>
          </a:p>
        </p:txBody>
      </p:sp>
      <p:sp>
        <p:nvSpPr>
          <p:cNvPr id="473" name="Google Shape;473;p27"/>
          <p:cNvSpPr txBox="1">
            <a:spLocks noGrp="1"/>
          </p:cNvSpPr>
          <p:nvPr>
            <p:ph type="ctrTitle" idx="4"/>
          </p:nvPr>
        </p:nvSpPr>
        <p:spPr>
          <a:xfrm>
            <a:off x="2509063" y="3333750"/>
            <a:ext cx="4092680" cy="394150"/>
          </a:xfrm>
          <a:prstGeom prst="rect">
            <a:avLst/>
          </a:prstGeom>
        </p:spPr>
        <p:txBody>
          <a:bodyPr spcFirstLastPara="1" wrap="square" lIns="91425" tIns="91425" rIns="91425" bIns="91425" anchor="b" anchorCtr="0">
            <a:noAutofit/>
          </a:bodyPr>
          <a:lstStyle/>
          <a:p>
            <a:r>
              <a:rPr lang="en-US" dirty="0"/>
              <a:t>*Disadvantages over singly linked list</a:t>
            </a:r>
          </a:p>
        </p:txBody>
      </p:sp>
      <p:sp>
        <p:nvSpPr>
          <p:cNvPr id="474" name="Google Shape;474;p27"/>
          <p:cNvSpPr txBox="1">
            <a:spLocks noGrp="1"/>
          </p:cNvSpPr>
          <p:nvPr>
            <p:ph type="ctrTitle"/>
          </p:nvPr>
        </p:nvSpPr>
        <p:spPr>
          <a:xfrm>
            <a:off x="1415105" y="3083786"/>
            <a:ext cx="907289" cy="50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HEAD</a:t>
            </a:r>
            <a:endParaRPr dirty="0"/>
          </a:p>
        </p:txBody>
      </p:sp>
      <p:sp>
        <p:nvSpPr>
          <p:cNvPr id="475" name="Google Shape;475;p27"/>
          <p:cNvSpPr txBox="1">
            <a:spLocks noGrp="1"/>
          </p:cNvSpPr>
          <p:nvPr>
            <p:ph type="subTitle" idx="2"/>
          </p:nvPr>
        </p:nvSpPr>
        <p:spPr>
          <a:xfrm>
            <a:off x="457200" y="3867150"/>
            <a:ext cx="2281900" cy="570870"/>
          </a:xfrm>
          <a:prstGeom prst="rect">
            <a:avLst/>
          </a:prstGeom>
        </p:spPr>
        <p:txBody>
          <a:bodyPr spcFirstLastPara="1" wrap="square" lIns="91425" tIns="91425" rIns="91425" bIns="91425" anchor="t" anchorCtr="0">
            <a:noAutofit/>
          </a:bodyPr>
          <a:lstStyle/>
          <a:p>
            <a:pPr marL="0" lvl="0" indent="0"/>
            <a:r>
              <a:rPr lang="en-US" dirty="0">
                <a:solidFill>
                  <a:schemeClr val="accent2"/>
                </a:solidFill>
              </a:rPr>
              <a:t>Every node of DLL Require extra space for an previous pointer. </a:t>
            </a:r>
            <a:endParaRPr dirty="0">
              <a:solidFill>
                <a:schemeClr val="accent2"/>
              </a:solidFill>
            </a:endParaRPr>
          </a:p>
        </p:txBody>
      </p:sp>
      <p:sp>
        <p:nvSpPr>
          <p:cNvPr id="476" name="Google Shape;476;p27"/>
          <p:cNvSpPr txBox="1">
            <a:spLocks noGrp="1"/>
          </p:cNvSpPr>
          <p:nvPr>
            <p:ph type="title" idx="3"/>
          </p:nvPr>
        </p:nvSpPr>
        <p:spPr>
          <a:xfrm>
            <a:off x="1325437" y="246320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pNext</a:t>
            </a:r>
            <a:endParaRPr sz="2800" dirty="0"/>
          </a:p>
        </p:txBody>
      </p:sp>
      <p:sp>
        <p:nvSpPr>
          <p:cNvPr id="477" name="Google Shape;477;p27"/>
          <p:cNvSpPr txBox="1">
            <a:spLocks noGrp="1"/>
          </p:cNvSpPr>
          <p:nvPr>
            <p:ph type="subTitle" idx="5"/>
          </p:nvPr>
        </p:nvSpPr>
        <p:spPr>
          <a:xfrm>
            <a:off x="2971800" y="3790950"/>
            <a:ext cx="6039439" cy="572400"/>
          </a:xfrm>
          <a:prstGeom prst="rect">
            <a:avLst/>
          </a:prstGeom>
        </p:spPr>
        <p:txBody>
          <a:bodyPr spcFirstLastPara="1" wrap="square" lIns="91425" tIns="91425" rIns="91425" bIns="91425" anchor="t" anchorCtr="0">
            <a:noAutofit/>
          </a:bodyPr>
          <a:lstStyle/>
          <a:p>
            <a:r>
              <a:rPr lang="en-US" dirty="0"/>
              <a:t>All operations require an extra pointer previous to be maintained. </a:t>
            </a:r>
            <a:r>
              <a:rPr lang="en-US" dirty="0">
                <a:solidFill>
                  <a:schemeClr val="accent3"/>
                </a:solidFill>
              </a:rPr>
              <a:t>For</a:t>
            </a:r>
          </a:p>
          <a:p>
            <a:r>
              <a:rPr lang="en-US" dirty="0">
                <a:solidFill>
                  <a:schemeClr val="accent3"/>
                </a:solidFill>
              </a:rPr>
              <a:t>example, in insertion, we need to modify previous pointers together</a:t>
            </a:r>
          </a:p>
          <a:p>
            <a:r>
              <a:rPr lang="en-US" dirty="0">
                <a:solidFill>
                  <a:schemeClr val="accent3"/>
                </a:solidFill>
              </a:rPr>
              <a:t>with next pointers</a:t>
            </a:r>
            <a:r>
              <a:rPr lang="en-US" dirty="0"/>
              <a:t>. </a:t>
            </a:r>
            <a:r>
              <a:rPr lang="en-US" dirty="0">
                <a:solidFill>
                  <a:schemeClr val="accent1"/>
                </a:solidFill>
              </a:rPr>
              <a:t>For example in following functions for insertions at</a:t>
            </a:r>
          </a:p>
          <a:p>
            <a:r>
              <a:rPr lang="en-US" dirty="0">
                <a:solidFill>
                  <a:schemeClr val="accent1"/>
                </a:solidFill>
              </a:rPr>
              <a:t>different positions, we need 1 or 2 extra steps to set previous pointer</a:t>
            </a:r>
            <a:r>
              <a:rPr lang="en-US" dirty="0"/>
              <a:t>.</a:t>
            </a:r>
          </a:p>
        </p:txBody>
      </p:sp>
      <p:sp>
        <p:nvSpPr>
          <p:cNvPr id="478" name="Google Shape;478;p27"/>
          <p:cNvSpPr txBox="1">
            <a:spLocks noGrp="1"/>
          </p:cNvSpPr>
          <p:nvPr>
            <p:ph type="title" idx="6"/>
          </p:nvPr>
        </p:nvSpPr>
        <p:spPr>
          <a:xfrm>
            <a:off x="3890027" y="2386862"/>
            <a:ext cx="1753800" cy="577800"/>
          </a:xfrm>
          <a:prstGeom prst="rect">
            <a:avLst/>
          </a:prstGeom>
        </p:spPr>
        <p:txBody>
          <a:bodyPr spcFirstLastPara="1" wrap="square" lIns="91425" tIns="91425" rIns="91425" bIns="91425" anchor="ctr" anchorCtr="0">
            <a:noAutofit/>
          </a:bodyPr>
          <a:lstStyle/>
          <a:p>
            <a:pPr lvl="0"/>
            <a:r>
              <a:rPr lang="en-US" sz="2800" dirty="0" err="1"/>
              <a:t>pNext</a:t>
            </a:r>
            <a:endParaRPr lang="en-US" sz="2800" dirty="0"/>
          </a:p>
        </p:txBody>
      </p:sp>
      <p:sp>
        <p:nvSpPr>
          <p:cNvPr id="479" name="Google Shape;479;p27"/>
          <p:cNvSpPr txBox="1">
            <a:spLocks noGrp="1"/>
          </p:cNvSpPr>
          <p:nvPr>
            <p:ph type="ctrTitle" idx="7"/>
          </p:nvPr>
        </p:nvSpPr>
        <p:spPr>
          <a:xfrm>
            <a:off x="644206" y="256091"/>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Doubly Linked List</a:t>
            </a:r>
            <a:endParaRPr dirty="0"/>
          </a:p>
        </p:txBody>
      </p:sp>
      <p:sp>
        <p:nvSpPr>
          <p:cNvPr id="481" name="Google Shape;481;p27"/>
          <p:cNvSpPr/>
          <p:nvPr/>
        </p:nvSpPr>
        <p:spPr>
          <a:xfrm>
            <a:off x="13716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7"/>
          <p:cNvGrpSpPr/>
          <p:nvPr/>
        </p:nvGrpSpPr>
        <p:grpSpPr>
          <a:xfrm>
            <a:off x="6789168" y="1684647"/>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0" name="Google Shape;480;p27"/>
          <p:cNvSpPr txBox="1">
            <a:spLocks noGrp="1"/>
          </p:cNvSpPr>
          <p:nvPr>
            <p:ph type="title" idx="9"/>
          </p:nvPr>
        </p:nvSpPr>
        <p:spPr>
          <a:xfrm>
            <a:off x="6612904" y="2315345"/>
            <a:ext cx="1753800" cy="577800"/>
          </a:xfrm>
          <a:prstGeom prst="rect">
            <a:avLst/>
          </a:prstGeom>
        </p:spPr>
        <p:txBody>
          <a:bodyPr spcFirstLastPara="1" wrap="square" lIns="91425" tIns="91425" rIns="91425" bIns="91425" anchor="ctr" anchorCtr="0">
            <a:noAutofit/>
          </a:bodyPr>
          <a:lstStyle/>
          <a:p>
            <a:pPr lvl="0"/>
            <a:r>
              <a:rPr lang="en-US" sz="2800" dirty="0" err="1"/>
              <a:t>pNext</a:t>
            </a:r>
            <a:endParaRPr lang="en-US" sz="2800" dirty="0"/>
          </a:p>
        </p:txBody>
      </p:sp>
      <p:sp>
        <p:nvSpPr>
          <p:cNvPr id="41" name="Google Shape;480;p27"/>
          <p:cNvSpPr txBox="1">
            <a:spLocks/>
          </p:cNvSpPr>
          <p:nvPr/>
        </p:nvSpPr>
        <p:spPr>
          <a:xfrm>
            <a:off x="6553200" y="940776"/>
            <a:ext cx="17538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a:buNone/>
              <a:defRPr sz="4800" b="0" i="0" u="none" strike="noStrike" cap="none">
                <a:solidFill>
                  <a:schemeClr val="accent1"/>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r>
              <a:rPr lang="en-US" sz="2800" dirty="0" err="1"/>
              <a:t>pPrev</a:t>
            </a:r>
            <a:endParaRPr lang="en-US" sz="2400" dirty="0"/>
          </a:p>
        </p:txBody>
      </p:sp>
      <p:sp>
        <p:nvSpPr>
          <p:cNvPr id="45" name="Google Shape;478;p27"/>
          <p:cNvSpPr txBox="1">
            <a:spLocks/>
          </p:cNvSpPr>
          <p:nvPr/>
        </p:nvSpPr>
        <p:spPr>
          <a:xfrm>
            <a:off x="3890027" y="973431"/>
            <a:ext cx="17538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a:buNone/>
              <a:defRPr sz="4800" b="0" i="0" u="none" strike="noStrike" cap="none">
                <a:solidFill>
                  <a:schemeClr val="accent3"/>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r>
              <a:rPr lang="en-US" sz="2800" dirty="0" err="1"/>
              <a:t>pPrev</a:t>
            </a:r>
            <a:endParaRPr lang="en-US" sz="2800" dirty="0"/>
          </a:p>
        </p:txBody>
      </p:sp>
      <p:sp>
        <p:nvSpPr>
          <p:cNvPr id="46" name="Google Shape;476;p27"/>
          <p:cNvSpPr txBox="1">
            <a:spLocks/>
          </p:cNvSpPr>
          <p:nvPr/>
        </p:nvSpPr>
        <p:spPr>
          <a:xfrm>
            <a:off x="1349877" y="984950"/>
            <a:ext cx="17538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a:buNone/>
              <a:defRPr sz="4800" b="0" i="0" u="none" strike="noStrike" cap="none">
                <a:solidFill>
                  <a:schemeClr val="accent2"/>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r>
              <a:rPr lang="en-US" sz="2800" dirty="0" err="1"/>
              <a:t>pPrev</a:t>
            </a:r>
            <a:endParaRPr lang="en-US" sz="2800" dirty="0"/>
          </a:p>
        </p:txBody>
      </p:sp>
      <p:cxnSp>
        <p:nvCxnSpPr>
          <p:cNvPr id="9" name="Elbow Connector 8"/>
          <p:cNvCxnSpPr/>
          <p:nvPr/>
        </p:nvCxnSpPr>
        <p:spPr>
          <a:xfrm flipV="1">
            <a:off x="2371920" y="2189361"/>
            <a:ext cx="1414634" cy="633031"/>
          </a:xfrm>
          <a:prstGeom prst="bentConnector3">
            <a:avLst/>
          </a:prstGeom>
          <a:ln w="38100">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flipV="1">
            <a:off x="5014687" y="2180645"/>
            <a:ext cx="1414634" cy="633031"/>
          </a:xfrm>
          <a:prstGeom prst="bentConnector3">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52" name="Elbow Connector 51"/>
          <p:cNvCxnSpPr/>
          <p:nvPr/>
        </p:nvCxnSpPr>
        <p:spPr>
          <a:xfrm flipH="1">
            <a:off x="5014687" y="1183117"/>
            <a:ext cx="1414634" cy="633031"/>
          </a:xfrm>
          <a:prstGeom prst="bentConnector3">
            <a:avLst/>
          </a:prstGeom>
          <a:ln w="38100">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 name="Elbow Connector 52"/>
          <p:cNvCxnSpPr/>
          <p:nvPr/>
        </p:nvCxnSpPr>
        <p:spPr>
          <a:xfrm flipH="1">
            <a:off x="2371714" y="1223987"/>
            <a:ext cx="1414634" cy="633031"/>
          </a:xfrm>
          <a:prstGeom prst="bentConnector3">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flipV="1">
            <a:off x="7599682" y="1958174"/>
            <a:ext cx="782318" cy="658944"/>
          </a:xfrm>
          <a:prstGeom prst="bentConnector3">
            <a:avLst/>
          </a:prstGeom>
          <a:ln w="38100">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56" name="Google Shape;1113;p38"/>
          <p:cNvSpPr txBox="1">
            <a:spLocks noGrp="1"/>
          </p:cNvSpPr>
          <p:nvPr>
            <p:ph type="ctrTitle" idx="4294967295"/>
          </p:nvPr>
        </p:nvSpPr>
        <p:spPr>
          <a:xfrm>
            <a:off x="8153400" y="1700048"/>
            <a:ext cx="1211450" cy="47781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accent4"/>
                </a:solidFill>
              </a:rPr>
              <a:t>NULL</a:t>
            </a:r>
            <a:endParaRPr sz="2400" dirty="0">
              <a:solidFill>
                <a:schemeClr val="accent4"/>
              </a:solidFill>
            </a:endParaRPr>
          </a:p>
        </p:txBody>
      </p:sp>
      <p:cxnSp>
        <p:nvCxnSpPr>
          <p:cNvPr id="57" name="Elbow Connector 56"/>
          <p:cNvCxnSpPr/>
          <p:nvPr/>
        </p:nvCxnSpPr>
        <p:spPr>
          <a:xfrm rot="10800000" flipV="1">
            <a:off x="638550" y="1328778"/>
            <a:ext cx="733050" cy="685418"/>
          </a:xfrm>
          <a:prstGeom prst="bentConnector3">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65" name="Google Shape;1113;p38"/>
          <p:cNvSpPr txBox="1">
            <a:spLocks noGrp="1"/>
          </p:cNvSpPr>
          <p:nvPr>
            <p:ph type="ctrTitle" idx="4294967295"/>
          </p:nvPr>
        </p:nvSpPr>
        <p:spPr>
          <a:xfrm>
            <a:off x="-228600" y="1784362"/>
            <a:ext cx="1211450" cy="47781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accent2">
                    <a:lumMod val="60000"/>
                    <a:lumOff val="40000"/>
                  </a:schemeClr>
                </a:solidFill>
              </a:rPr>
              <a:t>NULL</a:t>
            </a:r>
            <a:endParaRPr sz="2400" dirty="0">
              <a:solidFill>
                <a:schemeClr val="accent2">
                  <a:lumMod val="60000"/>
                  <a:lumOff val="40000"/>
                </a:schemeClr>
              </a:solidFill>
            </a:endParaRPr>
          </a:p>
        </p:txBody>
      </p:sp>
      <p:grpSp>
        <p:nvGrpSpPr>
          <p:cNvPr id="72" name="Google Shape;13413;p64"/>
          <p:cNvGrpSpPr/>
          <p:nvPr/>
        </p:nvGrpSpPr>
        <p:grpSpPr>
          <a:xfrm>
            <a:off x="1524000" y="1741954"/>
            <a:ext cx="502739" cy="448796"/>
            <a:chOff x="1817317" y="2480330"/>
            <a:chExt cx="350958" cy="263043"/>
          </a:xfrm>
          <a:solidFill>
            <a:schemeClr val="bg2">
              <a:lumMod val="90000"/>
              <a:lumOff val="10000"/>
            </a:schemeClr>
          </a:solidFill>
        </p:grpSpPr>
        <p:sp>
          <p:nvSpPr>
            <p:cNvPr id="73" name="Google Shape;13414;p64"/>
            <p:cNvSpPr/>
            <p:nvPr/>
          </p:nvSpPr>
          <p:spPr>
            <a:xfrm>
              <a:off x="1817317" y="2480330"/>
              <a:ext cx="350958" cy="191426"/>
            </a:xfrm>
            <a:custGeom>
              <a:avLst/>
              <a:gdLst/>
              <a:ahLst/>
              <a:cxnLst/>
              <a:rect l="l" t="t" r="r" b="b"/>
              <a:pathLst>
                <a:path w="11026" h="6014" extrusionOk="0">
                  <a:moveTo>
                    <a:pt x="4477" y="1"/>
                  </a:moveTo>
                  <a:cubicBezTo>
                    <a:pt x="3918" y="1"/>
                    <a:pt x="3382" y="179"/>
                    <a:pt x="2917" y="524"/>
                  </a:cubicBezTo>
                  <a:cubicBezTo>
                    <a:pt x="2513" y="834"/>
                    <a:pt x="2203" y="1251"/>
                    <a:pt x="2036" y="1727"/>
                  </a:cubicBezTo>
                  <a:cubicBezTo>
                    <a:pt x="905" y="1787"/>
                    <a:pt x="0" y="2727"/>
                    <a:pt x="0" y="3870"/>
                  </a:cubicBezTo>
                  <a:cubicBezTo>
                    <a:pt x="0" y="5061"/>
                    <a:pt x="965" y="6013"/>
                    <a:pt x="2143" y="6013"/>
                  </a:cubicBezTo>
                  <a:lnTo>
                    <a:pt x="2917" y="6013"/>
                  </a:lnTo>
                  <a:cubicBezTo>
                    <a:pt x="3001" y="6013"/>
                    <a:pt x="3084" y="5942"/>
                    <a:pt x="3084" y="5847"/>
                  </a:cubicBezTo>
                  <a:cubicBezTo>
                    <a:pt x="3084" y="5763"/>
                    <a:pt x="3001" y="5692"/>
                    <a:pt x="2917" y="5692"/>
                  </a:cubicBezTo>
                  <a:lnTo>
                    <a:pt x="2143" y="5692"/>
                  </a:lnTo>
                  <a:cubicBezTo>
                    <a:pt x="1131" y="5692"/>
                    <a:pt x="310" y="4870"/>
                    <a:pt x="310" y="3858"/>
                  </a:cubicBezTo>
                  <a:cubicBezTo>
                    <a:pt x="310" y="2846"/>
                    <a:pt x="1131" y="2025"/>
                    <a:pt x="2132" y="2025"/>
                  </a:cubicBezTo>
                  <a:lnTo>
                    <a:pt x="2143" y="2025"/>
                  </a:lnTo>
                  <a:cubicBezTo>
                    <a:pt x="2215" y="2025"/>
                    <a:pt x="2274" y="1977"/>
                    <a:pt x="2286" y="1906"/>
                  </a:cubicBezTo>
                  <a:cubicBezTo>
                    <a:pt x="2429" y="1441"/>
                    <a:pt x="2703" y="1036"/>
                    <a:pt x="3096" y="739"/>
                  </a:cubicBezTo>
                  <a:cubicBezTo>
                    <a:pt x="3477" y="441"/>
                    <a:pt x="3953" y="286"/>
                    <a:pt x="4453" y="286"/>
                  </a:cubicBezTo>
                  <a:cubicBezTo>
                    <a:pt x="5239" y="286"/>
                    <a:pt x="5953" y="679"/>
                    <a:pt x="6370" y="1334"/>
                  </a:cubicBezTo>
                  <a:cubicBezTo>
                    <a:pt x="6412" y="1386"/>
                    <a:pt x="6471" y="1420"/>
                    <a:pt x="6533" y="1420"/>
                  </a:cubicBezTo>
                  <a:cubicBezTo>
                    <a:pt x="6542" y="1420"/>
                    <a:pt x="6551" y="1419"/>
                    <a:pt x="6561" y="1417"/>
                  </a:cubicBezTo>
                  <a:cubicBezTo>
                    <a:pt x="6751" y="1358"/>
                    <a:pt x="6954" y="1322"/>
                    <a:pt x="7144" y="1322"/>
                  </a:cubicBezTo>
                  <a:cubicBezTo>
                    <a:pt x="7942" y="1322"/>
                    <a:pt x="8644" y="1846"/>
                    <a:pt x="8882" y="2608"/>
                  </a:cubicBezTo>
                  <a:cubicBezTo>
                    <a:pt x="8918" y="2679"/>
                    <a:pt x="8978" y="2727"/>
                    <a:pt x="9061" y="2727"/>
                  </a:cubicBezTo>
                  <a:cubicBezTo>
                    <a:pt x="9121" y="2727"/>
                    <a:pt x="9168" y="2703"/>
                    <a:pt x="9228" y="2703"/>
                  </a:cubicBezTo>
                  <a:cubicBezTo>
                    <a:pt x="10049" y="2703"/>
                    <a:pt x="10704" y="3382"/>
                    <a:pt x="10704" y="4180"/>
                  </a:cubicBezTo>
                  <a:cubicBezTo>
                    <a:pt x="10704" y="4989"/>
                    <a:pt x="10025" y="5656"/>
                    <a:pt x="9228" y="5656"/>
                  </a:cubicBezTo>
                  <a:lnTo>
                    <a:pt x="8109" y="5656"/>
                  </a:lnTo>
                  <a:cubicBezTo>
                    <a:pt x="8025" y="5656"/>
                    <a:pt x="7942" y="5727"/>
                    <a:pt x="7942" y="5823"/>
                  </a:cubicBezTo>
                  <a:cubicBezTo>
                    <a:pt x="7942" y="5906"/>
                    <a:pt x="8025" y="5978"/>
                    <a:pt x="8109" y="5978"/>
                  </a:cubicBezTo>
                  <a:lnTo>
                    <a:pt x="9228" y="5978"/>
                  </a:lnTo>
                  <a:cubicBezTo>
                    <a:pt x="10228" y="5978"/>
                    <a:pt x="11026" y="5180"/>
                    <a:pt x="11026" y="4180"/>
                  </a:cubicBezTo>
                  <a:cubicBezTo>
                    <a:pt x="11026" y="3180"/>
                    <a:pt x="10204" y="2429"/>
                    <a:pt x="9228" y="2429"/>
                  </a:cubicBezTo>
                  <a:lnTo>
                    <a:pt x="9168" y="2429"/>
                  </a:lnTo>
                  <a:cubicBezTo>
                    <a:pt x="9013" y="2060"/>
                    <a:pt x="8763" y="1715"/>
                    <a:pt x="8442" y="1477"/>
                  </a:cubicBezTo>
                  <a:cubicBezTo>
                    <a:pt x="8061" y="1191"/>
                    <a:pt x="7620" y="1048"/>
                    <a:pt x="7156" y="1048"/>
                  </a:cubicBezTo>
                  <a:cubicBezTo>
                    <a:pt x="6966" y="1048"/>
                    <a:pt x="6787" y="1072"/>
                    <a:pt x="6596" y="1120"/>
                  </a:cubicBezTo>
                  <a:cubicBezTo>
                    <a:pt x="6096" y="417"/>
                    <a:pt x="5322" y="1"/>
                    <a:pt x="4477" y="1"/>
                  </a:cubicBezTo>
                  <a:close/>
                </a:path>
              </a:pathLst>
            </a:custGeom>
            <a:grpFill/>
            <a:ln>
              <a:solidFill>
                <a:schemeClr val="tx2">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60000"/>
                    <a:lumOff val="40000"/>
                  </a:schemeClr>
                </a:solidFill>
              </a:endParaRPr>
            </a:p>
          </p:txBody>
        </p:sp>
        <p:sp>
          <p:nvSpPr>
            <p:cNvPr id="74" name="Google Shape;13415;p64"/>
            <p:cNvSpPr/>
            <p:nvPr/>
          </p:nvSpPr>
          <p:spPr>
            <a:xfrm>
              <a:off x="1926844" y="2568626"/>
              <a:ext cx="131140" cy="174747"/>
            </a:xfrm>
            <a:custGeom>
              <a:avLst/>
              <a:gdLst/>
              <a:ahLst/>
              <a:cxnLst/>
              <a:rect l="l" t="t" r="r" b="b"/>
              <a:pathLst>
                <a:path w="4120" h="5490" extrusionOk="0">
                  <a:moveTo>
                    <a:pt x="2417" y="322"/>
                  </a:moveTo>
                  <a:lnTo>
                    <a:pt x="2417" y="1370"/>
                  </a:lnTo>
                  <a:cubicBezTo>
                    <a:pt x="2417" y="1537"/>
                    <a:pt x="2572" y="1691"/>
                    <a:pt x="2751" y="1691"/>
                  </a:cubicBezTo>
                  <a:lnTo>
                    <a:pt x="3274" y="1691"/>
                  </a:lnTo>
                  <a:cubicBezTo>
                    <a:pt x="3358" y="1691"/>
                    <a:pt x="3429" y="1620"/>
                    <a:pt x="3429" y="1525"/>
                  </a:cubicBezTo>
                  <a:cubicBezTo>
                    <a:pt x="3429" y="1441"/>
                    <a:pt x="3358" y="1358"/>
                    <a:pt x="3274" y="1358"/>
                  </a:cubicBezTo>
                  <a:lnTo>
                    <a:pt x="2751" y="1358"/>
                  </a:lnTo>
                  <a:cubicBezTo>
                    <a:pt x="2751" y="1358"/>
                    <a:pt x="2727" y="1358"/>
                    <a:pt x="2727" y="1346"/>
                  </a:cubicBezTo>
                  <a:lnTo>
                    <a:pt x="2727" y="346"/>
                  </a:lnTo>
                  <a:lnTo>
                    <a:pt x="3751" y="1358"/>
                  </a:lnTo>
                  <a:cubicBezTo>
                    <a:pt x="3775" y="1394"/>
                    <a:pt x="3798" y="1441"/>
                    <a:pt x="3798" y="1501"/>
                  </a:cubicBezTo>
                  <a:lnTo>
                    <a:pt x="3798" y="5180"/>
                  </a:lnTo>
                  <a:lnTo>
                    <a:pt x="3810" y="5180"/>
                  </a:lnTo>
                  <a:lnTo>
                    <a:pt x="334" y="5192"/>
                  </a:lnTo>
                  <a:cubicBezTo>
                    <a:pt x="334" y="5192"/>
                    <a:pt x="322" y="5192"/>
                    <a:pt x="322" y="5180"/>
                  </a:cubicBezTo>
                  <a:lnTo>
                    <a:pt x="322" y="334"/>
                  </a:lnTo>
                  <a:cubicBezTo>
                    <a:pt x="322" y="334"/>
                    <a:pt x="322" y="322"/>
                    <a:pt x="334" y="322"/>
                  </a:cubicBezTo>
                  <a:close/>
                  <a:moveTo>
                    <a:pt x="322" y="1"/>
                  </a:moveTo>
                  <a:cubicBezTo>
                    <a:pt x="143" y="1"/>
                    <a:pt x="0" y="144"/>
                    <a:pt x="0" y="322"/>
                  </a:cubicBezTo>
                  <a:lnTo>
                    <a:pt x="0" y="5156"/>
                  </a:lnTo>
                  <a:cubicBezTo>
                    <a:pt x="0" y="5335"/>
                    <a:pt x="143" y="5489"/>
                    <a:pt x="322" y="5489"/>
                  </a:cubicBezTo>
                  <a:lnTo>
                    <a:pt x="3775" y="5489"/>
                  </a:lnTo>
                  <a:cubicBezTo>
                    <a:pt x="3953" y="5489"/>
                    <a:pt x="4108" y="5335"/>
                    <a:pt x="4108" y="5156"/>
                  </a:cubicBezTo>
                  <a:lnTo>
                    <a:pt x="4108" y="1501"/>
                  </a:lnTo>
                  <a:cubicBezTo>
                    <a:pt x="4120" y="1382"/>
                    <a:pt x="4072" y="1251"/>
                    <a:pt x="3965" y="1156"/>
                  </a:cubicBezTo>
                  <a:lnTo>
                    <a:pt x="2953" y="144"/>
                  </a:lnTo>
                  <a:cubicBezTo>
                    <a:pt x="2870" y="48"/>
                    <a:pt x="2739" y="1"/>
                    <a:pt x="2596" y="1"/>
                  </a:cubicBezTo>
                  <a:close/>
                </a:path>
              </a:pathLst>
            </a:custGeom>
            <a:grpFill/>
            <a:ln>
              <a:solidFill>
                <a:schemeClr val="tx2">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60000"/>
                    <a:lumOff val="40000"/>
                  </a:schemeClr>
                </a:solidFill>
              </a:endParaRPr>
            </a:p>
          </p:txBody>
        </p:sp>
        <p:sp>
          <p:nvSpPr>
            <p:cNvPr id="75" name="Google Shape;13416;p64"/>
            <p:cNvSpPr/>
            <p:nvPr/>
          </p:nvSpPr>
          <p:spPr>
            <a:xfrm>
              <a:off x="1965485" y="2639893"/>
              <a:ext cx="55002" cy="70885"/>
            </a:xfrm>
            <a:custGeom>
              <a:avLst/>
              <a:gdLst/>
              <a:ahLst/>
              <a:cxnLst/>
              <a:rect l="l" t="t" r="r" b="b"/>
              <a:pathLst>
                <a:path w="1728" h="2227" extrusionOk="0">
                  <a:moveTo>
                    <a:pt x="870" y="0"/>
                  </a:moveTo>
                  <a:cubicBezTo>
                    <a:pt x="822" y="0"/>
                    <a:pt x="775" y="36"/>
                    <a:pt x="751" y="60"/>
                  </a:cubicBezTo>
                  <a:lnTo>
                    <a:pt x="60" y="929"/>
                  </a:lnTo>
                  <a:cubicBezTo>
                    <a:pt x="1" y="1000"/>
                    <a:pt x="13" y="1107"/>
                    <a:pt x="84" y="1155"/>
                  </a:cubicBezTo>
                  <a:cubicBezTo>
                    <a:pt x="117" y="1178"/>
                    <a:pt x="151" y="1189"/>
                    <a:pt x="183" y="1189"/>
                  </a:cubicBezTo>
                  <a:cubicBezTo>
                    <a:pt x="234" y="1189"/>
                    <a:pt x="281" y="1163"/>
                    <a:pt x="310" y="1119"/>
                  </a:cubicBezTo>
                  <a:lnTo>
                    <a:pt x="715" y="619"/>
                  </a:lnTo>
                  <a:lnTo>
                    <a:pt x="715" y="2060"/>
                  </a:lnTo>
                  <a:cubicBezTo>
                    <a:pt x="715" y="2143"/>
                    <a:pt x="787" y="2227"/>
                    <a:pt x="882" y="2227"/>
                  </a:cubicBezTo>
                  <a:cubicBezTo>
                    <a:pt x="965" y="2227"/>
                    <a:pt x="1048" y="2143"/>
                    <a:pt x="1048" y="2060"/>
                  </a:cubicBezTo>
                  <a:lnTo>
                    <a:pt x="1048" y="619"/>
                  </a:lnTo>
                  <a:lnTo>
                    <a:pt x="1441" y="1119"/>
                  </a:lnTo>
                  <a:cubicBezTo>
                    <a:pt x="1477" y="1167"/>
                    <a:pt x="1513" y="1179"/>
                    <a:pt x="1560" y="1179"/>
                  </a:cubicBezTo>
                  <a:cubicBezTo>
                    <a:pt x="1596" y="1179"/>
                    <a:pt x="1644" y="1167"/>
                    <a:pt x="1668" y="1155"/>
                  </a:cubicBezTo>
                  <a:cubicBezTo>
                    <a:pt x="1715" y="1107"/>
                    <a:pt x="1727" y="1000"/>
                    <a:pt x="1668" y="929"/>
                  </a:cubicBezTo>
                  <a:lnTo>
                    <a:pt x="989" y="60"/>
                  </a:lnTo>
                  <a:cubicBezTo>
                    <a:pt x="953" y="24"/>
                    <a:pt x="906" y="0"/>
                    <a:pt x="870" y="0"/>
                  </a:cubicBezTo>
                  <a:close/>
                </a:path>
              </a:pathLst>
            </a:custGeom>
            <a:grpFill/>
            <a:ln>
              <a:solidFill>
                <a:schemeClr val="tx2">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60000"/>
                    <a:lumOff val="40000"/>
                  </a:schemeClr>
                </a:solidFill>
              </a:endParaRPr>
            </a:p>
          </p:txBody>
        </p:sp>
        <p:sp>
          <p:nvSpPr>
            <p:cNvPr id="76" name="Google Shape;13417;p64"/>
            <p:cNvSpPr/>
            <p:nvPr/>
          </p:nvSpPr>
          <p:spPr>
            <a:xfrm>
              <a:off x="1965103" y="2503406"/>
              <a:ext cx="43989" cy="31162"/>
            </a:xfrm>
            <a:custGeom>
              <a:avLst/>
              <a:gdLst/>
              <a:ahLst/>
              <a:cxnLst/>
              <a:rect l="l" t="t" r="r" b="b"/>
              <a:pathLst>
                <a:path w="1382" h="979" extrusionOk="0">
                  <a:moveTo>
                    <a:pt x="181" y="0"/>
                  </a:moveTo>
                  <a:cubicBezTo>
                    <a:pt x="104" y="0"/>
                    <a:pt x="24" y="56"/>
                    <a:pt x="13" y="121"/>
                  </a:cubicBezTo>
                  <a:cubicBezTo>
                    <a:pt x="1" y="216"/>
                    <a:pt x="60" y="300"/>
                    <a:pt x="132" y="323"/>
                  </a:cubicBezTo>
                  <a:cubicBezTo>
                    <a:pt x="501" y="395"/>
                    <a:pt x="846" y="597"/>
                    <a:pt x="1072" y="919"/>
                  </a:cubicBezTo>
                  <a:cubicBezTo>
                    <a:pt x="1096" y="954"/>
                    <a:pt x="1144" y="978"/>
                    <a:pt x="1203" y="978"/>
                  </a:cubicBezTo>
                  <a:cubicBezTo>
                    <a:pt x="1227" y="978"/>
                    <a:pt x="1275" y="954"/>
                    <a:pt x="1310" y="942"/>
                  </a:cubicBezTo>
                  <a:cubicBezTo>
                    <a:pt x="1370" y="895"/>
                    <a:pt x="1382" y="800"/>
                    <a:pt x="1334" y="716"/>
                  </a:cubicBezTo>
                  <a:cubicBezTo>
                    <a:pt x="1060" y="347"/>
                    <a:pt x="656" y="97"/>
                    <a:pt x="203" y="2"/>
                  </a:cubicBezTo>
                  <a:cubicBezTo>
                    <a:pt x="196" y="1"/>
                    <a:pt x="189" y="0"/>
                    <a:pt x="181" y="0"/>
                  </a:cubicBezTo>
                  <a:close/>
                </a:path>
              </a:pathLst>
            </a:custGeom>
            <a:grpFill/>
            <a:ln>
              <a:solidFill>
                <a:schemeClr val="tx2">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60000"/>
                    <a:lumOff val="40000"/>
                  </a:schemeClr>
                </a:solidFill>
              </a:endParaRPr>
            </a:p>
          </p:txBody>
        </p:sp>
        <p:sp>
          <p:nvSpPr>
            <p:cNvPr id="77" name="Google Shape;13418;p64"/>
            <p:cNvSpPr/>
            <p:nvPr/>
          </p:nvSpPr>
          <p:spPr>
            <a:xfrm>
              <a:off x="2052668" y="2537369"/>
              <a:ext cx="34504" cy="30175"/>
            </a:xfrm>
            <a:custGeom>
              <a:avLst/>
              <a:gdLst/>
              <a:ahLst/>
              <a:cxnLst/>
              <a:rect l="l" t="t" r="r" b="b"/>
              <a:pathLst>
                <a:path w="1084" h="948" extrusionOk="0">
                  <a:moveTo>
                    <a:pt x="194" y="0"/>
                  </a:moveTo>
                  <a:cubicBezTo>
                    <a:pt x="124" y="0"/>
                    <a:pt x="56" y="45"/>
                    <a:pt x="36" y="114"/>
                  </a:cubicBezTo>
                  <a:cubicBezTo>
                    <a:pt x="0" y="209"/>
                    <a:pt x="48" y="292"/>
                    <a:pt x="131" y="328"/>
                  </a:cubicBezTo>
                  <a:cubicBezTo>
                    <a:pt x="405" y="411"/>
                    <a:pt x="631" y="602"/>
                    <a:pt x="762" y="864"/>
                  </a:cubicBezTo>
                  <a:cubicBezTo>
                    <a:pt x="786" y="923"/>
                    <a:pt x="845" y="947"/>
                    <a:pt x="905" y="947"/>
                  </a:cubicBezTo>
                  <a:cubicBezTo>
                    <a:pt x="941" y="947"/>
                    <a:pt x="953" y="947"/>
                    <a:pt x="988" y="935"/>
                  </a:cubicBezTo>
                  <a:cubicBezTo>
                    <a:pt x="1060" y="887"/>
                    <a:pt x="1084" y="804"/>
                    <a:pt x="1048" y="709"/>
                  </a:cubicBezTo>
                  <a:cubicBezTo>
                    <a:pt x="869" y="387"/>
                    <a:pt x="584" y="149"/>
                    <a:pt x="238" y="6"/>
                  </a:cubicBezTo>
                  <a:cubicBezTo>
                    <a:pt x="224" y="2"/>
                    <a:pt x="209" y="0"/>
                    <a:pt x="194" y="0"/>
                  </a:cubicBezTo>
                  <a:close/>
                </a:path>
              </a:pathLst>
            </a:custGeom>
            <a:grpFill/>
            <a:ln>
              <a:solidFill>
                <a:schemeClr val="tx2">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60000"/>
                    <a:lumOff val="40000"/>
                  </a:schemeClr>
                </a:solidFill>
              </a:endParaRPr>
            </a:p>
          </p:txBody>
        </p:sp>
      </p:grpSp>
      <p:sp>
        <p:nvSpPr>
          <p:cNvPr id="79" name="Google Shape;1240;p44"/>
          <p:cNvSpPr/>
          <p:nvPr/>
        </p:nvSpPr>
        <p:spPr>
          <a:xfrm>
            <a:off x="3855473" y="833887"/>
            <a:ext cx="998808" cy="2281825"/>
          </a:xfrm>
          <a:prstGeom prst="roundRect">
            <a:avLst>
              <a:gd name="adj" fmla="val 16667"/>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240;p44"/>
          <p:cNvSpPr/>
          <p:nvPr/>
        </p:nvSpPr>
        <p:spPr>
          <a:xfrm>
            <a:off x="6578350" y="833891"/>
            <a:ext cx="998808" cy="2281825"/>
          </a:xfrm>
          <a:prstGeom prst="roundRect">
            <a:avLst>
              <a:gd name="adj" fmla="val 16667"/>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15869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cxnSp>
        <p:nvCxnSpPr>
          <p:cNvPr id="1233" name="Google Shape;1233;p43"/>
          <p:cNvCxnSpPr/>
          <p:nvPr/>
        </p:nvCxnSpPr>
        <p:spPr>
          <a:xfrm rot="16200000" flipV="1">
            <a:off x="107775" y="3196191"/>
            <a:ext cx="1925550" cy="1226700"/>
          </a:xfrm>
          <a:prstGeom prst="bentConnector4">
            <a:avLst>
              <a:gd name="adj1" fmla="val 43433"/>
              <a:gd name="adj2" fmla="val 118635"/>
            </a:avLst>
          </a:prstGeom>
          <a:noFill/>
          <a:ln w="9525" cap="flat" cmpd="sng">
            <a:solidFill>
              <a:schemeClr val="lt2"/>
            </a:solidFill>
            <a:prstDash val="solid"/>
            <a:round/>
            <a:headEnd type="none" w="med" len="med"/>
            <a:tailEnd type="none" w="med" len="med"/>
          </a:ln>
        </p:spPr>
      </p:cxnSp>
      <p:sp>
        <p:nvSpPr>
          <p:cNvPr id="1234" name="Google Shape;1234;p43"/>
          <p:cNvSpPr txBox="1">
            <a:spLocks noGrp="1"/>
          </p:cNvSpPr>
          <p:nvPr>
            <p:ph type="title"/>
          </p:nvPr>
        </p:nvSpPr>
        <p:spPr>
          <a:xfrm>
            <a:off x="228600" y="209550"/>
            <a:ext cx="4438475" cy="505800"/>
          </a:xfrm>
          <a:prstGeom prst="rect">
            <a:avLst/>
          </a:prstGeom>
        </p:spPr>
        <p:txBody>
          <a:bodyPr spcFirstLastPara="1" wrap="square" lIns="91425" tIns="91425" rIns="91425" bIns="91425" anchor="b" anchorCtr="0">
            <a:noAutofit/>
          </a:bodyPr>
          <a:lstStyle/>
          <a:p>
            <a:r>
              <a:rPr lang="en-US" sz="2000" dirty="0"/>
              <a:t>Installing doubly linked list:</a:t>
            </a:r>
          </a:p>
        </p:txBody>
      </p:sp>
      <p:sp>
        <p:nvSpPr>
          <p:cNvPr id="1235" name="Google Shape;1235;p43"/>
          <p:cNvSpPr txBox="1">
            <a:spLocks noGrp="1"/>
          </p:cNvSpPr>
          <p:nvPr>
            <p:ph type="body" idx="1"/>
          </p:nvPr>
        </p:nvSpPr>
        <p:spPr>
          <a:xfrm>
            <a:off x="76200" y="2571750"/>
            <a:ext cx="2727900" cy="715500"/>
          </a:xfrm>
          <a:prstGeom prst="rect">
            <a:avLst/>
          </a:prstGeom>
        </p:spPr>
        <p:txBody>
          <a:bodyPr spcFirstLastPara="1" wrap="square" lIns="91425" tIns="91425" rIns="91425" bIns="91425" anchor="t" anchorCtr="0">
            <a:noAutofit/>
          </a:bodyPr>
          <a:lstStyle/>
          <a:p>
            <a:pPr marL="114300" indent="0">
              <a:buNone/>
            </a:pPr>
            <a:r>
              <a:rPr lang="en-US" dirty="0">
                <a:solidFill>
                  <a:schemeClr val="accent1"/>
                </a:solidFill>
              </a:rPr>
              <a:t>Structure of Node:</a:t>
            </a:r>
          </a:p>
          <a:p>
            <a:pPr marL="114300" indent="0">
              <a:buNone/>
            </a:pPr>
            <a:r>
              <a:rPr lang="en-US" sz="1200" dirty="0">
                <a:solidFill>
                  <a:schemeClr val="bg1">
                    <a:lumMod val="65000"/>
                  </a:schemeClr>
                </a:solidFill>
                <a:latin typeface="VNI-Helve-Condense" pitchFamily="2" charset="0"/>
              </a:rPr>
              <a:t>   In doubly linked list, there is a slight difference compered to singly linked list. </a:t>
            </a:r>
          </a:p>
          <a:p>
            <a:endParaRPr lang="en-US" dirty="0">
              <a:solidFill>
                <a:schemeClr val="accent1"/>
              </a:solidFill>
            </a:endParaRPr>
          </a:p>
        </p:txBody>
      </p:sp>
      <p:pic>
        <p:nvPicPr>
          <p:cNvPr id="9" name="Picture 8"/>
          <p:cNvPicPr/>
          <p:nvPr/>
        </p:nvPicPr>
        <p:blipFill>
          <a:blip r:embed="rId3">
            <a:clrChange>
              <a:clrFrom>
                <a:srgbClr val="1E1E1E"/>
              </a:clrFrom>
              <a:clrTo>
                <a:srgbClr val="1E1E1E">
                  <a:alpha val="0"/>
                </a:srgbClr>
              </a:clrTo>
            </a:clrChange>
            <a:extLst>
              <a:ext uri="{28A0092B-C50C-407E-A947-70E740481C1C}">
                <a14:useLocalDpi xmlns:a14="http://schemas.microsoft.com/office/drawing/2010/main" val="0"/>
              </a:ext>
            </a:extLst>
          </a:blip>
          <a:stretch>
            <a:fillRect/>
          </a:stretch>
        </p:blipFill>
        <p:spPr>
          <a:xfrm>
            <a:off x="152400" y="1059616"/>
            <a:ext cx="3886200" cy="1664534"/>
          </a:xfrm>
          <a:prstGeom prst="rect">
            <a:avLst/>
          </a:prstGeom>
        </p:spPr>
      </p:pic>
      <p:cxnSp>
        <p:nvCxnSpPr>
          <p:cNvPr id="10" name="Google Shape;1233;p43"/>
          <p:cNvCxnSpPr/>
          <p:nvPr/>
        </p:nvCxnSpPr>
        <p:spPr>
          <a:xfrm rot="5400000" flipH="1" flipV="1">
            <a:off x="6203775" y="2997375"/>
            <a:ext cx="1925550" cy="1226700"/>
          </a:xfrm>
          <a:prstGeom prst="bentConnector4">
            <a:avLst>
              <a:gd name="adj1" fmla="val 43433"/>
              <a:gd name="adj2" fmla="val 118635"/>
            </a:avLst>
          </a:prstGeom>
          <a:noFill/>
          <a:ln w="9525" cap="flat" cmpd="sng">
            <a:solidFill>
              <a:schemeClr val="accent2"/>
            </a:solidFill>
            <a:prstDash val="solid"/>
            <a:round/>
            <a:headEnd type="none" w="med" len="med"/>
            <a:tailEnd type="none" w="med" len="med"/>
          </a:ln>
        </p:spPr>
      </p:cxnSp>
      <p:sp>
        <p:nvSpPr>
          <p:cNvPr id="11" name="Google Shape;1235;p43"/>
          <p:cNvSpPr txBox="1">
            <a:spLocks/>
          </p:cNvSpPr>
          <p:nvPr/>
        </p:nvSpPr>
        <p:spPr>
          <a:xfrm>
            <a:off x="5189250" y="2392062"/>
            <a:ext cx="2727900" cy="715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ctr"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ctr"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ctr"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ctr"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ctr"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ctr"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ctr"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ctr"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en-US" dirty="0">
                <a:solidFill>
                  <a:schemeClr val="accent2"/>
                </a:solidFill>
              </a:rPr>
              <a:t>Structure of list:</a:t>
            </a:r>
          </a:p>
          <a:p>
            <a:pPr marL="114300" indent="0">
              <a:buFont typeface="Maven Pro"/>
              <a:buNone/>
            </a:pPr>
            <a:r>
              <a:rPr lang="en-US" sz="1200" dirty="0">
                <a:solidFill>
                  <a:schemeClr val="bg1">
                    <a:lumMod val="65000"/>
                  </a:schemeClr>
                </a:solidFill>
                <a:latin typeface="VNI-Helve-Condense" pitchFamily="2" charset="0"/>
              </a:rPr>
              <a:t>   </a:t>
            </a:r>
          </a:p>
          <a:p>
            <a:endParaRPr lang="en-US" dirty="0">
              <a:solidFill>
                <a:schemeClr val="accent1"/>
              </a:solidFill>
            </a:endParaRPr>
          </a:p>
        </p:txBody>
      </p:sp>
      <p:pic>
        <p:nvPicPr>
          <p:cNvPr id="12" name="Picture 11"/>
          <p:cNvPicPr/>
          <p:nvPr/>
        </p:nvPicPr>
        <p:blipFill rotWithShape="1">
          <a:blip r:embed="rId4">
            <a:clrChange>
              <a:clrFrom>
                <a:srgbClr val="1E1E1E"/>
              </a:clrFrom>
              <a:clrTo>
                <a:srgbClr val="1E1E1E">
                  <a:alpha val="0"/>
                </a:srgbClr>
              </a:clrTo>
            </a:clrChange>
            <a:extLst>
              <a:ext uri="{28A0092B-C50C-407E-A947-70E740481C1C}">
                <a14:useLocalDpi xmlns:a14="http://schemas.microsoft.com/office/drawing/2010/main" val="0"/>
              </a:ext>
            </a:extLst>
          </a:blip>
          <a:srcRect l="1579"/>
          <a:stretch/>
        </p:blipFill>
        <p:spPr>
          <a:xfrm>
            <a:off x="5437118" y="157034"/>
            <a:ext cx="3209964" cy="1295400"/>
          </a:xfrm>
          <a:prstGeom prst="rect">
            <a:avLst/>
          </a:prstGeom>
        </p:spPr>
      </p:pic>
      <p:pic>
        <p:nvPicPr>
          <p:cNvPr id="13" name="Picture 12"/>
          <p:cNvPicPr/>
          <p:nvPr/>
        </p:nvPicPr>
        <p:blipFill>
          <a:blip r:embed="rId5">
            <a:clrChange>
              <a:clrFrom>
                <a:srgbClr val="1E1E1E"/>
              </a:clrFrom>
              <a:clrTo>
                <a:srgbClr val="1E1E1E">
                  <a:alpha val="0"/>
                </a:srgbClr>
              </a:clrTo>
            </a:clrChange>
            <a:extLst>
              <a:ext uri="{28A0092B-C50C-407E-A947-70E740481C1C}">
                <a14:useLocalDpi xmlns:a14="http://schemas.microsoft.com/office/drawing/2010/main" val="0"/>
              </a:ext>
            </a:extLst>
          </a:blip>
          <a:stretch>
            <a:fillRect/>
          </a:stretch>
        </p:blipFill>
        <p:spPr>
          <a:xfrm>
            <a:off x="5257800" y="1428750"/>
            <a:ext cx="3389282" cy="118705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sp>
        <p:nvSpPr>
          <p:cNvPr id="1234" name="Google Shape;1234;p43"/>
          <p:cNvSpPr txBox="1">
            <a:spLocks noGrp="1"/>
          </p:cNvSpPr>
          <p:nvPr>
            <p:ph type="title"/>
          </p:nvPr>
        </p:nvSpPr>
        <p:spPr>
          <a:xfrm>
            <a:off x="228600" y="209550"/>
            <a:ext cx="4438475" cy="505800"/>
          </a:xfrm>
          <a:prstGeom prst="rect">
            <a:avLst/>
          </a:prstGeom>
        </p:spPr>
        <p:txBody>
          <a:bodyPr spcFirstLastPara="1" wrap="square" lIns="91425" tIns="91425" rIns="91425" bIns="91425" anchor="b" anchorCtr="0">
            <a:noAutofit/>
          </a:bodyPr>
          <a:lstStyle/>
          <a:p>
            <a:r>
              <a:rPr lang="en-US" sz="2000" dirty="0"/>
              <a:t>Installing doubly linked list:</a:t>
            </a:r>
          </a:p>
        </p:txBody>
      </p:sp>
      <p:cxnSp>
        <p:nvCxnSpPr>
          <p:cNvPr id="10" name="Google Shape;1233;p43"/>
          <p:cNvCxnSpPr/>
          <p:nvPr/>
        </p:nvCxnSpPr>
        <p:spPr>
          <a:xfrm rot="5400000" flipH="1" flipV="1">
            <a:off x="4070175" y="2082975"/>
            <a:ext cx="1925550" cy="1226700"/>
          </a:xfrm>
          <a:prstGeom prst="bentConnector4">
            <a:avLst>
              <a:gd name="adj1" fmla="val 43433"/>
              <a:gd name="adj2" fmla="val 254622"/>
            </a:avLst>
          </a:prstGeom>
          <a:noFill/>
          <a:ln w="9525" cap="flat" cmpd="sng">
            <a:solidFill>
              <a:schemeClr val="accent3"/>
            </a:solidFill>
            <a:prstDash val="solid"/>
            <a:round/>
            <a:headEnd type="none" w="med" len="med"/>
            <a:tailEnd type="none" w="med" len="med"/>
          </a:ln>
        </p:spPr>
      </p:cxnSp>
      <p:sp>
        <p:nvSpPr>
          <p:cNvPr id="11" name="Google Shape;1235;p43"/>
          <p:cNvSpPr txBox="1">
            <a:spLocks/>
          </p:cNvSpPr>
          <p:nvPr/>
        </p:nvSpPr>
        <p:spPr>
          <a:xfrm>
            <a:off x="5181600" y="1200150"/>
            <a:ext cx="2727900" cy="715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ctr"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ctr"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ctr"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ctr"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ctr"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ctr"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ctr"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ctr"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en-US" dirty="0">
                <a:solidFill>
                  <a:schemeClr val="accent3"/>
                </a:solidFill>
              </a:rPr>
              <a:t>Declare a node</a:t>
            </a:r>
          </a:p>
          <a:p>
            <a:pPr marL="114300" indent="0">
              <a:buFont typeface="Maven Pro"/>
              <a:buNone/>
            </a:pPr>
            <a:r>
              <a:rPr lang="en-US" sz="1200" dirty="0">
                <a:solidFill>
                  <a:schemeClr val="bg1">
                    <a:lumMod val="65000"/>
                  </a:schemeClr>
                </a:solidFill>
                <a:latin typeface="VNI-Helve-Condense" pitchFamily="2" charset="0"/>
              </a:rPr>
              <a:t>   </a:t>
            </a:r>
          </a:p>
          <a:p>
            <a:endParaRPr lang="en-US" dirty="0">
              <a:solidFill>
                <a:schemeClr val="accent1"/>
              </a:solidFill>
            </a:endParaRPr>
          </a:p>
        </p:txBody>
      </p:sp>
      <p:pic>
        <p:nvPicPr>
          <p:cNvPr id="14" name="Picture 13"/>
          <p:cNvPicPr/>
          <p:nvPr/>
        </p:nvPicPr>
        <p:blipFill>
          <a:blip r:embed="rId3">
            <a:clrChange>
              <a:clrFrom>
                <a:srgbClr val="1E1E1E"/>
              </a:clrFrom>
              <a:clrTo>
                <a:srgbClr val="1E1E1E">
                  <a:alpha val="0"/>
                </a:srgbClr>
              </a:clrTo>
            </a:clrChange>
            <a:extLst>
              <a:ext uri="{28A0092B-C50C-407E-A947-70E740481C1C}">
                <a14:useLocalDpi xmlns:a14="http://schemas.microsoft.com/office/drawing/2010/main" val="0"/>
              </a:ext>
            </a:extLst>
          </a:blip>
          <a:stretch>
            <a:fillRect/>
          </a:stretch>
        </p:blipFill>
        <p:spPr>
          <a:xfrm>
            <a:off x="457200" y="1059352"/>
            <a:ext cx="6781800" cy="2045798"/>
          </a:xfrm>
          <a:prstGeom prst="rect">
            <a:avLst/>
          </a:prstGeom>
        </p:spPr>
      </p:pic>
    </p:spTree>
    <p:extLst>
      <p:ext uri="{BB962C8B-B14F-4D97-AF65-F5344CB8AC3E}">
        <p14:creationId xmlns:p14="http://schemas.microsoft.com/office/powerpoint/2010/main" val="15401614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87630" y="590550"/>
            <a:ext cx="3344559"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Manipulation with Dbly LnkLst</a:t>
            </a:r>
            <a:endParaRPr sz="3000" dirty="0"/>
          </a:p>
        </p:txBody>
      </p:sp>
      <p:sp>
        <p:nvSpPr>
          <p:cNvPr id="601" name="Google Shape;601;p30"/>
          <p:cNvSpPr txBox="1">
            <a:spLocks noGrp="1"/>
          </p:cNvSpPr>
          <p:nvPr>
            <p:ph type="ctrTitle" idx="2"/>
          </p:nvPr>
        </p:nvSpPr>
        <p:spPr>
          <a:xfrm>
            <a:off x="4876800" y="1770960"/>
            <a:ext cx="2860845" cy="644700"/>
          </a:xfrm>
          <a:prstGeom prst="rect">
            <a:avLst/>
          </a:prstGeom>
        </p:spPr>
        <p:txBody>
          <a:bodyPr spcFirstLastPara="1" wrap="square" lIns="91425" tIns="91425" rIns="91425" bIns="91425" anchor="b" anchorCtr="0">
            <a:noAutofit/>
          </a:bodyPr>
          <a:lstStyle/>
          <a:p>
            <a:pPr lvl="0"/>
            <a:r>
              <a:rPr lang="en-US" dirty="0">
                <a:solidFill>
                  <a:schemeClr val="accent1"/>
                </a:solidFill>
              </a:rPr>
              <a:t>Adding node at front:</a:t>
            </a:r>
            <a:endParaRPr dirty="0">
              <a:solidFill>
                <a:schemeClr val="accent1"/>
              </a:solidFill>
            </a:endParaRPr>
          </a:p>
        </p:txBody>
      </p:sp>
      <p:sp>
        <p:nvSpPr>
          <p:cNvPr id="602" name="Google Shape;602;p30"/>
          <p:cNvSpPr txBox="1">
            <a:spLocks noGrp="1"/>
          </p:cNvSpPr>
          <p:nvPr>
            <p:ph type="ctrTitle" idx="4"/>
          </p:nvPr>
        </p:nvSpPr>
        <p:spPr>
          <a:xfrm>
            <a:off x="2339179" y="4498800"/>
            <a:ext cx="1904999" cy="644700"/>
          </a:xfrm>
          <a:prstGeom prst="rect">
            <a:avLst/>
          </a:prstGeom>
        </p:spPr>
        <p:txBody>
          <a:bodyPr spcFirstLastPara="1" wrap="square" lIns="91425" tIns="91425" rIns="91425" bIns="91425" anchor="b" anchorCtr="0">
            <a:noAutofit/>
          </a:bodyPr>
          <a:lstStyle/>
          <a:p>
            <a:r>
              <a:rPr lang="en-US" dirty="0">
                <a:solidFill>
                  <a:schemeClr val="accent3"/>
                </a:solidFill>
              </a:rPr>
              <a:t>Adding node at any position:</a:t>
            </a:r>
            <a:br>
              <a:rPr lang="en-US" dirty="0">
                <a:solidFill>
                  <a:schemeClr val="accent3"/>
                </a:solidFill>
              </a:rPr>
            </a:br>
            <a:endParaRPr dirty="0">
              <a:solidFill>
                <a:schemeClr val="accent3"/>
              </a:solidFill>
            </a:endParaRPr>
          </a:p>
        </p:txBody>
      </p:sp>
      <p:sp>
        <p:nvSpPr>
          <p:cNvPr id="604" name="Google Shape;604;p30"/>
          <p:cNvSpPr txBox="1">
            <a:spLocks noGrp="1"/>
          </p:cNvSpPr>
          <p:nvPr>
            <p:ph type="ctrTitle"/>
          </p:nvPr>
        </p:nvSpPr>
        <p:spPr>
          <a:xfrm>
            <a:off x="2511736" y="1920052"/>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t>ADDING</a:t>
            </a:r>
            <a:endParaRPr sz="2800" dirty="0"/>
          </a:p>
        </p:txBody>
      </p:sp>
      <p:sp>
        <p:nvSpPr>
          <p:cNvPr id="608" name="Google Shape;608;p30"/>
          <p:cNvSpPr txBox="1">
            <a:spLocks noGrp="1"/>
          </p:cNvSpPr>
          <p:nvPr>
            <p:ph type="ctrTitle" idx="6"/>
          </p:nvPr>
        </p:nvSpPr>
        <p:spPr>
          <a:xfrm>
            <a:off x="4724400" y="2876550"/>
            <a:ext cx="2479845" cy="644700"/>
          </a:xfrm>
          <a:prstGeom prst="rect">
            <a:avLst/>
          </a:prstGeom>
        </p:spPr>
        <p:txBody>
          <a:bodyPr spcFirstLastPara="1" wrap="square" lIns="91425" tIns="91425" rIns="91425" bIns="91425" anchor="b" anchorCtr="0">
            <a:noAutofit/>
          </a:bodyPr>
          <a:lstStyle/>
          <a:p>
            <a:r>
              <a:rPr lang="en-US" dirty="0">
                <a:solidFill>
                  <a:schemeClr val="accent2"/>
                </a:solidFill>
              </a:rPr>
              <a:t>Adding node at end:</a:t>
            </a:r>
          </a:p>
        </p:txBody>
      </p:sp>
      <p:sp>
        <p:nvSpPr>
          <p:cNvPr id="610" name="Google Shape;610;p30"/>
          <p:cNvSpPr/>
          <p:nvPr/>
        </p:nvSpPr>
        <p:spPr>
          <a:xfrm>
            <a:off x="3039759" y="3461810"/>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4438209" y="2053410"/>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4438209" y="3461810"/>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3" name="Google Shape;613;p30"/>
          <p:cNvCxnSpPr>
            <a:endCxn id="611" idx="1"/>
          </p:cNvCxnSpPr>
          <p:nvPr/>
        </p:nvCxnSpPr>
        <p:spPr>
          <a:xfrm flipV="1">
            <a:off x="2819400" y="2415360"/>
            <a:ext cx="1618809" cy="300"/>
          </a:xfrm>
          <a:prstGeom prst="bentConnector3">
            <a:avLst>
              <a:gd name="adj1" fmla="val 50000"/>
            </a:avLst>
          </a:prstGeom>
          <a:noFill/>
          <a:ln w="9525" cap="flat" cmpd="sng">
            <a:solidFill>
              <a:schemeClr val="lt2"/>
            </a:solidFill>
            <a:prstDash val="solid"/>
            <a:round/>
            <a:headEnd type="none" w="med" len="med"/>
            <a:tailEnd type="none" w="med" len="med"/>
          </a:ln>
        </p:spPr>
      </p:cxnSp>
      <p:cxnSp>
        <p:nvCxnSpPr>
          <p:cNvPr id="614" name="Google Shape;614;p30"/>
          <p:cNvCxnSpPr>
            <a:stCxn id="611" idx="2"/>
            <a:endCxn id="610" idx="0"/>
          </p:cNvCxnSpPr>
          <p:nvPr/>
        </p:nvCxnSpPr>
        <p:spPr>
          <a:xfrm rot="5400000">
            <a:off x="3758709" y="2420460"/>
            <a:ext cx="684600" cy="1398300"/>
          </a:xfrm>
          <a:prstGeom prst="bentConnector3">
            <a:avLst>
              <a:gd name="adj1" fmla="val 49993"/>
            </a:avLst>
          </a:prstGeom>
          <a:noFill/>
          <a:ln w="9525" cap="flat" cmpd="sng">
            <a:solidFill>
              <a:schemeClr val="lt2"/>
            </a:solidFill>
            <a:prstDash val="solid"/>
            <a:round/>
            <a:headEnd type="none" w="med" len="med"/>
            <a:tailEnd type="none" w="med" len="med"/>
          </a:ln>
        </p:spPr>
      </p:cxnSp>
      <p:cxnSp>
        <p:nvCxnSpPr>
          <p:cNvPr id="615" name="Google Shape;615;p30"/>
          <p:cNvCxnSpPr>
            <a:stCxn id="610" idx="3"/>
            <a:endCxn id="612" idx="1"/>
          </p:cNvCxnSpPr>
          <p:nvPr/>
        </p:nvCxnSpPr>
        <p:spPr>
          <a:xfrm>
            <a:off x="3763659" y="3823760"/>
            <a:ext cx="674700" cy="0"/>
          </a:xfrm>
          <a:prstGeom prst="straightConnector1">
            <a:avLst/>
          </a:prstGeom>
          <a:noFill/>
          <a:ln w="9525" cap="flat" cmpd="sng">
            <a:solidFill>
              <a:schemeClr val="lt2"/>
            </a:solidFill>
            <a:prstDash val="solid"/>
            <a:round/>
            <a:headEnd type="none" w="med" len="med"/>
            <a:tailEnd type="none" w="med" len="med"/>
          </a:ln>
        </p:spPr>
      </p:cxnSp>
      <p:pic>
        <p:nvPicPr>
          <p:cNvPr id="60" name="Picture 59"/>
          <p:cNvPicPr/>
          <p:nvPr/>
        </p:nvPicPr>
        <p:blipFill>
          <a:blip r:embed="rId3">
            <a:clrChange>
              <a:clrFrom>
                <a:srgbClr val="1E1E1E"/>
              </a:clrFrom>
              <a:clrTo>
                <a:srgbClr val="1E1E1E">
                  <a:alpha val="0"/>
                </a:srgbClr>
              </a:clrTo>
            </a:clrChange>
            <a:extLst>
              <a:ext uri="{28A0092B-C50C-407E-A947-70E740481C1C}">
                <a14:useLocalDpi xmlns:a14="http://schemas.microsoft.com/office/drawing/2010/main" val="0"/>
              </a:ext>
            </a:extLst>
          </a:blip>
          <a:stretch>
            <a:fillRect/>
          </a:stretch>
        </p:blipFill>
        <p:spPr>
          <a:xfrm>
            <a:off x="4225643" y="285750"/>
            <a:ext cx="4903941" cy="1958031"/>
          </a:xfrm>
          <a:prstGeom prst="rect">
            <a:avLst/>
          </a:prstGeom>
        </p:spPr>
      </p:pic>
      <p:pic>
        <p:nvPicPr>
          <p:cNvPr id="61" name="Picture 60"/>
          <p:cNvPicPr/>
          <p:nvPr/>
        </p:nvPicPr>
        <p:blipFill rotWithShape="1">
          <a:blip r:embed="rId4">
            <a:clrChange>
              <a:clrFrom>
                <a:srgbClr val="1E1E1E"/>
              </a:clrFrom>
              <a:clrTo>
                <a:srgbClr val="1E1E1E">
                  <a:alpha val="0"/>
                </a:srgbClr>
              </a:clrTo>
            </a:clrChange>
            <a:extLst>
              <a:ext uri="{28A0092B-C50C-407E-A947-70E740481C1C}">
                <a14:useLocalDpi xmlns:a14="http://schemas.microsoft.com/office/drawing/2010/main" val="0"/>
              </a:ext>
            </a:extLst>
          </a:blip>
          <a:srcRect r="50000"/>
          <a:stretch/>
        </p:blipFill>
        <p:spPr>
          <a:xfrm>
            <a:off x="5191713" y="3450590"/>
            <a:ext cx="2971800" cy="1692910"/>
          </a:xfrm>
          <a:prstGeom prst="rect">
            <a:avLst/>
          </a:prstGeom>
        </p:spPr>
      </p:pic>
      <p:pic>
        <p:nvPicPr>
          <p:cNvPr id="62" name="Picture 61"/>
          <p:cNvPicPr/>
          <p:nvPr/>
        </p:nvPicPr>
        <p:blipFill>
          <a:blip r:embed="rId5">
            <a:clrChange>
              <a:clrFrom>
                <a:srgbClr val="1E1E1E"/>
              </a:clrFrom>
              <a:clrTo>
                <a:srgbClr val="1E1E1E">
                  <a:alpha val="0"/>
                </a:srgbClr>
              </a:clrTo>
            </a:clrChange>
            <a:extLst>
              <a:ext uri="{28A0092B-C50C-407E-A947-70E740481C1C}">
                <a14:useLocalDpi xmlns:a14="http://schemas.microsoft.com/office/drawing/2010/main" val="0"/>
              </a:ext>
            </a:extLst>
          </a:blip>
          <a:stretch>
            <a:fillRect/>
          </a:stretch>
        </p:blipFill>
        <p:spPr>
          <a:xfrm>
            <a:off x="117389" y="1264765"/>
            <a:ext cx="2963559" cy="1385360"/>
          </a:xfrm>
          <a:prstGeom prst="rect">
            <a:avLst/>
          </a:prstGeom>
        </p:spPr>
      </p:pic>
      <p:pic>
        <p:nvPicPr>
          <p:cNvPr id="63" name="Picture 62"/>
          <p:cNvPicPr/>
          <p:nvPr/>
        </p:nvPicPr>
        <p:blipFill>
          <a:blip r:embed="rId6">
            <a:clrChange>
              <a:clrFrom>
                <a:srgbClr val="1E1E1E"/>
              </a:clrFrom>
              <a:clrTo>
                <a:srgbClr val="1E1E1E">
                  <a:alpha val="0"/>
                </a:srgbClr>
              </a:clrTo>
            </a:clrChange>
            <a:extLst>
              <a:ext uri="{28A0092B-C50C-407E-A947-70E740481C1C}">
                <a14:useLocalDpi xmlns:a14="http://schemas.microsoft.com/office/drawing/2010/main" val="0"/>
              </a:ext>
            </a:extLst>
          </a:blip>
          <a:stretch>
            <a:fillRect/>
          </a:stretch>
        </p:blipFill>
        <p:spPr>
          <a:xfrm>
            <a:off x="152400" y="2618718"/>
            <a:ext cx="2819400" cy="2485287"/>
          </a:xfrm>
          <a:prstGeom prst="rect">
            <a:avLst/>
          </a:prstGeom>
        </p:spPr>
      </p:pic>
      <p:cxnSp>
        <p:nvCxnSpPr>
          <p:cNvPr id="73" name="Google Shape;593;p29"/>
          <p:cNvCxnSpPr/>
          <p:nvPr/>
        </p:nvCxnSpPr>
        <p:spPr>
          <a:xfrm rot="16200000" flipH="1">
            <a:off x="811800" y="662672"/>
            <a:ext cx="1146600" cy="2563800"/>
          </a:xfrm>
          <a:prstGeom prst="bentConnector4">
            <a:avLst>
              <a:gd name="adj1" fmla="val -20768"/>
              <a:gd name="adj2" fmla="val 100745"/>
            </a:avLst>
          </a:prstGeom>
          <a:noFill/>
          <a:ln w="9525" cap="flat" cmpd="sng">
            <a:solidFill>
              <a:schemeClr val="accent3"/>
            </a:solidFill>
            <a:prstDash val="solid"/>
            <a:round/>
            <a:headEnd type="none" w="med" len="med"/>
            <a:tailEnd type="none" w="med" len="med"/>
          </a:ln>
        </p:spPr>
      </p:cxnSp>
      <p:cxnSp>
        <p:nvCxnSpPr>
          <p:cNvPr id="14" name="Straight Connector 13"/>
          <p:cNvCxnSpPr/>
          <p:nvPr/>
        </p:nvCxnSpPr>
        <p:spPr>
          <a:xfrm flipH="1">
            <a:off x="2670203" y="1119245"/>
            <a:ext cx="3203" cy="2976505"/>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78" name="Google Shape;604;p30"/>
          <p:cNvSpPr txBox="1">
            <a:spLocks/>
          </p:cNvSpPr>
          <p:nvPr/>
        </p:nvSpPr>
        <p:spPr>
          <a:xfrm>
            <a:off x="2461059" y="3451050"/>
            <a:ext cx="1881300" cy="644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800"/>
              <a:buFont typeface="Fira Sans Condensed Medium"/>
              <a:buNone/>
              <a:defRPr sz="2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2pPr>
            <a:lvl3pPr marR="0" lvl="2"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3pPr>
            <a:lvl4pPr marR="0" lvl="3"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4pPr>
            <a:lvl5pPr marR="0" lvl="4"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5pPr>
            <a:lvl6pPr marR="0" lvl="5"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6pPr>
            <a:lvl7pPr marR="0" lvl="6"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7pPr>
            <a:lvl8pPr marR="0" lvl="7"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8pPr>
            <a:lvl9pPr marR="0" lvl="8"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9pPr>
          </a:lstStyle>
          <a:p>
            <a:r>
              <a:rPr lang="en-US" sz="2400" dirty="0"/>
              <a:t>Index</a:t>
            </a:r>
          </a:p>
        </p:txBody>
      </p:sp>
      <p:sp>
        <p:nvSpPr>
          <p:cNvPr id="79" name="Google Shape;604;p30"/>
          <p:cNvSpPr txBox="1">
            <a:spLocks/>
          </p:cNvSpPr>
          <p:nvPr/>
        </p:nvSpPr>
        <p:spPr>
          <a:xfrm>
            <a:off x="3859509" y="3451050"/>
            <a:ext cx="1881300" cy="644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800"/>
              <a:buFont typeface="Fira Sans Condensed Medium"/>
              <a:buNone/>
              <a:defRPr sz="2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2pPr>
            <a:lvl3pPr marR="0" lvl="2"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3pPr>
            <a:lvl4pPr marR="0" lvl="3"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4pPr>
            <a:lvl5pPr marR="0" lvl="4"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5pPr>
            <a:lvl6pPr marR="0" lvl="5"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6pPr>
            <a:lvl7pPr marR="0" lvl="6"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7pPr>
            <a:lvl8pPr marR="0" lvl="7"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8pPr>
            <a:lvl9pPr marR="0" lvl="8"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9pPr>
          </a:lstStyle>
          <a:p>
            <a:r>
              <a:rPr lang="en-US" sz="2800" dirty="0"/>
              <a:t>Tail</a:t>
            </a:r>
          </a:p>
        </p:txBody>
      </p:sp>
      <p:sp>
        <p:nvSpPr>
          <p:cNvPr id="80" name="Google Shape;604;p30"/>
          <p:cNvSpPr txBox="1">
            <a:spLocks/>
          </p:cNvSpPr>
          <p:nvPr/>
        </p:nvSpPr>
        <p:spPr>
          <a:xfrm>
            <a:off x="4176161" y="2333797"/>
            <a:ext cx="1247996" cy="36815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800"/>
              <a:buFont typeface="Fira Sans Condensed Medium"/>
              <a:buNone/>
              <a:defRPr sz="2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2pPr>
            <a:lvl3pPr marR="0" lvl="2"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3pPr>
            <a:lvl4pPr marR="0" lvl="3"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4pPr>
            <a:lvl5pPr marR="0" lvl="4"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5pPr>
            <a:lvl6pPr marR="0" lvl="5"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6pPr>
            <a:lvl7pPr marR="0" lvl="6"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7pPr>
            <a:lvl8pPr marR="0" lvl="7"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8pPr>
            <a:lvl9pPr marR="0" lvl="8"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9pPr>
          </a:lstStyle>
          <a:p>
            <a:r>
              <a:rPr lang="en-US" sz="2800" dirty="0"/>
              <a:t>Head</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3"/>
        <p:cNvGrpSpPr/>
        <p:nvPr/>
      </p:nvGrpSpPr>
      <p:grpSpPr>
        <a:xfrm>
          <a:off x="0" y="0"/>
          <a:ext cx="0" cy="0"/>
          <a:chOff x="0" y="0"/>
          <a:chExt cx="0" cy="0"/>
        </a:xfrm>
      </p:grpSpPr>
      <p:pic>
        <p:nvPicPr>
          <p:cNvPr id="1026" name="Picture 2" descr="Delete a node in a Doubly Linked List - GeeksforGeeks"/>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630299" y="3257550"/>
            <a:ext cx="3700678" cy="1885950"/>
          </a:xfrm>
          <a:prstGeom prst="rect">
            <a:avLst/>
          </a:prstGeom>
          <a:noFill/>
          <a:extLst>
            <a:ext uri="{909E8E84-426E-40DD-AFC4-6F175D3DCCD1}">
              <a14:hiddenFill xmlns:a14="http://schemas.microsoft.com/office/drawing/2010/main">
                <a:solidFill>
                  <a:srgbClr val="FFFFFF"/>
                </a:solidFill>
              </a14:hiddenFill>
            </a:ext>
          </a:extLst>
        </p:spPr>
      </p:pic>
      <p:sp>
        <p:nvSpPr>
          <p:cNvPr id="1088" name="Google Shape;1088;p38"/>
          <p:cNvSpPr txBox="1">
            <a:spLocks noGrp="1"/>
          </p:cNvSpPr>
          <p:nvPr>
            <p:ph type="ctrTitle"/>
          </p:nvPr>
        </p:nvSpPr>
        <p:spPr>
          <a:xfrm>
            <a:off x="22457" y="57150"/>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Deleting</a:t>
            </a:r>
            <a:endParaRPr dirty="0"/>
          </a:p>
        </p:txBody>
      </p:sp>
      <p:grpSp>
        <p:nvGrpSpPr>
          <p:cNvPr id="1090" name="Google Shape;1090;p38"/>
          <p:cNvGrpSpPr/>
          <p:nvPr/>
        </p:nvGrpSpPr>
        <p:grpSpPr>
          <a:xfrm>
            <a:off x="1372725" y="2731350"/>
            <a:ext cx="373500" cy="373500"/>
            <a:chOff x="1372725" y="1912500"/>
            <a:chExt cx="373500" cy="373500"/>
          </a:xfrm>
        </p:grpSpPr>
        <p:sp>
          <p:nvSpPr>
            <p:cNvPr id="1091" name="Google Shape;1091;p38"/>
            <p:cNvSpPr/>
            <p:nvPr/>
          </p:nvSpPr>
          <p:spPr>
            <a:xfrm>
              <a:off x="14640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8"/>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6" name="Google Shape;1096;p38"/>
          <p:cNvGrpSpPr/>
          <p:nvPr/>
        </p:nvGrpSpPr>
        <p:grpSpPr>
          <a:xfrm>
            <a:off x="4198500" y="2731350"/>
            <a:ext cx="373500" cy="373500"/>
            <a:chOff x="5557850" y="1912500"/>
            <a:chExt cx="373500" cy="373500"/>
          </a:xfrm>
        </p:grpSpPr>
        <p:sp>
          <p:nvSpPr>
            <p:cNvPr id="1097" name="Google Shape;1097;p38"/>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8"/>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38"/>
          <p:cNvGrpSpPr/>
          <p:nvPr/>
        </p:nvGrpSpPr>
        <p:grpSpPr>
          <a:xfrm>
            <a:off x="7457825" y="2731350"/>
            <a:ext cx="373500" cy="373500"/>
            <a:chOff x="7457825" y="1912500"/>
            <a:chExt cx="373500" cy="373500"/>
          </a:xfrm>
        </p:grpSpPr>
        <p:sp>
          <p:nvSpPr>
            <p:cNvPr id="1100" name="Google Shape;1100;p38"/>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8"/>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0" name="Google Shape;1110;p38"/>
          <p:cNvSpPr txBox="1">
            <a:spLocks noGrp="1"/>
          </p:cNvSpPr>
          <p:nvPr>
            <p:ph type="ctrTitle" idx="4294967295"/>
          </p:nvPr>
        </p:nvSpPr>
        <p:spPr>
          <a:xfrm>
            <a:off x="903123" y="2331868"/>
            <a:ext cx="1286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accent2"/>
                </a:solidFill>
              </a:rPr>
              <a:t>Del Head</a:t>
            </a:r>
            <a:endParaRPr sz="2400" dirty="0">
              <a:solidFill>
                <a:schemeClr val="accent2"/>
              </a:solidFill>
            </a:endParaRPr>
          </a:p>
        </p:txBody>
      </p:sp>
      <p:sp>
        <p:nvSpPr>
          <p:cNvPr id="1112" name="Google Shape;1112;p38"/>
          <p:cNvSpPr txBox="1">
            <a:spLocks noGrp="1"/>
          </p:cNvSpPr>
          <p:nvPr>
            <p:ph type="ctrTitle" idx="4294967295"/>
          </p:nvPr>
        </p:nvSpPr>
        <p:spPr>
          <a:xfrm>
            <a:off x="4385250" y="2686029"/>
            <a:ext cx="1824478"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accent3"/>
                </a:solidFill>
              </a:rPr>
              <a:t>Del k position</a:t>
            </a:r>
            <a:endParaRPr sz="2000" dirty="0">
              <a:solidFill>
                <a:schemeClr val="accent3"/>
              </a:solidFill>
            </a:endParaRPr>
          </a:p>
        </p:txBody>
      </p:sp>
      <p:sp>
        <p:nvSpPr>
          <p:cNvPr id="1113" name="Google Shape;1113;p38"/>
          <p:cNvSpPr txBox="1">
            <a:spLocks noGrp="1"/>
          </p:cNvSpPr>
          <p:nvPr>
            <p:ph type="ctrTitle" idx="4294967295"/>
          </p:nvPr>
        </p:nvSpPr>
        <p:spPr>
          <a:xfrm>
            <a:off x="7001363" y="2303550"/>
            <a:ext cx="1286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accent4"/>
                </a:solidFill>
              </a:rPr>
              <a:t>Del Tail</a:t>
            </a:r>
            <a:endParaRPr sz="2400" dirty="0">
              <a:solidFill>
                <a:schemeClr val="accent4"/>
              </a:solidFill>
            </a:endParaRPr>
          </a:p>
        </p:txBody>
      </p:sp>
      <p:pic>
        <p:nvPicPr>
          <p:cNvPr id="33" name="Picture 32"/>
          <p:cNvPicPr/>
          <p:nvPr/>
        </p:nvPicPr>
        <p:blipFill rotWithShape="1">
          <a:blip r:embed="rId4">
            <a:clrChange>
              <a:clrFrom>
                <a:srgbClr val="1E1E1E"/>
              </a:clrFrom>
              <a:clrTo>
                <a:srgbClr val="1E1E1E">
                  <a:alpha val="0"/>
                </a:srgbClr>
              </a:clrTo>
            </a:clrChange>
            <a:extLst>
              <a:ext uri="{28A0092B-C50C-407E-A947-70E740481C1C}">
                <a14:useLocalDpi xmlns:a14="http://schemas.microsoft.com/office/drawing/2010/main" val="0"/>
              </a:ext>
            </a:extLst>
          </a:blip>
          <a:srcRect r="59770"/>
          <a:stretch/>
        </p:blipFill>
        <p:spPr>
          <a:xfrm>
            <a:off x="6560865" y="3167972"/>
            <a:ext cx="2213301" cy="1767840"/>
          </a:xfrm>
          <a:prstGeom prst="rect">
            <a:avLst/>
          </a:prstGeom>
        </p:spPr>
      </p:pic>
      <p:pic>
        <p:nvPicPr>
          <p:cNvPr id="34" name="Picture 33"/>
          <p:cNvPicPr/>
          <p:nvPr/>
        </p:nvPicPr>
        <p:blipFill>
          <a:blip r:embed="rId5">
            <a:clrChange>
              <a:clrFrom>
                <a:srgbClr val="1E1E1E"/>
              </a:clrFrom>
              <a:clrTo>
                <a:srgbClr val="1E1E1E">
                  <a:alpha val="0"/>
                </a:srgbClr>
              </a:clrTo>
            </a:clrChange>
            <a:extLst>
              <a:ext uri="{28A0092B-C50C-407E-A947-70E740481C1C}">
                <a14:useLocalDpi xmlns:a14="http://schemas.microsoft.com/office/drawing/2010/main" val="0"/>
              </a:ext>
            </a:extLst>
          </a:blip>
          <a:stretch>
            <a:fillRect/>
          </a:stretch>
        </p:blipFill>
        <p:spPr>
          <a:xfrm>
            <a:off x="2308938" y="57150"/>
            <a:ext cx="4343400" cy="3333750"/>
          </a:xfrm>
          <a:prstGeom prst="rect">
            <a:avLst/>
          </a:prstGeom>
        </p:spPr>
      </p:pic>
      <p:pic>
        <p:nvPicPr>
          <p:cNvPr id="2" name="Picture 2" descr="https://scontent.fsgn5-2.fna.fbcdn.net/v/t1.15752-9/96943067_2549728891955289_2852821400895356928_n.png?_nc_cat=107&amp;_nc_sid=b96e70&amp;_nc_ohc=WcrhOcHEepIAX8KDexe&amp;_nc_ht=scontent.fsgn5-2.fna&amp;oh=ce9c1e0b390000c3598ec306fde5e19e&amp;oe=5EDBFCFC"/>
          <p:cNvPicPr>
            <a:picLocks noChangeAspect="1" noChangeArrowheads="1"/>
          </p:cNvPicPr>
          <p:nvPr/>
        </p:nvPicPr>
        <p:blipFill rotWithShape="1">
          <a:blip r:embed="rId6">
            <a:clrChange>
              <a:clrFrom>
                <a:srgbClr val="1E1E1E"/>
              </a:clrFrom>
              <a:clrTo>
                <a:srgbClr val="1E1E1E">
                  <a:alpha val="0"/>
                </a:srgbClr>
              </a:clrTo>
            </a:clrChange>
            <a:extLst>
              <a:ext uri="{28A0092B-C50C-407E-A947-70E740481C1C}">
                <a14:useLocalDpi xmlns:a14="http://schemas.microsoft.com/office/drawing/2010/main" val="0"/>
              </a:ext>
            </a:extLst>
          </a:blip>
          <a:srcRect r="52113"/>
          <a:stretch/>
        </p:blipFill>
        <p:spPr bwMode="auto">
          <a:xfrm>
            <a:off x="76200" y="3113829"/>
            <a:ext cx="2017020" cy="18761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4" name="Google Shape;9092;p56"/>
          <p:cNvSpPr/>
          <p:nvPr/>
        </p:nvSpPr>
        <p:spPr>
          <a:xfrm>
            <a:off x="-1524000" y="-1390650"/>
            <a:ext cx="2971800" cy="2819400"/>
          </a:xfrm>
          <a:prstGeom prst="ellipse">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0"/>
          <p:cNvSpPr txBox="1">
            <a:spLocks noGrp="1"/>
          </p:cNvSpPr>
          <p:nvPr>
            <p:ph type="ctrTitle"/>
          </p:nvPr>
        </p:nvSpPr>
        <p:spPr>
          <a:xfrm>
            <a:off x="-38100" y="514350"/>
            <a:ext cx="5867400" cy="547800"/>
          </a:xfrm>
          <a:prstGeom prst="rect">
            <a:avLst/>
          </a:prstGeom>
          <a:noFill/>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t>  </a:t>
            </a:r>
            <a:r>
              <a:rPr lang="en" sz="3600" dirty="0">
                <a:solidFill>
                  <a:schemeClr val="bg1"/>
                </a:solidFill>
              </a:rPr>
              <a:t>Wh</a:t>
            </a:r>
            <a:r>
              <a:rPr lang="en" sz="3600" dirty="0">
                <a:solidFill>
                  <a:schemeClr val="accent3"/>
                </a:solidFill>
              </a:rPr>
              <a:t>at is </a:t>
            </a:r>
            <a:r>
              <a:rPr lang="en" sz="3600" dirty="0">
                <a:solidFill>
                  <a:schemeClr val="accent2"/>
                </a:solidFill>
              </a:rPr>
              <a:t>Circular</a:t>
            </a:r>
            <a:r>
              <a:rPr lang="en" sz="3600" dirty="0"/>
              <a:t> Linked List </a:t>
            </a:r>
            <a:endParaRPr sz="3600" dirty="0"/>
          </a:p>
        </p:txBody>
      </p:sp>
      <p:sp>
        <p:nvSpPr>
          <p:cNvPr id="1134" name="Google Shape;1134;p40"/>
          <p:cNvSpPr txBox="1">
            <a:spLocks noGrp="1"/>
          </p:cNvSpPr>
          <p:nvPr>
            <p:ph type="subTitle" idx="1"/>
          </p:nvPr>
        </p:nvSpPr>
        <p:spPr>
          <a:xfrm>
            <a:off x="990600" y="1040128"/>
            <a:ext cx="4478100" cy="886559"/>
          </a:xfrm>
          <a:prstGeom prst="rect">
            <a:avLst/>
          </a:prstGeom>
        </p:spPr>
        <p:txBody>
          <a:bodyPr spcFirstLastPara="1" wrap="square" lIns="91425" tIns="91425" rIns="91425" bIns="91425" anchor="b" anchorCtr="0">
            <a:noAutofit/>
          </a:bodyPr>
          <a:lstStyle/>
          <a:p>
            <a:pPr marL="0" lvl="0" indent="0"/>
            <a:r>
              <a:rPr lang="en" sz="2400" dirty="0"/>
              <a:t>“</a:t>
            </a:r>
            <a:r>
              <a:rPr lang="en-US" sz="2400" dirty="0"/>
              <a:t>The Circular Linked List is a variation of the Linked List</a:t>
            </a:r>
            <a:r>
              <a:rPr lang="en" sz="2400" dirty="0"/>
              <a:t>.”</a:t>
            </a:r>
            <a:endParaRPr sz="2400" dirty="0"/>
          </a:p>
        </p:txBody>
      </p:sp>
      <p:sp>
        <p:nvSpPr>
          <p:cNvPr id="2" name="Right Triangle 1"/>
          <p:cNvSpPr/>
          <p:nvPr/>
        </p:nvSpPr>
        <p:spPr>
          <a:xfrm flipH="1">
            <a:off x="1043929" y="948690"/>
            <a:ext cx="45719" cy="45719"/>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053072" y="994409"/>
            <a:ext cx="36576"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Google Shape;1134;p40"/>
          <p:cNvSpPr txBox="1">
            <a:spLocks/>
          </p:cNvSpPr>
          <p:nvPr/>
        </p:nvSpPr>
        <p:spPr>
          <a:xfrm>
            <a:off x="4876800" y="2216668"/>
            <a:ext cx="3792300" cy="88655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28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2pPr>
            <a:lvl3pPr marL="1371600" marR="0" lvl="2"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3pPr>
            <a:lvl4pPr marL="1828800" marR="0" lvl="3"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4pPr>
            <a:lvl5pPr marL="2286000" marR="0" lvl="4"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5pPr>
            <a:lvl6pPr marL="2743200" marR="0" lvl="5"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6pPr>
            <a:lvl7pPr marL="3200400" marR="0" lvl="6"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7pPr>
            <a:lvl8pPr marL="3657600" marR="0" lvl="7"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8pPr>
            <a:lvl9pPr marL="4114800" marR="0" lvl="8"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9pPr>
          </a:lstStyle>
          <a:p>
            <a:pPr marL="0" indent="0"/>
            <a:r>
              <a:rPr lang="en-US" sz="2000" dirty="0">
                <a:latin typeface="Share Tech" charset="0"/>
              </a:rPr>
              <a:t>Both the Singly Linked List and the Doubly Linked List can be made into Circular LL.</a:t>
            </a:r>
          </a:p>
        </p:txBody>
      </p:sp>
      <p:grpSp>
        <p:nvGrpSpPr>
          <p:cNvPr id="12" name="Google Shape;1330;p46"/>
          <p:cNvGrpSpPr/>
          <p:nvPr/>
        </p:nvGrpSpPr>
        <p:grpSpPr>
          <a:xfrm>
            <a:off x="160330" y="1896889"/>
            <a:ext cx="4792670" cy="3097812"/>
            <a:chOff x="1153225" y="1597649"/>
            <a:chExt cx="3842140" cy="3019074"/>
          </a:xfrm>
        </p:grpSpPr>
        <p:grpSp>
          <p:nvGrpSpPr>
            <p:cNvPr id="13" name="Google Shape;1331;p46"/>
            <p:cNvGrpSpPr/>
            <p:nvPr/>
          </p:nvGrpSpPr>
          <p:grpSpPr>
            <a:xfrm>
              <a:off x="1153225" y="1597649"/>
              <a:ext cx="3842140" cy="3019074"/>
              <a:chOff x="238125" y="1676700"/>
              <a:chExt cx="2045650" cy="1779275"/>
            </a:xfrm>
          </p:grpSpPr>
          <p:sp>
            <p:nvSpPr>
              <p:cNvPr id="15" name="Google Shape;1332;p46"/>
              <p:cNvSpPr/>
              <p:nvPr/>
            </p:nvSpPr>
            <p:spPr>
              <a:xfrm>
                <a:off x="1006875" y="3190025"/>
                <a:ext cx="508150" cy="247100"/>
              </a:xfrm>
              <a:custGeom>
                <a:avLst/>
                <a:gdLst/>
                <a:ahLst/>
                <a:cxnLst/>
                <a:rect l="l" t="t" r="r" b="b"/>
                <a:pathLst>
                  <a:path w="20326" h="9884" extrusionOk="0">
                    <a:moveTo>
                      <a:pt x="2967" y="0"/>
                    </a:moveTo>
                    <a:lnTo>
                      <a:pt x="0" y="9884"/>
                    </a:lnTo>
                    <a:lnTo>
                      <a:pt x="20325" y="9884"/>
                    </a:lnTo>
                    <a:lnTo>
                      <a:pt x="173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33;p46"/>
              <p:cNvSpPr/>
              <p:nvPr/>
            </p:nvSpPr>
            <p:spPr>
              <a:xfrm>
                <a:off x="1021625" y="3190025"/>
                <a:ext cx="452425" cy="197525"/>
              </a:xfrm>
              <a:custGeom>
                <a:avLst/>
                <a:gdLst/>
                <a:ahLst/>
                <a:cxnLst/>
                <a:rect l="l" t="t" r="r" b="b"/>
                <a:pathLst>
                  <a:path w="18097" h="7901" extrusionOk="0">
                    <a:moveTo>
                      <a:pt x="2377" y="0"/>
                    </a:moveTo>
                    <a:lnTo>
                      <a:pt x="0" y="7901"/>
                    </a:lnTo>
                    <a:cubicBezTo>
                      <a:pt x="6032" y="6753"/>
                      <a:pt x="12064" y="5557"/>
                      <a:pt x="18096" y="4442"/>
                    </a:cubicBezTo>
                    <a:lnTo>
                      <a:pt x="167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34;p46"/>
              <p:cNvSpPr/>
              <p:nvPr/>
            </p:nvSpPr>
            <p:spPr>
              <a:xfrm>
                <a:off x="968750" y="3417450"/>
                <a:ext cx="584375" cy="38525"/>
              </a:xfrm>
              <a:custGeom>
                <a:avLst/>
                <a:gdLst/>
                <a:ahLst/>
                <a:cxnLst/>
                <a:rect l="l" t="t" r="r" b="b"/>
                <a:pathLst>
                  <a:path w="23375" h="1541" extrusionOk="0">
                    <a:moveTo>
                      <a:pt x="492" y="0"/>
                    </a:moveTo>
                    <a:cubicBezTo>
                      <a:pt x="214" y="0"/>
                      <a:pt x="1" y="230"/>
                      <a:pt x="1" y="492"/>
                    </a:cubicBezTo>
                    <a:lnTo>
                      <a:pt x="1" y="1541"/>
                    </a:lnTo>
                    <a:lnTo>
                      <a:pt x="23375" y="1541"/>
                    </a:lnTo>
                    <a:lnTo>
                      <a:pt x="23375" y="492"/>
                    </a:lnTo>
                    <a:cubicBezTo>
                      <a:pt x="23375" y="213"/>
                      <a:pt x="23145" y="0"/>
                      <a:pt x="228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35;p46"/>
              <p:cNvSpPr/>
              <p:nvPr/>
            </p:nvSpPr>
            <p:spPr>
              <a:xfrm>
                <a:off x="238125" y="1777900"/>
                <a:ext cx="2045650" cy="1461300"/>
              </a:xfrm>
              <a:custGeom>
                <a:avLst/>
                <a:gdLst/>
                <a:ahLst/>
                <a:cxnLst/>
                <a:rect l="l" t="t" r="r" b="b"/>
                <a:pathLst>
                  <a:path w="81826" h="58452" extrusionOk="0">
                    <a:moveTo>
                      <a:pt x="1574" y="1"/>
                    </a:moveTo>
                    <a:cubicBezTo>
                      <a:pt x="705" y="1"/>
                      <a:pt x="0" y="689"/>
                      <a:pt x="0" y="1558"/>
                    </a:cubicBezTo>
                    <a:lnTo>
                      <a:pt x="0" y="56895"/>
                    </a:lnTo>
                    <a:cubicBezTo>
                      <a:pt x="0" y="57764"/>
                      <a:pt x="705" y="58452"/>
                      <a:pt x="1574" y="58452"/>
                    </a:cubicBezTo>
                    <a:lnTo>
                      <a:pt x="80252" y="58452"/>
                    </a:lnTo>
                    <a:cubicBezTo>
                      <a:pt x="81121" y="58452"/>
                      <a:pt x="81826" y="57764"/>
                      <a:pt x="81826" y="56895"/>
                    </a:cubicBezTo>
                    <a:lnTo>
                      <a:pt x="81826" y="1558"/>
                    </a:lnTo>
                    <a:cubicBezTo>
                      <a:pt x="81826" y="689"/>
                      <a:pt x="81121" y="1"/>
                      <a:pt x="802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36;p46"/>
              <p:cNvSpPr/>
              <p:nvPr/>
            </p:nvSpPr>
            <p:spPr>
              <a:xfrm>
                <a:off x="238125" y="1676700"/>
                <a:ext cx="2045650" cy="1390400"/>
              </a:xfrm>
              <a:custGeom>
                <a:avLst/>
                <a:gdLst/>
                <a:ahLst/>
                <a:cxnLst/>
                <a:rect l="l" t="t" r="r" b="b"/>
                <a:pathLst>
                  <a:path w="81826" h="55616" extrusionOk="0">
                    <a:moveTo>
                      <a:pt x="2836" y="0"/>
                    </a:moveTo>
                    <a:cubicBezTo>
                      <a:pt x="1279" y="0"/>
                      <a:pt x="0" y="1279"/>
                      <a:pt x="0" y="2836"/>
                    </a:cubicBezTo>
                    <a:lnTo>
                      <a:pt x="0" y="55616"/>
                    </a:lnTo>
                    <a:lnTo>
                      <a:pt x="81826" y="55616"/>
                    </a:lnTo>
                    <a:lnTo>
                      <a:pt x="81826" y="2836"/>
                    </a:lnTo>
                    <a:cubicBezTo>
                      <a:pt x="81826" y="1279"/>
                      <a:pt x="80547" y="0"/>
                      <a:pt x="7897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38;p46"/>
              <p:cNvSpPr/>
              <p:nvPr/>
            </p:nvSpPr>
            <p:spPr>
              <a:xfrm>
                <a:off x="1244550" y="1708650"/>
                <a:ext cx="28700" cy="24925"/>
              </a:xfrm>
              <a:custGeom>
                <a:avLst/>
                <a:gdLst/>
                <a:ahLst/>
                <a:cxnLst/>
                <a:rect l="l" t="t" r="r" b="b"/>
                <a:pathLst>
                  <a:path w="1148" h="997" extrusionOk="0">
                    <a:moveTo>
                      <a:pt x="656" y="1"/>
                    </a:moveTo>
                    <a:cubicBezTo>
                      <a:pt x="213" y="1"/>
                      <a:pt x="0" y="541"/>
                      <a:pt x="312" y="853"/>
                    </a:cubicBezTo>
                    <a:cubicBezTo>
                      <a:pt x="411" y="952"/>
                      <a:pt x="532" y="996"/>
                      <a:pt x="650" y="996"/>
                    </a:cubicBezTo>
                    <a:cubicBezTo>
                      <a:pt x="904" y="996"/>
                      <a:pt x="1147" y="794"/>
                      <a:pt x="1147" y="492"/>
                    </a:cubicBezTo>
                    <a:cubicBezTo>
                      <a:pt x="1147" y="230"/>
                      <a:pt x="934" y="1"/>
                      <a:pt x="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339;p46"/>
            <p:cNvSpPr/>
            <p:nvPr/>
          </p:nvSpPr>
          <p:spPr>
            <a:xfrm>
              <a:off x="3014150" y="4032725"/>
              <a:ext cx="120300" cy="1203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2" name="Picture 4" descr="https://miro.medium.com/max/1280/1*YLHaToJrhN6FtvpD3tztZ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762" y="3095738"/>
            <a:ext cx="4649038" cy="113320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miro.medium.com/max/1280/1*SHkZMUIHa8mOyts9p7Ywaw.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762" y="1979084"/>
            <a:ext cx="4648200" cy="1132999"/>
          </a:xfrm>
          <a:prstGeom prst="rect">
            <a:avLst/>
          </a:prstGeom>
          <a:noFill/>
          <a:extLst>
            <a:ext uri="{909E8E84-426E-40DD-AFC4-6F175D3DCCD1}">
              <a14:hiddenFill xmlns:a14="http://schemas.microsoft.com/office/drawing/2010/main">
                <a:solidFill>
                  <a:srgbClr val="FFFFFF"/>
                </a:solidFill>
              </a14:hiddenFill>
            </a:ext>
          </a:extLst>
        </p:spPr>
      </p:pic>
      <p:sp>
        <p:nvSpPr>
          <p:cNvPr id="20" name="Google Shape;699;p33"/>
          <p:cNvSpPr txBox="1">
            <a:spLocks/>
          </p:cNvSpPr>
          <p:nvPr/>
        </p:nvSpPr>
        <p:spPr>
          <a:xfrm>
            <a:off x="341238" y="2044704"/>
            <a:ext cx="1451100" cy="28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en-US" sz="1400" dirty="0" err="1">
                <a:solidFill>
                  <a:srgbClr val="7030A0"/>
                </a:solidFill>
              </a:rPr>
              <a:t>CircularSingly</a:t>
            </a:r>
            <a:r>
              <a:rPr lang="en-US" sz="1400" dirty="0">
                <a:solidFill>
                  <a:srgbClr val="7030A0"/>
                </a:solidFill>
              </a:rPr>
              <a:t>:</a:t>
            </a:r>
          </a:p>
        </p:txBody>
      </p:sp>
      <p:sp>
        <p:nvSpPr>
          <p:cNvPr id="22" name="Google Shape;699;p33"/>
          <p:cNvSpPr txBox="1">
            <a:spLocks/>
          </p:cNvSpPr>
          <p:nvPr/>
        </p:nvSpPr>
        <p:spPr>
          <a:xfrm>
            <a:off x="229864" y="2876550"/>
            <a:ext cx="1451100" cy="28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en-US" sz="1400" dirty="0" err="1">
                <a:solidFill>
                  <a:srgbClr val="7030A0"/>
                </a:solidFill>
              </a:rPr>
              <a:t>CircularDoubly</a:t>
            </a:r>
            <a:r>
              <a:rPr lang="en-US" sz="1400" dirty="0">
                <a:solidFill>
                  <a:srgbClr val="7030A0"/>
                </a:solidFill>
              </a:rPr>
              <a:t>:</a:t>
            </a:r>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793</TotalTime>
  <Words>620</Words>
  <Application>Microsoft Office PowerPoint</Application>
  <PresentationFormat>On-screen Show (16:9)</PresentationFormat>
  <Paragraphs>123</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Maven Pro</vt:lpstr>
      <vt:lpstr>Share Tech</vt:lpstr>
      <vt:lpstr>Fira Sans Condensed Medium</vt:lpstr>
      <vt:lpstr>Fira Sans Extra Condensed Medium</vt:lpstr>
      <vt:lpstr>Arial</vt:lpstr>
      <vt:lpstr>Advent Pro SemiBold</vt:lpstr>
      <vt:lpstr>VNI-Helve-Condense</vt:lpstr>
      <vt:lpstr>Data Science Consulting by Slidesgo</vt:lpstr>
      <vt:lpstr>Doubly &amp; Circular LINKED LIST</vt:lpstr>
      <vt:lpstr>—Lecturor Mr.Nguyen Thien Bao</vt:lpstr>
      <vt:lpstr>TAIL</vt:lpstr>
      <vt:lpstr>TAIL</vt:lpstr>
      <vt:lpstr>Installing doubly linked list:</vt:lpstr>
      <vt:lpstr>Installing doubly linked list:</vt:lpstr>
      <vt:lpstr>Manipulation with Dbly LnkLst</vt:lpstr>
      <vt:lpstr>Deleting</vt:lpstr>
      <vt:lpstr>  What is Circular Linked List </vt:lpstr>
      <vt:lpstr>Create Circular linked list from Single linked list</vt:lpstr>
      <vt:lpstr>Create Circular linked list from Doubly linked list </vt:lpstr>
      <vt:lpstr>There are three basic operations on the Circular Linked List </vt:lpstr>
      <vt:lpstr>ADDING function</vt:lpstr>
      <vt:lpstr>DELETING function</vt:lpstr>
      <vt:lpstr>Display()</vt:lpstr>
      <vt:lpstr>Why we use circular 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Doubly &amp; Circular LINKED LIST</dc:title>
  <cp:lastModifiedBy>Vy</cp:lastModifiedBy>
  <cp:revision>59</cp:revision>
  <dcterms:modified xsi:type="dcterms:W3CDTF">2021-04-16T04:13:08Z</dcterms:modified>
</cp:coreProperties>
</file>