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3"/>
    <p:sldId id="256" r:id="rId4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13940" y="2136775"/>
            <a:ext cx="75641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- Người chơi khi đụng phải mìn thì được đi lại cho đến khi nào gắn cờ (tìm ra) đủ số mìn tương ứng (vị trí của mìn không đổi).</a:t>
            </a:r>
            <a:endParaRPr lang="vi-VN" altLang="en-US"/>
          </a:p>
          <a:p>
            <a:endParaRPr lang="vi-VN" altLang="en-US"/>
          </a:p>
          <a:p>
            <a:r>
              <a:rPr lang="vi-VN" altLang="en-US"/>
              <a:t>- Sẽ không có thắng và thua, chỉ có giải ra hoặc không giải ra. Kết quả sẽ dựa trên thời gian người dùng giải ra trò chơi.</a:t>
            </a:r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67230" y="2459990"/>
            <a:ext cx="1876425" cy="155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/>
              <a:t>PY </a:t>
            </a:r>
            <a:endParaRPr lang="vi-VN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471535" y="2459990"/>
            <a:ext cx="1876425" cy="1553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/>
              <a:t>C# (UI)</a:t>
            </a:r>
            <a:endParaRPr lang="vi-VN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73500" y="2736850"/>
            <a:ext cx="442849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919220" y="3751580"/>
            <a:ext cx="439801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303520" y="2152015"/>
            <a:ext cx="167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Node</a:t>
            </a:r>
            <a:r>
              <a:rPr lang="en-US" altLang="vi-VN"/>
              <a:t> -&gt; action</a:t>
            </a:r>
            <a:endParaRPr lang="en-US" altLang="vi-VN"/>
          </a:p>
        </p:txBody>
      </p:sp>
      <p:sp>
        <p:nvSpPr>
          <p:cNvPr id="9" name="Text Box 8"/>
          <p:cNvSpPr txBox="1"/>
          <p:nvPr/>
        </p:nvSpPr>
        <p:spPr>
          <a:xfrm>
            <a:off x="5400040" y="4013200"/>
            <a:ext cx="1865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Problem </a:t>
            </a:r>
            <a:r>
              <a:rPr lang="en-US" altLang="vi-VN"/>
              <a:t>-&gt; state</a:t>
            </a:r>
            <a:endParaRPr lang="en-US" altLang="vi-VN"/>
          </a:p>
        </p:txBody>
      </p:sp>
      <p:sp>
        <p:nvSpPr>
          <p:cNvPr id="10" name="Text Box 9"/>
          <p:cNvSpPr txBox="1"/>
          <p:nvPr/>
        </p:nvSpPr>
        <p:spPr>
          <a:xfrm>
            <a:off x="7425690" y="4489450"/>
            <a:ext cx="3967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. -2: </a:t>
            </a:r>
            <a:r>
              <a:rPr lang="vi-VN" altLang="en-US"/>
              <a:t>chưa mở </a:t>
            </a:r>
            <a:endParaRPr lang="en-US"/>
          </a:p>
          <a:p>
            <a:r>
              <a:rPr lang="en-US"/>
              <a:t>. -1: </a:t>
            </a:r>
            <a:r>
              <a:rPr lang="vi-VN" altLang="en-US"/>
              <a:t>ô đã đặt cờ </a:t>
            </a:r>
            <a:endParaRPr lang="vi-VN" altLang="en-US"/>
          </a:p>
          <a:p>
            <a:r>
              <a:rPr lang="vi-VN" altLang="en-US"/>
              <a:t>. 0 : ô đã mở nhưng không có gắn số</a:t>
            </a:r>
            <a:endParaRPr lang="vi-VN" altLang="en-US"/>
          </a:p>
          <a:p>
            <a:r>
              <a:rPr lang="vi-VN" altLang="en-US"/>
              <a:t>. 1-&gt;8: ô đã mở với giá trị tương ứng </a:t>
            </a:r>
            <a:endParaRPr lang="vi-V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978650" y="1783715"/>
            <a:ext cx="1228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[x, y, 1|-1 ]</a:t>
            </a:r>
            <a:endParaRPr lang="vi-V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995670" y="307467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API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13460" y="906780"/>
            <a:ext cx="3597910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59025" y="1061085"/>
            <a:ext cx="90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NODE </a:t>
            </a:r>
            <a:endParaRPr lang="vi-V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176020" y="1644650"/>
            <a:ext cx="32727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- Num </a:t>
            </a:r>
            <a:r>
              <a:rPr lang="en-US" altLang="vi-VN"/>
              <a:t>of explored mines in this node</a:t>
            </a:r>
            <a:endParaRPr lang="en-US" altLang="vi-VN"/>
          </a:p>
          <a:p>
            <a:r>
              <a:rPr lang="en-US" altLang="vi-VN"/>
              <a:t>- Action</a:t>
            </a:r>
            <a:endParaRPr lang="en-US" altLang="vi-VN"/>
          </a:p>
          <a:p>
            <a:r>
              <a:rPr lang="en-US" altLang="vi-VN"/>
              <a:t>- XD: [x, y, -1, 0, 10, 20, ..., 80]</a:t>
            </a:r>
            <a:endParaRPr lang="en-US" altLang="vi-VN"/>
          </a:p>
          <a:p>
            <a:r>
              <a:rPr lang="en-US" altLang="vi-VN"/>
              <a:t>- Func: ReduceD()</a:t>
            </a:r>
            <a:endParaRPr lang="en-US" altLang="vi-VN"/>
          </a:p>
        </p:txBody>
      </p:sp>
      <p:sp>
        <p:nvSpPr>
          <p:cNvPr id="7" name="Rounded Rectangle 6"/>
          <p:cNvSpPr/>
          <p:nvPr/>
        </p:nvSpPr>
        <p:spPr>
          <a:xfrm>
            <a:off x="6430010" y="906780"/>
            <a:ext cx="3597910" cy="2736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670165" y="106108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PROBLEM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592570" y="1644650"/>
            <a:ext cx="3272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 Num of mines</a:t>
            </a:r>
            <a:endParaRPr lang="en-US"/>
          </a:p>
          <a:p>
            <a:r>
              <a:rPr lang="en-US"/>
              <a:t>- Init action</a:t>
            </a:r>
            <a:endParaRPr lang="en-US"/>
          </a:p>
          <a:p>
            <a:r>
              <a:rPr lang="en-US"/>
              <a:t>- Func: Goal_test()</a:t>
            </a:r>
            <a:endParaRPr lang="en-US"/>
          </a:p>
          <a:p>
            <a:r>
              <a:rPr lang="en-US"/>
              <a:t>- State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656455" y="3893820"/>
            <a:ext cx="3306445" cy="226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760720" y="40176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GLOBAL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60620" y="455104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- Explored mines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59230" y="860425"/>
            <a:ext cx="53905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X: </a:t>
            </a:r>
            <a:r>
              <a:rPr lang="vi-VN" altLang="en-US"/>
              <a:t>biến ở trong bài toán chúng ta </a:t>
            </a:r>
            <a:endParaRPr lang="vi-VN" altLang="en-US"/>
          </a:p>
          <a:p>
            <a:r>
              <a:rPr lang="vi-VN" altLang="en-US"/>
              <a:t>D: miền giá trị của X (những giá trị mà X có thể có )</a:t>
            </a:r>
            <a:endParaRPr lang="vi-VN" altLang="en-US"/>
          </a:p>
          <a:p>
            <a:r>
              <a:rPr lang="vi-VN" altLang="en-US"/>
              <a:t>C: ràng buộc (quy tắc của bài toán)</a:t>
            </a:r>
            <a:endParaRPr lang="vi-V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487670" y="2813685"/>
            <a:ext cx="3307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/>
              <a:t>X: những ô chưa mở </a:t>
            </a:r>
            <a:endParaRPr lang="vi-VN" altLang="en-US"/>
          </a:p>
          <a:p>
            <a:r>
              <a:rPr lang="vi-VN" altLang="en-US"/>
              <a:t>D: {-1, 0, 10, 20, 30, ..., 80, 90}</a:t>
            </a:r>
            <a:endParaRPr lang="vi-VN" altLang="en-US"/>
          </a:p>
          <a:p>
            <a:r>
              <a:rPr lang="vi-VN" altLang="en-US"/>
              <a:t>C: </a:t>
            </a:r>
            <a:endParaRPr lang="vi-VN" alt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81885" y="4351020"/>
            <a:ext cx="553720" cy="129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950845" y="4335780"/>
            <a:ext cx="1506855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88815" y="4351020"/>
            <a:ext cx="584200" cy="138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WPS Presentation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caodinhsyvy</cp:lastModifiedBy>
  <cp:revision>8</cp:revision>
  <dcterms:created xsi:type="dcterms:W3CDTF">2021-11-18T18:22:58Z</dcterms:created>
  <dcterms:modified xsi:type="dcterms:W3CDTF">2021-11-18T18:22:58Z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