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D479-BEB6-4AC4-A19F-D034AF97E392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D262-1FCF-477A-9CA4-BB37447F4A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Cloud Foundations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Global Certification :</a:t>
            </a:r>
          </a:p>
          <a:p>
            <a:r>
              <a:rPr lang="en-US" b="1" dirty="0">
                <a:solidFill>
                  <a:srgbClr val="002060"/>
                </a:solidFill>
              </a:rPr>
              <a:t>AWS Certified Cloud Practitioner (CLF-C02)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5DB7A-CB80-50EB-6754-793C7AA2C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16" y="525060"/>
            <a:ext cx="7977583" cy="5601103"/>
          </a:xfrm>
        </p:spPr>
      </p:pic>
    </p:spTree>
    <p:extLst>
      <p:ext uri="{BB962C8B-B14F-4D97-AF65-F5344CB8AC3E}">
        <p14:creationId xmlns:p14="http://schemas.microsoft.com/office/powerpoint/2010/main" val="330820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B57A2-A0C1-B51F-9A71-2C7397D3E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69" y="609600"/>
            <a:ext cx="8637775" cy="5516563"/>
          </a:xfrm>
        </p:spPr>
      </p:pic>
    </p:spTree>
    <p:extLst>
      <p:ext uri="{BB962C8B-B14F-4D97-AF65-F5344CB8AC3E}">
        <p14:creationId xmlns:p14="http://schemas.microsoft.com/office/powerpoint/2010/main" val="18435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ADAE59-F2F0-134F-86C5-7752601CC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76716"/>
            <a:ext cx="8764909" cy="5800284"/>
          </a:xfrm>
        </p:spPr>
      </p:pic>
    </p:spTree>
    <p:extLst>
      <p:ext uri="{BB962C8B-B14F-4D97-AF65-F5344CB8AC3E}">
        <p14:creationId xmlns:p14="http://schemas.microsoft.com/office/powerpoint/2010/main" val="116783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FFFBC-1610-78B4-CA4D-A7AF83DAE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53" y="990600"/>
            <a:ext cx="8928137" cy="5334000"/>
          </a:xfrm>
        </p:spPr>
      </p:pic>
    </p:spTree>
    <p:extLst>
      <p:ext uri="{BB962C8B-B14F-4D97-AF65-F5344CB8AC3E}">
        <p14:creationId xmlns:p14="http://schemas.microsoft.com/office/powerpoint/2010/main" val="248773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4B7BB-9E73-873D-4D11-A68059CDD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08" y="838200"/>
            <a:ext cx="8515438" cy="5261645"/>
          </a:xfrm>
        </p:spPr>
      </p:pic>
    </p:spTree>
    <p:extLst>
      <p:ext uri="{BB962C8B-B14F-4D97-AF65-F5344CB8AC3E}">
        <p14:creationId xmlns:p14="http://schemas.microsoft.com/office/powerpoint/2010/main" val="61401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6441B-627D-335E-DA29-6309AF2B1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04" y="1447800"/>
            <a:ext cx="8623157" cy="4419600"/>
          </a:xfrm>
        </p:spPr>
      </p:pic>
    </p:spTree>
    <p:extLst>
      <p:ext uri="{BB962C8B-B14F-4D97-AF65-F5344CB8AC3E}">
        <p14:creationId xmlns:p14="http://schemas.microsoft.com/office/powerpoint/2010/main" val="362019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B9F90-C345-C173-D170-ACDCF9082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22" y="762000"/>
            <a:ext cx="8815796" cy="5261638"/>
          </a:xfrm>
        </p:spPr>
      </p:pic>
    </p:spTree>
    <p:extLst>
      <p:ext uri="{BB962C8B-B14F-4D97-AF65-F5344CB8AC3E}">
        <p14:creationId xmlns:p14="http://schemas.microsoft.com/office/powerpoint/2010/main" val="50228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D9F16-B697-4DA1-81AE-67EC89C32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85" y="1141356"/>
            <a:ext cx="8836715" cy="4600318"/>
          </a:xfrm>
        </p:spPr>
      </p:pic>
    </p:spTree>
    <p:extLst>
      <p:ext uri="{BB962C8B-B14F-4D97-AF65-F5344CB8AC3E}">
        <p14:creationId xmlns:p14="http://schemas.microsoft.com/office/powerpoint/2010/main" val="425463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B673B-6387-1263-2CDE-D158DC5FC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65" y="1143000"/>
            <a:ext cx="8808556" cy="4652019"/>
          </a:xfrm>
        </p:spPr>
      </p:pic>
    </p:spTree>
    <p:extLst>
      <p:ext uri="{BB962C8B-B14F-4D97-AF65-F5344CB8AC3E}">
        <p14:creationId xmlns:p14="http://schemas.microsoft.com/office/powerpoint/2010/main" val="150525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F86AE-5389-00E8-8010-2F6D71F84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07" y="381000"/>
            <a:ext cx="8845897" cy="5791199"/>
          </a:xfrm>
        </p:spPr>
      </p:pic>
    </p:spTree>
    <p:extLst>
      <p:ext uri="{BB962C8B-B14F-4D97-AF65-F5344CB8AC3E}">
        <p14:creationId xmlns:p14="http://schemas.microsoft.com/office/powerpoint/2010/main" val="12341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cloud practitioner – Foundation </a:t>
            </a:r>
          </a:p>
          <a:p>
            <a:r>
              <a:rPr lang="en-US" dirty="0"/>
              <a:t>AWS Cloud Solutions Architect – Associate</a:t>
            </a:r>
          </a:p>
          <a:p>
            <a:r>
              <a:rPr lang="en-US" dirty="0"/>
              <a:t>AWS </a:t>
            </a:r>
            <a:r>
              <a:rPr lang="en-US"/>
              <a:t>DevOps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91F868E-F3B3-E17A-2E70-1F77E653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4" y="381000"/>
            <a:ext cx="8404799" cy="5745163"/>
          </a:xfrm>
        </p:spPr>
      </p:pic>
    </p:spTree>
    <p:extLst>
      <p:ext uri="{BB962C8B-B14F-4D97-AF65-F5344CB8AC3E}">
        <p14:creationId xmlns:p14="http://schemas.microsoft.com/office/powerpoint/2010/main" val="3455799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B598A-8A91-4135-4AFA-D3C6B1F28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1700"/>
            <a:ext cx="8507525" cy="6042899"/>
          </a:xfrm>
        </p:spPr>
      </p:pic>
    </p:spTree>
    <p:extLst>
      <p:ext uri="{BB962C8B-B14F-4D97-AF65-F5344CB8AC3E}">
        <p14:creationId xmlns:p14="http://schemas.microsoft.com/office/powerpoint/2010/main" val="114835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08B85-999D-E903-EB8F-645221CBE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5373"/>
            <a:ext cx="8175522" cy="5640627"/>
          </a:xfrm>
        </p:spPr>
      </p:pic>
    </p:spTree>
    <p:extLst>
      <p:ext uri="{BB962C8B-B14F-4D97-AF65-F5344CB8AC3E}">
        <p14:creationId xmlns:p14="http://schemas.microsoft.com/office/powerpoint/2010/main" val="220875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A45AC-AA24-0599-84E2-62234125C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60" y="838200"/>
            <a:ext cx="8576324" cy="4495800"/>
          </a:xfrm>
        </p:spPr>
      </p:pic>
    </p:spTree>
    <p:extLst>
      <p:ext uri="{BB962C8B-B14F-4D97-AF65-F5344CB8AC3E}">
        <p14:creationId xmlns:p14="http://schemas.microsoft.com/office/powerpoint/2010/main" val="907240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739D8-98BC-AE96-EB66-770349B8B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91" y="609600"/>
            <a:ext cx="8582156" cy="5181600"/>
          </a:xfrm>
        </p:spPr>
      </p:pic>
    </p:spTree>
    <p:extLst>
      <p:ext uri="{BB962C8B-B14F-4D97-AF65-F5344CB8AC3E}">
        <p14:creationId xmlns:p14="http://schemas.microsoft.com/office/powerpoint/2010/main" val="314282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95AFB-5222-F96E-4A24-E3CEDA344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4" y="533400"/>
            <a:ext cx="8803251" cy="5592763"/>
          </a:xfrm>
        </p:spPr>
      </p:pic>
    </p:spTree>
    <p:extLst>
      <p:ext uri="{BB962C8B-B14F-4D97-AF65-F5344CB8AC3E}">
        <p14:creationId xmlns:p14="http://schemas.microsoft.com/office/powerpoint/2010/main" val="1374767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37C3C-E6F0-DE7C-B160-B48A61B3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368490"/>
            <a:ext cx="8525867" cy="5879909"/>
          </a:xfrm>
        </p:spPr>
      </p:pic>
    </p:spTree>
    <p:extLst>
      <p:ext uri="{BB962C8B-B14F-4D97-AF65-F5344CB8AC3E}">
        <p14:creationId xmlns:p14="http://schemas.microsoft.com/office/powerpoint/2010/main" val="2020613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E1FC9-F62B-EFCC-DC0F-A61E15B3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56" y="90172"/>
            <a:ext cx="8816802" cy="6158228"/>
          </a:xfrm>
        </p:spPr>
      </p:pic>
    </p:spTree>
    <p:extLst>
      <p:ext uri="{BB962C8B-B14F-4D97-AF65-F5344CB8AC3E}">
        <p14:creationId xmlns:p14="http://schemas.microsoft.com/office/powerpoint/2010/main" val="2417409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C1C0F-5B00-E489-838E-064B79E83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740" y="304800"/>
            <a:ext cx="9105660" cy="6324600"/>
          </a:xfrm>
        </p:spPr>
      </p:pic>
    </p:spTree>
    <p:extLst>
      <p:ext uri="{BB962C8B-B14F-4D97-AF65-F5344CB8AC3E}">
        <p14:creationId xmlns:p14="http://schemas.microsoft.com/office/powerpoint/2010/main" val="2022583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3DA7946-B2D6-3D67-3D47-F5936A0F1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54" y="418192"/>
            <a:ext cx="8599945" cy="5068208"/>
          </a:xfrm>
        </p:spPr>
      </p:pic>
    </p:spTree>
    <p:extLst>
      <p:ext uri="{BB962C8B-B14F-4D97-AF65-F5344CB8AC3E}">
        <p14:creationId xmlns:p14="http://schemas.microsoft.com/office/powerpoint/2010/main" val="317093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AWS Certified Cloud Practitioner (CLF-C02) Exam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91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AWS Certified Cloud Practitioner (CLF-C02) exam is intended for individuals who can effectively demonstrate overall knowledge of the AWS Cloud, independent of a specific job role. </a:t>
            </a:r>
          </a:p>
          <a:p>
            <a:pPr algn="just"/>
            <a:endParaRPr lang="en-US" sz="2400" dirty="0"/>
          </a:p>
          <a:p>
            <a:pPr algn="just">
              <a:buNone/>
            </a:pPr>
            <a:r>
              <a:rPr lang="en-US" sz="2400" u="sng" dirty="0"/>
              <a:t>The target candidate should have knowledge in the following areas: </a:t>
            </a:r>
          </a:p>
          <a:p>
            <a:pPr algn="just">
              <a:buNone/>
            </a:pPr>
            <a:r>
              <a:rPr lang="en-US" sz="2400" dirty="0"/>
              <a:t>• </a:t>
            </a:r>
            <a:r>
              <a:rPr lang="en-US" sz="2400" dirty="0">
                <a:solidFill>
                  <a:srgbClr val="C00000"/>
                </a:solidFill>
              </a:rPr>
              <a:t>AWS Cloud concepts </a:t>
            </a:r>
          </a:p>
          <a:p>
            <a:pPr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• Security and compliance in the AWS Cloud</a:t>
            </a:r>
          </a:p>
          <a:p>
            <a:pPr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 • Core AWS services</a:t>
            </a:r>
          </a:p>
          <a:p>
            <a:pPr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 • Economics of the AWS Cloud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95768-D481-C421-48FA-9A15AC482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985" y="354454"/>
            <a:ext cx="8438499" cy="5055746"/>
          </a:xfrm>
        </p:spPr>
      </p:pic>
    </p:spTree>
    <p:extLst>
      <p:ext uri="{BB962C8B-B14F-4D97-AF65-F5344CB8AC3E}">
        <p14:creationId xmlns:p14="http://schemas.microsoft.com/office/powerpoint/2010/main" val="30473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76800"/>
          </a:xfrm>
        </p:spPr>
        <p:txBody>
          <a:bodyPr/>
          <a:lstStyle/>
          <a:p>
            <a:pPr>
              <a:buNone/>
            </a:pPr>
            <a:r>
              <a:rPr lang="en-US" dirty="0"/>
              <a:t>Response types :</a:t>
            </a:r>
          </a:p>
          <a:p>
            <a:pPr>
              <a:buNone/>
            </a:pPr>
            <a:r>
              <a:rPr lang="en-US" dirty="0"/>
              <a:t>There are two types of questions on the exam: 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>
                <a:solidFill>
                  <a:srgbClr val="C00000"/>
                </a:solidFill>
              </a:rPr>
              <a:t>Multiple choice</a:t>
            </a:r>
            <a:r>
              <a:rPr lang="en-US" dirty="0"/>
              <a:t>: Has one correct response and three incorrect responses (</a:t>
            </a:r>
            <a:r>
              <a:rPr lang="en-US" dirty="0" err="1"/>
              <a:t>distractors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• </a:t>
            </a:r>
            <a:r>
              <a:rPr lang="en-US" dirty="0">
                <a:solidFill>
                  <a:srgbClr val="C00000"/>
                </a:solidFill>
              </a:rPr>
              <a:t>Multiple response</a:t>
            </a:r>
            <a:r>
              <a:rPr lang="en-US" dirty="0"/>
              <a:t>: Has two or more correct responses out of five or more response options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The minimum passing score is 700 out of 1000</a:t>
            </a:r>
          </a:p>
          <a:p>
            <a:pPr algn="ctr">
              <a:buNone/>
            </a:pPr>
            <a:endParaRPr lang="en-US" u="sng" dirty="0"/>
          </a:p>
          <a:p>
            <a:pPr algn="ctr">
              <a:buNone/>
            </a:pPr>
            <a:endParaRPr lang="en-US" u="sng" dirty="0"/>
          </a:p>
          <a:p>
            <a:pPr algn="ctr">
              <a:buNone/>
            </a:pPr>
            <a:endParaRPr lang="en-US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Content outline</a:t>
            </a:r>
            <a:br>
              <a:rPr lang="en-US" u="sng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350342" cy="299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Top Cloud companies: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Microsoft Azure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GCP – Google Cloud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Alibaba</a:t>
            </a:r>
            <a:r>
              <a:rPr lang="en-US" dirty="0"/>
              <a:t>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IBM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Vmware</a:t>
            </a:r>
            <a:r>
              <a:rPr lang="en-US" dirty="0"/>
              <a:t>  etc.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FD6B1-1126-BFFF-A80B-C8F08439C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45" y="533400"/>
            <a:ext cx="8268510" cy="5715000"/>
          </a:xfrm>
        </p:spPr>
      </p:pic>
    </p:spTree>
    <p:extLst>
      <p:ext uri="{BB962C8B-B14F-4D97-AF65-F5344CB8AC3E}">
        <p14:creationId xmlns:p14="http://schemas.microsoft.com/office/powerpoint/2010/main" val="1888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BEB86A-7894-EB89-38AD-56412040D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7" y="457200"/>
            <a:ext cx="8607655" cy="5943600"/>
          </a:xfrm>
        </p:spPr>
      </p:pic>
    </p:spTree>
    <p:extLst>
      <p:ext uri="{BB962C8B-B14F-4D97-AF65-F5344CB8AC3E}">
        <p14:creationId xmlns:p14="http://schemas.microsoft.com/office/powerpoint/2010/main" val="347400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187</Words>
  <Application>Microsoft Office PowerPoint</Application>
  <PresentationFormat>On-screen Show (4:3)</PresentationFormat>
  <Paragraphs>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AWS Cloud Foundations</vt:lpstr>
      <vt:lpstr>AWS cloud certifications</vt:lpstr>
      <vt:lpstr>AWS Certified Cloud Practitioner (CLF-C02) Exam Guide</vt:lpstr>
      <vt:lpstr>Exam content</vt:lpstr>
      <vt:lpstr>Exam results</vt:lpstr>
      <vt:lpstr>Content outline </vt:lpstr>
      <vt:lpstr>Cloud Foundations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Foundations</dc:title>
  <dc:creator>WE</dc:creator>
  <cp:lastModifiedBy>ashok verma</cp:lastModifiedBy>
  <cp:revision>9</cp:revision>
  <dcterms:created xsi:type="dcterms:W3CDTF">2023-07-15T05:11:54Z</dcterms:created>
  <dcterms:modified xsi:type="dcterms:W3CDTF">2023-07-17T14:10:22Z</dcterms:modified>
</cp:coreProperties>
</file>