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f2a0a0e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f2a0a0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f2a0a0e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5f2a0a0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f2a0a0e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5f2a0a0e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8ac8b2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8ac8b2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Containers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032075" y="38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Docker installation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31800"/>
            <a:ext cx="77187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$sudo su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#yum update -y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#yum install docker -y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#which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-v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#service docker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#service docker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#service docker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#docker info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24975" y="302550"/>
            <a:ext cx="8426700" cy="4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#docker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ps  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Hub.docker.com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create Container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run -it ubuntu /bin/bash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#cat /etc/os-release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ps 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run -it –name ggits ubuntu /bin/bash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pull jenkins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81000" y="403400"/>
            <a:ext cx="8303700" cy="4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#docker attach ggits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 diff ggits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r>
              <a:rPr lang="en-GB"/>
              <a:t>container</a:t>
            </a:r>
            <a:r>
              <a:rPr lang="en-GB"/>
              <a:t> image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commit ggits updateimage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Docker file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#vi Dockerfile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ubuntu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RUN echo “Hello World” &gt; /tmp/testfile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#docker build -t test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ubuntu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VOLUME  [“/myvolume”]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Port Mapping - Expose service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#docker run -td –name container1 -p 80:80 ubuntu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#docker exec -it container1 /bin/bash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