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3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1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F507-F7E1-4829-BA08-1971D357D8BB}" type="datetimeFigureOut">
              <a:rPr lang="en-IN" smtClean="0"/>
              <a:t>28/08/2020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5752-6CA3-4181-80E8-CE8A5F2A5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AdaGrad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-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          (1)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                (2)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dirty="0"/>
                  <a:t>All we added here is division of the learning rate eta </a:t>
                </a:r>
                <a:r>
                  <a:rPr lang="en-US" dirty="0" smtClean="0"/>
                  <a:t>η. </a:t>
                </a:r>
                <a:r>
                  <a:rPr lang="en-US" dirty="0"/>
                  <a:t>ϵ</a:t>
                </a:r>
                <a:r>
                  <a:rPr lang="en-US" dirty="0" smtClean="0"/>
                  <a:t>, </a:t>
                </a:r>
                <a:r>
                  <a:rPr lang="en-US" dirty="0"/>
                  <a:t>it's just a small </a:t>
                </a:r>
                <a:r>
                  <a:rPr lang="en-US" dirty="0" smtClean="0"/>
                  <a:t>positive value </a:t>
                </a:r>
                <a:r>
                  <a:rPr lang="en-US" dirty="0"/>
                  <a:t>that ensures that we don't divide by zero.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184366" y="2412274"/>
            <a:ext cx="748937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4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, The </a:t>
                </a:r>
                <a:r>
                  <a:rPr lang="en-US" dirty="0"/>
                  <a:t>square root of the summation </a:t>
                </a:r>
                <a:r>
                  <a:rPr lang="en-US" dirty="0" smtClean="0"/>
                  <a:t>∑</a:t>
                </a:r>
                <a:r>
                  <a:rPr lang="en-US" dirty="0"/>
                  <a:t> over all gradients squared. We sum over all the gradients, from time </a:t>
                </a:r>
                <a:r>
                  <a:rPr lang="en-US" dirty="0" smtClean="0"/>
                  <a:t>step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</a:t>
                </a:r>
                <a:r>
                  <a:rPr lang="en-US" dirty="0"/>
                  <a:t> all the way to the current time step </a:t>
                </a:r>
                <a:r>
                  <a:rPr lang="en-US" dirty="0" smtClean="0"/>
                  <a:t>t.</a:t>
                </a:r>
              </a:p>
              <a:p>
                <a:r>
                  <a:rPr lang="en-US" dirty="0"/>
                  <a:t>If </a:t>
                </a:r>
                <a:r>
                  <a:rPr lang="en-US" dirty="0" smtClean="0"/>
                  <a:t>t=3, </a:t>
                </a:r>
                <a:r>
                  <a:rPr lang="en-US" dirty="0"/>
                  <a:t>then we would sum over the gradient at </a:t>
                </a:r>
                <a:r>
                  <a:rPr lang="en-US" dirty="0" smtClean="0"/>
                  <a:t>t=1,</a:t>
                </a:r>
                <a:r>
                  <a:rPr lang="en-US" dirty="0"/>
                  <a:t> </a:t>
                </a:r>
                <a:r>
                  <a:rPr lang="en-US" dirty="0" smtClean="0"/>
                  <a:t>t=2</a:t>
                </a:r>
                <a:r>
                  <a:rPr lang="en-US" dirty="0"/>
                  <a:t> and </a:t>
                </a:r>
                <a:r>
                  <a:rPr lang="en-US" dirty="0" smtClean="0"/>
                  <a:t>t=3</a:t>
                </a:r>
                <a:r>
                  <a:rPr lang="en-US" dirty="0"/>
                  <a:t>, and this just scales as </a:t>
                </a:r>
                <a:r>
                  <a:rPr lang="en-US" dirty="0" smtClean="0"/>
                  <a:t>t</a:t>
                </a:r>
                <a:r>
                  <a:rPr lang="en-US" dirty="0"/>
                  <a:t> becomes larger. Eventually, though, the gradients might be so small, that the momentum becomes </a:t>
                </a:r>
                <a:r>
                  <a:rPr lang="en-US" i="1" dirty="0"/>
                  <a:t>stale</a:t>
                </a:r>
                <a:r>
                  <a:rPr lang="en-US" dirty="0"/>
                  <a:t>, i.e. it updates with very small values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main </a:t>
                </a:r>
                <a:r>
                  <a:rPr lang="en-US" dirty="0" smtClean="0"/>
                  <a:t>disadvantage </a:t>
                </a:r>
                <a:r>
                  <a:rPr lang="en-US" dirty="0"/>
                  <a:t>of </a:t>
                </a:r>
                <a:r>
                  <a:rPr lang="en-US" dirty="0" err="1"/>
                  <a:t>adagrad</a:t>
                </a:r>
                <a:r>
                  <a:rPr lang="en-US" dirty="0"/>
                  <a:t> is it keep on decreasing when the iteration is going on ... and it will take so long time to reach the </a:t>
                </a:r>
                <a:r>
                  <a:rPr lang="en-US" dirty="0" smtClean="0"/>
                  <a:t>global </a:t>
                </a:r>
                <a:r>
                  <a:rPr lang="en-US" dirty="0"/>
                  <a:t>minima.. </a:t>
                </a:r>
                <a:r>
                  <a:rPr lang="en-US" dirty="0" err="1"/>
                  <a:t>eg</a:t>
                </a:r>
                <a:r>
                  <a:rPr lang="en-US" dirty="0"/>
                  <a:t>: n=0.01.. after 100 iterations n =0.00000000.1 still it decreases so much to reach the global minima and it might go on infinity on keep on </a:t>
                </a:r>
                <a:r>
                  <a:rPr lang="en-US" dirty="0" smtClean="0"/>
                  <a:t>decreasing..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3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7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AdaGrad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AdaGrad</dc:title>
  <dc:creator>hp</dc:creator>
  <cp:lastModifiedBy>hp</cp:lastModifiedBy>
  <cp:revision>1</cp:revision>
  <dcterms:created xsi:type="dcterms:W3CDTF">2020-08-28T08:06:47Z</dcterms:created>
  <dcterms:modified xsi:type="dcterms:W3CDTF">2020-08-28T08:07:07Z</dcterms:modified>
</cp:coreProperties>
</file>