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AAA7B8-CBF9-47BC-900D-FC9CE127B935}" type="datetimeFigureOut">
              <a:rPr lang="en-IN" smtClean="0"/>
              <a:t>04-03-2021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326777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93905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28176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745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21419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AAA7B8-CBF9-47BC-900D-FC9CE127B935}" type="datetimeFigureOut">
              <a:rPr lang="en-IN" smtClean="0"/>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988296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AAA7B8-CBF9-47BC-900D-FC9CE127B935}" type="datetimeFigureOut">
              <a:rPr lang="en-IN" smtClean="0"/>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2040837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AA7B8-CBF9-47BC-900D-FC9CE127B935}"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45276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AA7B8-CBF9-47BC-900D-FC9CE127B935}"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31862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AA7B8-CBF9-47BC-900D-FC9CE127B935}"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311914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AAA7B8-CBF9-47BC-900D-FC9CE127B935}" type="datetimeFigureOut">
              <a:rPr lang="en-IN" smtClean="0"/>
              <a:t>04-03-2021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26914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32955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AA7B8-CBF9-47BC-900D-FC9CE127B935}" type="datetimeFigureOut">
              <a:rPr lang="en-IN" smtClean="0"/>
              <a:t>04-03-2021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289383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AA7B8-CBF9-47BC-900D-FC9CE127B935}" type="datetimeFigureOut">
              <a:rPr lang="en-IN" smtClean="0"/>
              <a:t>04-03-2021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184293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AA7B8-CBF9-47BC-900D-FC9CE127B935}" type="datetimeFigureOut">
              <a:rPr lang="en-IN" smtClean="0"/>
              <a:t>04-03-2021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79964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407378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AAA7B8-CBF9-47BC-900D-FC9CE127B935}" type="datetimeFigureOut">
              <a:rPr lang="en-IN" smtClean="0"/>
              <a:t>04-03-2021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28FFB0-9512-4F7A-9B04-79B7D509DFFE}" type="slidenum">
              <a:rPr lang="en-IN" smtClean="0"/>
              <a:t>‹#›</a:t>
            </a:fld>
            <a:endParaRPr lang="en-IN"/>
          </a:p>
        </p:txBody>
      </p:sp>
    </p:spTree>
    <p:extLst>
      <p:ext uri="{BB962C8B-B14F-4D97-AF65-F5344CB8AC3E}">
        <p14:creationId xmlns:p14="http://schemas.microsoft.com/office/powerpoint/2010/main" val="203138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AAA7B8-CBF9-47BC-900D-FC9CE127B935}" type="datetimeFigureOut">
              <a:rPr lang="en-IN" smtClean="0"/>
              <a:t>04-03-2021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28FFB0-9512-4F7A-9B04-79B7D509DFFE}" type="slidenum">
              <a:rPr lang="en-IN" smtClean="0"/>
              <a:t>‹#›</a:t>
            </a:fld>
            <a:endParaRPr lang="en-IN"/>
          </a:p>
        </p:txBody>
      </p:sp>
    </p:spTree>
    <p:extLst>
      <p:ext uri="{BB962C8B-B14F-4D97-AF65-F5344CB8AC3E}">
        <p14:creationId xmlns:p14="http://schemas.microsoft.com/office/powerpoint/2010/main" val="332864391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0F92-4F66-4CD3-9F52-EEA5DD671CF2}"/>
              </a:ext>
            </a:extLst>
          </p:cNvPr>
          <p:cNvSpPr>
            <a:spLocks noGrp="1"/>
          </p:cNvSpPr>
          <p:nvPr>
            <p:ph type="ctrTitle"/>
          </p:nvPr>
        </p:nvSpPr>
        <p:spPr/>
        <p:txBody>
          <a:bodyPr>
            <a:normAutofit/>
          </a:bodyPr>
          <a:lstStyle/>
          <a:p>
            <a:r>
              <a:rPr lang="en-US" sz="9600" dirty="0"/>
              <a:t>WELCOME</a:t>
            </a:r>
            <a:endParaRPr lang="en-IN" sz="9600" dirty="0"/>
          </a:p>
        </p:txBody>
      </p:sp>
      <p:sp>
        <p:nvSpPr>
          <p:cNvPr id="3" name="Subtitle 2">
            <a:extLst>
              <a:ext uri="{FF2B5EF4-FFF2-40B4-BE49-F238E27FC236}">
                <a16:creationId xmlns:a16="http://schemas.microsoft.com/office/drawing/2014/main" id="{48CD8446-9D0C-48D5-9BB9-46C17EA7EC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588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80AB36-6E39-41D6-9CD7-08F601079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54" y="1226938"/>
            <a:ext cx="9592891" cy="4404124"/>
          </a:xfrm>
          <a:prstGeom prst="rect">
            <a:avLst/>
          </a:prstGeom>
        </p:spPr>
      </p:pic>
    </p:spTree>
    <p:extLst>
      <p:ext uri="{BB962C8B-B14F-4D97-AF65-F5344CB8AC3E}">
        <p14:creationId xmlns:p14="http://schemas.microsoft.com/office/powerpoint/2010/main" val="427177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6EA61-B797-4BCD-9502-0EF3AD112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584" y="383527"/>
            <a:ext cx="7904832" cy="6090945"/>
          </a:xfrm>
          <a:prstGeom prst="rect">
            <a:avLst/>
          </a:prstGeom>
        </p:spPr>
      </p:pic>
    </p:spTree>
    <p:extLst>
      <p:ext uri="{BB962C8B-B14F-4D97-AF65-F5344CB8AC3E}">
        <p14:creationId xmlns:p14="http://schemas.microsoft.com/office/powerpoint/2010/main" val="33354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8DFE3-62F2-462E-AF55-474DD799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555" y="111504"/>
            <a:ext cx="4726890" cy="6634992"/>
          </a:xfrm>
          <a:prstGeom prst="rect">
            <a:avLst/>
          </a:prstGeom>
        </p:spPr>
      </p:pic>
    </p:spTree>
    <p:extLst>
      <p:ext uri="{BB962C8B-B14F-4D97-AF65-F5344CB8AC3E}">
        <p14:creationId xmlns:p14="http://schemas.microsoft.com/office/powerpoint/2010/main" val="356878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FE3F63-57B6-41D0-B4AE-60BA8AB21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785" y="133064"/>
            <a:ext cx="4732430" cy="6591871"/>
          </a:xfrm>
          <a:prstGeom prst="rect">
            <a:avLst/>
          </a:prstGeom>
        </p:spPr>
      </p:pic>
    </p:spTree>
    <p:extLst>
      <p:ext uri="{BB962C8B-B14F-4D97-AF65-F5344CB8AC3E}">
        <p14:creationId xmlns:p14="http://schemas.microsoft.com/office/powerpoint/2010/main" val="270679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CC95-1881-43D9-8732-292BCFE36215}"/>
              </a:ext>
            </a:extLst>
          </p:cNvPr>
          <p:cNvSpPr>
            <a:spLocks noGrp="1"/>
          </p:cNvSpPr>
          <p:nvPr>
            <p:ph type="title"/>
          </p:nvPr>
        </p:nvSpPr>
        <p:spPr>
          <a:xfrm>
            <a:off x="1141413" y="618518"/>
            <a:ext cx="10314964" cy="5509720"/>
          </a:xfrm>
        </p:spPr>
        <p:txBody>
          <a:bodyPr>
            <a:normAutofit/>
          </a:bodyPr>
          <a:lstStyle/>
          <a:p>
            <a:pPr algn="ctr"/>
            <a:r>
              <a:rPr lang="en-US" sz="6000" dirty="0"/>
              <a:t>Project demonstration</a:t>
            </a:r>
            <a:endParaRPr lang="en-IN" sz="6000" dirty="0"/>
          </a:p>
        </p:txBody>
      </p:sp>
    </p:spTree>
    <p:extLst>
      <p:ext uri="{BB962C8B-B14F-4D97-AF65-F5344CB8AC3E}">
        <p14:creationId xmlns:p14="http://schemas.microsoft.com/office/powerpoint/2010/main" val="203793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A4C-5660-44A4-A405-B47339E24C0E}"/>
              </a:ext>
            </a:extLst>
          </p:cNvPr>
          <p:cNvSpPr>
            <a:spLocks noGrp="1"/>
          </p:cNvSpPr>
          <p:nvPr>
            <p:ph type="title"/>
          </p:nvPr>
        </p:nvSpPr>
        <p:spPr/>
        <p:txBody>
          <a:bodyPr>
            <a:normAutofit/>
          </a:bodyPr>
          <a:lstStyle/>
          <a:p>
            <a:pPr algn="ctr"/>
            <a:r>
              <a:rPr lang="en-US" sz="4400" dirty="0"/>
              <a:t>conclusion</a:t>
            </a:r>
            <a:endParaRPr lang="en-IN" sz="4400" dirty="0"/>
          </a:p>
        </p:txBody>
      </p:sp>
      <p:sp>
        <p:nvSpPr>
          <p:cNvPr id="3" name="Content Placeholder 2">
            <a:extLst>
              <a:ext uri="{FF2B5EF4-FFF2-40B4-BE49-F238E27FC236}">
                <a16:creationId xmlns:a16="http://schemas.microsoft.com/office/drawing/2014/main" id="{643F8C54-B574-4997-A514-6F9749025760}"/>
              </a:ext>
            </a:extLst>
          </p:cNvPr>
          <p:cNvSpPr>
            <a:spLocks noGrp="1"/>
          </p:cNvSpPr>
          <p:nvPr>
            <p:ph idx="1"/>
          </p:nvPr>
        </p:nvSpPr>
        <p:spPr/>
        <p:txBody>
          <a:bodyPr>
            <a:normAutofit/>
          </a:bodyPr>
          <a:lstStyle/>
          <a:p>
            <a:r>
              <a:rPr lang="en-US" dirty="0"/>
              <a:t>The project entitled “MOVIES AND TV SERIES REVIEW SYSTEM” provides maximum interaction and flexibility. </a:t>
            </a:r>
          </a:p>
          <a:p>
            <a:r>
              <a:rPr lang="en-US" dirty="0"/>
              <a:t>The system has been developed in an attractive fashion. </a:t>
            </a:r>
          </a:p>
          <a:p>
            <a:r>
              <a:rPr lang="en-US" dirty="0"/>
              <a:t>Finally, the system is tested with real data and everything worked successfully. Thus, the system has fulfilled the entire objective identified.</a:t>
            </a:r>
            <a:endParaRPr lang="en-IN" dirty="0"/>
          </a:p>
        </p:txBody>
      </p:sp>
    </p:spTree>
    <p:extLst>
      <p:ext uri="{BB962C8B-B14F-4D97-AF65-F5344CB8AC3E}">
        <p14:creationId xmlns:p14="http://schemas.microsoft.com/office/powerpoint/2010/main" val="4238233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1CF2-9CEF-46E1-985C-26405137AF48}"/>
              </a:ext>
            </a:extLst>
          </p:cNvPr>
          <p:cNvSpPr>
            <a:spLocks noGrp="1"/>
          </p:cNvSpPr>
          <p:nvPr>
            <p:ph type="title"/>
          </p:nvPr>
        </p:nvSpPr>
        <p:spPr>
          <a:xfrm>
            <a:off x="1141413" y="618517"/>
            <a:ext cx="9928102" cy="5571267"/>
          </a:xfrm>
        </p:spPr>
        <p:txBody>
          <a:bodyPr>
            <a:normAutofit/>
          </a:bodyPr>
          <a:lstStyle/>
          <a:p>
            <a:pPr algn="ctr"/>
            <a:r>
              <a:rPr lang="en-US" sz="8000" dirty="0"/>
              <a:t>Any questions??</a:t>
            </a:r>
            <a:endParaRPr lang="en-IN" sz="8000" dirty="0"/>
          </a:p>
        </p:txBody>
      </p:sp>
    </p:spTree>
    <p:extLst>
      <p:ext uri="{BB962C8B-B14F-4D97-AF65-F5344CB8AC3E}">
        <p14:creationId xmlns:p14="http://schemas.microsoft.com/office/powerpoint/2010/main" val="217790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1E29-20EE-4C46-9327-6CB4B44EB2B5}"/>
              </a:ext>
            </a:extLst>
          </p:cNvPr>
          <p:cNvSpPr>
            <a:spLocks noGrp="1"/>
          </p:cNvSpPr>
          <p:nvPr>
            <p:ph type="title"/>
          </p:nvPr>
        </p:nvSpPr>
        <p:spPr>
          <a:xfrm>
            <a:off x="1141413" y="618518"/>
            <a:ext cx="10086364" cy="5430590"/>
          </a:xfrm>
        </p:spPr>
        <p:txBody>
          <a:bodyPr>
            <a:normAutofit/>
          </a:bodyPr>
          <a:lstStyle/>
          <a:p>
            <a:pPr algn="ctr"/>
            <a:r>
              <a:rPr lang="en-US" sz="8800" dirty="0"/>
              <a:t>Thank you</a:t>
            </a:r>
            <a:endParaRPr lang="en-IN" sz="8800" dirty="0"/>
          </a:p>
        </p:txBody>
      </p:sp>
    </p:spTree>
    <p:extLst>
      <p:ext uri="{BB962C8B-B14F-4D97-AF65-F5344CB8AC3E}">
        <p14:creationId xmlns:p14="http://schemas.microsoft.com/office/powerpoint/2010/main" val="380887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A7B3-3530-49C4-B96B-4FD7E55FC340}"/>
              </a:ext>
            </a:extLst>
          </p:cNvPr>
          <p:cNvSpPr>
            <a:spLocks noGrp="1"/>
          </p:cNvSpPr>
          <p:nvPr>
            <p:ph type="title"/>
          </p:nvPr>
        </p:nvSpPr>
        <p:spPr/>
        <p:txBody>
          <a:bodyPr>
            <a:normAutofit/>
          </a:bodyPr>
          <a:lstStyle/>
          <a:p>
            <a:r>
              <a:rPr lang="en-US" sz="7200" dirty="0"/>
              <a:t>MOVIES AND TV Series </a:t>
            </a:r>
            <a:br>
              <a:rPr lang="en-US" sz="7200" dirty="0"/>
            </a:br>
            <a:r>
              <a:rPr lang="en-US" sz="7200" dirty="0"/>
              <a:t>review system</a:t>
            </a:r>
            <a:endParaRPr lang="en-IN" sz="7200" dirty="0"/>
          </a:p>
        </p:txBody>
      </p:sp>
      <p:sp>
        <p:nvSpPr>
          <p:cNvPr id="3" name="Text Placeholder 2">
            <a:extLst>
              <a:ext uri="{FF2B5EF4-FFF2-40B4-BE49-F238E27FC236}">
                <a16:creationId xmlns:a16="http://schemas.microsoft.com/office/drawing/2014/main" id="{32E73DC6-DA3D-4D13-B75F-C16ED79662E6}"/>
              </a:ext>
            </a:extLst>
          </p:cNvPr>
          <p:cNvSpPr>
            <a:spLocks noGrp="1"/>
          </p:cNvSpPr>
          <p:nvPr>
            <p:ph type="body" idx="1"/>
          </p:nvPr>
        </p:nvSpPr>
        <p:spPr>
          <a:xfrm>
            <a:off x="1141411" y="4271963"/>
            <a:ext cx="10191874" cy="2410191"/>
          </a:xfrm>
        </p:spPr>
        <p:txBody>
          <a:bodyPr>
            <a:noAutofit/>
          </a:bodyPr>
          <a:lstStyle/>
          <a:p>
            <a:r>
              <a:rPr lang="en-US" dirty="0"/>
              <a:t>Guided by: </a:t>
            </a:r>
            <a:r>
              <a:rPr lang="en-US" dirty="0" err="1"/>
              <a:t>Jeena</a:t>
            </a:r>
            <a:r>
              <a:rPr lang="en-US" dirty="0"/>
              <a:t> Varghese				         </a:t>
            </a:r>
            <a:r>
              <a:rPr lang="en-US" sz="2800" dirty="0"/>
              <a:t>presented by:</a:t>
            </a:r>
          </a:p>
          <a:p>
            <a:r>
              <a:rPr lang="en-US" dirty="0"/>
              <a:t>								varghese </a:t>
            </a:r>
            <a:r>
              <a:rPr lang="en-US" dirty="0" err="1"/>
              <a:t>jojo</a:t>
            </a:r>
            <a:endParaRPr lang="en-US" dirty="0"/>
          </a:p>
          <a:p>
            <a:r>
              <a:rPr lang="en-US" dirty="0"/>
              <a:t>								Vysakh Kannan</a:t>
            </a:r>
          </a:p>
          <a:p>
            <a:r>
              <a:rPr lang="en-US" dirty="0"/>
              <a:t>								</a:t>
            </a:r>
            <a:r>
              <a:rPr lang="en-US" dirty="0" err="1"/>
              <a:t>yadhu</a:t>
            </a:r>
            <a:r>
              <a:rPr lang="en-US" dirty="0"/>
              <a:t> Krishnan </a:t>
            </a:r>
            <a:r>
              <a:rPr lang="en-US" dirty="0" err="1"/>
              <a:t>p.j</a:t>
            </a:r>
            <a:endParaRPr lang="en-IN" dirty="0"/>
          </a:p>
        </p:txBody>
      </p:sp>
    </p:spTree>
    <p:extLst>
      <p:ext uri="{BB962C8B-B14F-4D97-AF65-F5344CB8AC3E}">
        <p14:creationId xmlns:p14="http://schemas.microsoft.com/office/powerpoint/2010/main" val="94129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DA3A-63DA-4C3F-9E67-1D9DA286E42B}"/>
              </a:ext>
            </a:extLst>
          </p:cNvPr>
          <p:cNvSpPr>
            <a:spLocks noGrp="1"/>
          </p:cNvSpPr>
          <p:nvPr>
            <p:ph type="title"/>
          </p:nvPr>
        </p:nvSpPr>
        <p:spPr/>
        <p:txBody>
          <a:bodyPr>
            <a:normAutofit/>
          </a:bodyPr>
          <a:lstStyle/>
          <a:p>
            <a:pPr algn="ctr"/>
            <a:r>
              <a:rPr lang="en-US" sz="4400" dirty="0"/>
              <a:t>content</a:t>
            </a:r>
            <a:endParaRPr lang="en-IN" sz="4400" dirty="0"/>
          </a:p>
        </p:txBody>
      </p:sp>
      <p:sp>
        <p:nvSpPr>
          <p:cNvPr id="3" name="Content Placeholder 2">
            <a:extLst>
              <a:ext uri="{FF2B5EF4-FFF2-40B4-BE49-F238E27FC236}">
                <a16:creationId xmlns:a16="http://schemas.microsoft.com/office/drawing/2014/main" id="{ED5DEA9B-76A5-41AE-9286-A62A3429BE50}"/>
              </a:ext>
            </a:extLst>
          </p:cNvPr>
          <p:cNvSpPr>
            <a:spLocks noGrp="1"/>
          </p:cNvSpPr>
          <p:nvPr>
            <p:ph idx="1"/>
          </p:nvPr>
        </p:nvSpPr>
        <p:spPr/>
        <p:txBody>
          <a:bodyPr>
            <a:normAutofit fontScale="92500" lnSpcReduction="10000"/>
          </a:bodyPr>
          <a:lstStyle/>
          <a:p>
            <a:r>
              <a:rPr lang="en-IN" dirty="0"/>
              <a:t>ABSTRACT</a:t>
            </a:r>
          </a:p>
          <a:p>
            <a:r>
              <a:rPr lang="en-IN" dirty="0"/>
              <a:t>INTRODUCTION</a:t>
            </a:r>
          </a:p>
          <a:p>
            <a:r>
              <a:rPr lang="en-IN" dirty="0"/>
              <a:t>EXISTING SYSTEM</a:t>
            </a:r>
          </a:p>
          <a:p>
            <a:r>
              <a:rPr lang="en-IN" dirty="0"/>
              <a:t>PROPOSED SYSTEM</a:t>
            </a:r>
          </a:p>
          <a:p>
            <a:r>
              <a:rPr lang="en-IN" dirty="0"/>
              <a:t>ADVANTAGES</a:t>
            </a:r>
          </a:p>
          <a:p>
            <a:r>
              <a:rPr lang="en-IN" dirty="0"/>
              <a:t>CONCLUSION</a:t>
            </a:r>
          </a:p>
          <a:p>
            <a:r>
              <a:rPr lang="en-IN" dirty="0"/>
              <a:t>REFERENCE</a:t>
            </a:r>
          </a:p>
        </p:txBody>
      </p:sp>
    </p:spTree>
    <p:extLst>
      <p:ext uri="{BB962C8B-B14F-4D97-AF65-F5344CB8AC3E}">
        <p14:creationId xmlns:p14="http://schemas.microsoft.com/office/powerpoint/2010/main" val="258609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52F1-BA51-452E-9BDA-167E2A6D167D}"/>
              </a:ext>
            </a:extLst>
          </p:cNvPr>
          <p:cNvSpPr>
            <a:spLocks noGrp="1"/>
          </p:cNvSpPr>
          <p:nvPr>
            <p:ph type="title"/>
          </p:nvPr>
        </p:nvSpPr>
        <p:spPr/>
        <p:txBody>
          <a:bodyPr>
            <a:normAutofit/>
          </a:bodyPr>
          <a:lstStyle/>
          <a:p>
            <a:pPr algn="ctr"/>
            <a:r>
              <a:rPr lang="en-US" sz="4400" dirty="0"/>
              <a:t>Abstract</a:t>
            </a:r>
            <a:endParaRPr lang="en-IN" sz="4400" dirty="0"/>
          </a:p>
        </p:txBody>
      </p:sp>
      <p:sp>
        <p:nvSpPr>
          <p:cNvPr id="3" name="Content Placeholder 2">
            <a:extLst>
              <a:ext uri="{FF2B5EF4-FFF2-40B4-BE49-F238E27FC236}">
                <a16:creationId xmlns:a16="http://schemas.microsoft.com/office/drawing/2014/main" id="{5E2F1449-FEE9-4567-91D8-12E8102B5570}"/>
              </a:ext>
            </a:extLst>
          </p:cNvPr>
          <p:cNvSpPr>
            <a:spLocks noGrp="1"/>
          </p:cNvSpPr>
          <p:nvPr>
            <p:ph idx="1"/>
          </p:nvPr>
        </p:nvSpPr>
        <p:spPr/>
        <p:txBody>
          <a:bodyPr>
            <a:normAutofit lnSpcReduction="10000"/>
          </a:bodyPr>
          <a:lstStyle/>
          <a:p>
            <a:pPr marL="0" indent="0">
              <a:buNone/>
            </a:pPr>
            <a:r>
              <a:rPr lang="en-US" dirty="0"/>
              <a:t>Movies and TV Series Review System is a website application aimed to rate and review movies and series. Films and series are playing major important role in an individual life. Good films always give us thoughts. Now a day’s people are eager to explore more about films and series. Our project introduces or explore more films and series. Every user can include their review about the movies they watch and rate it in webpage or can seek about the review of the movies or series. We also given an additional requirement which will help to remove the degrading of the movies and series. </a:t>
            </a:r>
            <a:endParaRPr lang="en-IN" dirty="0"/>
          </a:p>
        </p:txBody>
      </p:sp>
    </p:spTree>
    <p:extLst>
      <p:ext uri="{BB962C8B-B14F-4D97-AF65-F5344CB8AC3E}">
        <p14:creationId xmlns:p14="http://schemas.microsoft.com/office/powerpoint/2010/main" val="248573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05AE-8128-4383-B0F3-03C8F4F0FA60}"/>
              </a:ext>
            </a:extLst>
          </p:cNvPr>
          <p:cNvSpPr>
            <a:spLocks noGrp="1"/>
          </p:cNvSpPr>
          <p:nvPr>
            <p:ph type="title"/>
          </p:nvPr>
        </p:nvSpPr>
        <p:spPr/>
        <p:txBody>
          <a:bodyPr>
            <a:normAutofit/>
          </a:bodyPr>
          <a:lstStyle/>
          <a:p>
            <a:pPr algn="ctr"/>
            <a:r>
              <a:rPr lang="en-US" sz="4400" dirty="0"/>
              <a:t>Introduction</a:t>
            </a:r>
            <a:endParaRPr lang="en-IN" sz="4400" dirty="0"/>
          </a:p>
        </p:txBody>
      </p:sp>
      <p:sp>
        <p:nvSpPr>
          <p:cNvPr id="3" name="Content Placeholder 2">
            <a:extLst>
              <a:ext uri="{FF2B5EF4-FFF2-40B4-BE49-F238E27FC236}">
                <a16:creationId xmlns:a16="http://schemas.microsoft.com/office/drawing/2014/main" id="{CF7F7335-2472-40F2-8620-AAF51154A1EB}"/>
              </a:ext>
            </a:extLst>
          </p:cNvPr>
          <p:cNvSpPr>
            <a:spLocks noGrp="1"/>
          </p:cNvSpPr>
          <p:nvPr>
            <p:ph idx="1"/>
          </p:nvPr>
        </p:nvSpPr>
        <p:spPr/>
        <p:txBody>
          <a:bodyPr/>
          <a:lstStyle/>
          <a:p>
            <a:r>
              <a:rPr lang="en-US" dirty="0"/>
              <a:t>MSRS (Movies and TV series revies system) is online platform for reviewing movies and tv series.</a:t>
            </a:r>
          </a:p>
          <a:p>
            <a:r>
              <a:rPr lang="en-US" dirty="0"/>
              <a:t>There are 2 modules i.e.. Admin and user module</a:t>
            </a:r>
          </a:p>
          <a:p>
            <a:r>
              <a:rPr lang="en-US" dirty="0"/>
              <a:t>Admin module: Add movies and tv series details and also able manage users.</a:t>
            </a:r>
          </a:p>
          <a:p>
            <a:r>
              <a:rPr lang="en-US" dirty="0"/>
              <a:t>User module: users can add review and ratings for there favorite movie and tv series and also able to report the degrading of them.</a:t>
            </a:r>
          </a:p>
          <a:p>
            <a:endParaRPr lang="en-US" dirty="0"/>
          </a:p>
          <a:p>
            <a:endParaRPr lang="en-IN" dirty="0"/>
          </a:p>
        </p:txBody>
      </p:sp>
    </p:spTree>
    <p:extLst>
      <p:ext uri="{BB962C8B-B14F-4D97-AF65-F5344CB8AC3E}">
        <p14:creationId xmlns:p14="http://schemas.microsoft.com/office/powerpoint/2010/main" val="38587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A888-0FC9-4B20-A15A-1DCEFF8BB2EB}"/>
              </a:ext>
            </a:extLst>
          </p:cNvPr>
          <p:cNvSpPr>
            <a:spLocks noGrp="1"/>
          </p:cNvSpPr>
          <p:nvPr>
            <p:ph type="title"/>
          </p:nvPr>
        </p:nvSpPr>
        <p:spPr/>
        <p:txBody>
          <a:bodyPr>
            <a:normAutofit/>
          </a:bodyPr>
          <a:lstStyle/>
          <a:p>
            <a:pPr algn="ctr"/>
            <a:r>
              <a:rPr lang="en-US" sz="4400" dirty="0"/>
              <a:t>Existing system</a:t>
            </a:r>
            <a:endParaRPr lang="en-IN" sz="4400" dirty="0"/>
          </a:p>
        </p:txBody>
      </p:sp>
      <p:sp>
        <p:nvSpPr>
          <p:cNvPr id="3" name="Content Placeholder 2">
            <a:extLst>
              <a:ext uri="{FF2B5EF4-FFF2-40B4-BE49-F238E27FC236}">
                <a16:creationId xmlns:a16="http://schemas.microsoft.com/office/drawing/2014/main" id="{0108E137-C601-45FA-A7C9-EDE6F28B56DB}"/>
              </a:ext>
            </a:extLst>
          </p:cNvPr>
          <p:cNvSpPr>
            <a:spLocks noGrp="1"/>
          </p:cNvSpPr>
          <p:nvPr>
            <p:ph idx="1"/>
          </p:nvPr>
        </p:nvSpPr>
        <p:spPr/>
        <p:txBody>
          <a:bodyPr/>
          <a:lstStyle/>
          <a:p>
            <a:r>
              <a:rPr lang="en-US" dirty="0"/>
              <a:t>Before the introduction of the system people only use verbal promotions for there favorite movies and tv series .</a:t>
            </a:r>
          </a:p>
          <a:p>
            <a:r>
              <a:rPr lang="en-US" dirty="0"/>
              <a:t>There is nowhere to store or retrieve the review of particular favorite, people more often forget movie and tv series after watching.</a:t>
            </a:r>
          </a:p>
          <a:p>
            <a:r>
              <a:rPr lang="en-US" dirty="0"/>
              <a:t>So many movies and tv series has been passed without any public attention.</a:t>
            </a:r>
          </a:p>
          <a:p>
            <a:endParaRPr lang="en-US" dirty="0"/>
          </a:p>
          <a:p>
            <a:endParaRPr lang="en-IN" dirty="0"/>
          </a:p>
        </p:txBody>
      </p:sp>
    </p:spTree>
    <p:extLst>
      <p:ext uri="{BB962C8B-B14F-4D97-AF65-F5344CB8AC3E}">
        <p14:creationId xmlns:p14="http://schemas.microsoft.com/office/powerpoint/2010/main" val="423460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B6A8-EE2E-4C51-A185-8C614E0D66CA}"/>
              </a:ext>
            </a:extLst>
          </p:cNvPr>
          <p:cNvSpPr>
            <a:spLocks noGrp="1"/>
          </p:cNvSpPr>
          <p:nvPr>
            <p:ph type="title"/>
          </p:nvPr>
        </p:nvSpPr>
        <p:spPr/>
        <p:txBody>
          <a:bodyPr>
            <a:normAutofit/>
          </a:bodyPr>
          <a:lstStyle/>
          <a:p>
            <a:pPr algn="ctr"/>
            <a:r>
              <a:rPr lang="en-US" sz="4400" dirty="0"/>
              <a:t>Proposed system</a:t>
            </a:r>
            <a:endParaRPr lang="en-IN" sz="4400" dirty="0"/>
          </a:p>
        </p:txBody>
      </p:sp>
      <p:sp>
        <p:nvSpPr>
          <p:cNvPr id="3" name="Content Placeholder 2">
            <a:extLst>
              <a:ext uri="{FF2B5EF4-FFF2-40B4-BE49-F238E27FC236}">
                <a16:creationId xmlns:a16="http://schemas.microsoft.com/office/drawing/2014/main" id="{A7DEC025-1CB8-4FFC-8972-C5C0FBD65057}"/>
              </a:ext>
            </a:extLst>
          </p:cNvPr>
          <p:cNvSpPr>
            <a:spLocks noGrp="1"/>
          </p:cNvSpPr>
          <p:nvPr>
            <p:ph idx="1"/>
          </p:nvPr>
        </p:nvSpPr>
        <p:spPr/>
        <p:txBody>
          <a:bodyPr/>
          <a:lstStyle/>
          <a:p>
            <a:r>
              <a:rPr lang="en-US" dirty="0"/>
              <a:t>After developing this project the users are able to find there favorite movies as well as tv series and helps to makes Wishlist.</a:t>
            </a:r>
          </a:p>
          <a:p>
            <a:r>
              <a:rPr lang="en-US" dirty="0"/>
              <a:t>Also, provide facilities for storing the reviews and rating of there favorites.</a:t>
            </a:r>
          </a:p>
          <a:p>
            <a:r>
              <a:rPr lang="en-US" dirty="0"/>
              <a:t>Through this more movies as well as tv series are introduced among people.</a:t>
            </a:r>
            <a:endParaRPr lang="en-IN" dirty="0"/>
          </a:p>
        </p:txBody>
      </p:sp>
    </p:spTree>
    <p:extLst>
      <p:ext uri="{BB962C8B-B14F-4D97-AF65-F5344CB8AC3E}">
        <p14:creationId xmlns:p14="http://schemas.microsoft.com/office/powerpoint/2010/main" val="77538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41BA-DC7A-4F7B-BDCF-9D0CE00003CA}"/>
              </a:ext>
            </a:extLst>
          </p:cNvPr>
          <p:cNvSpPr>
            <a:spLocks noGrp="1"/>
          </p:cNvSpPr>
          <p:nvPr>
            <p:ph type="title"/>
          </p:nvPr>
        </p:nvSpPr>
        <p:spPr/>
        <p:txBody>
          <a:bodyPr>
            <a:normAutofit/>
          </a:bodyPr>
          <a:lstStyle/>
          <a:p>
            <a:pPr algn="ctr"/>
            <a:r>
              <a:rPr lang="en-US" sz="4400" dirty="0"/>
              <a:t>ADVANTAGES</a:t>
            </a:r>
            <a:endParaRPr lang="en-IN" sz="4400" dirty="0"/>
          </a:p>
        </p:txBody>
      </p:sp>
      <p:sp>
        <p:nvSpPr>
          <p:cNvPr id="3" name="Content Placeholder 2">
            <a:extLst>
              <a:ext uri="{FF2B5EF4-FFF2-40B4-BE49-F238E27FC236}">
                <a16:creationId xmlns:a16="http://schemas.microsoft.com/office/drawing/2014/main" id="{286CE8B7-9603-44D3-A847-9AED71272B6C}"/>
              </a:ext>
            </a:extLst>
          </p:cNvPr>
          <p:cNvSpPr>
            <a:spLocks noGrp="1"/>
          </p:cNvSpPr>
          <p:nvPr>
            <p:ph idx="1"/>
          </p:nvPr>
        </p:nvSpPr>
        <p:spPr/>
        <p:txBody>
          <a:bodyPr/>
          <a:lstStyle/>
          <a:p>
            <a:r>
              <a:rPr lang="en-US" dirty="0"/>
              <a:t>Find better movies and TV series for evening. </a:t>
            </a:r>
          </a:p>
          <a:p>
            <a:r>
              <a:rPr lang="en-US" dirty="0"/>
              <a:t>Rate and review your favorite and worst experienced movies and tv series. </a:t>
            </a:r>
          </a:p>
          <a:p>
            <a:r>
              <a:rPr lang="en-US" dirty="0"/>
              <a:t> Report the unauthorized degrading reviews. </a:t>
            </a:r>
          </a:p>
          <a:p>
            <a:r>
              <a:rPr lang="en-US" dirty="0"/>
              <a:t>Makes Wishlist.</a:t>
            </a:r>
          </a:p>
          <a:p>
            <a:r>
              <a:rPr lang="en-US" dirty="0"/>
              <a:t>Introduce more movies and tv series among people.</a:t>
            </a:r>
            <a:endParaRPr lang="en-IN" dirty="0"/>
          </a:p>
        </p:txBody>
      </p:sp>
    </p:spTree>
    <p:extLst>
      <p:ext uri="{BB962C8B-B14F-4D97-AF65-F5344CB8AC3E}">
        <p14:creationId xmlns:p14="http://schemas.microsoft.com/office/powerpoint/2010/main" val="347745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0501-8552-48AE-9AF5-7151358A543B}"/>
              </a:ext>
            </a:extLst>
          </p:cNvPr>
          <p:cNvSpPr>
            <a:spLocks noGrp="1"/>
          </p:cNvSpPr>
          <p:nvPr>
            <p:ph type="title"/>
          </p:nvPr>
        </p:nvSpPr>
        <p:spPr>
          <a:xfrm>
            <a:off x="1141413" y="1257300"/>
            <a:ext cx="9585202" cy="4264268"/>
          </a:xfrm>
        </p:spPr>
        <p:txBody>
          <a:bodyPr>
            <a:normAutofit/>
          </a:bodyPr>
          <a:lstStyle/>
          <a:p>
            <a:pPr algn="ctr"/>
            <a:r>
              <a:rPr lang="en-US" sz="5400" dirty="0"/>
              <a:t>Data flow diagram (</a:t>
            </a:r>
            <a:r>
              <a:rPr lang="en-US" sz="5400" dirty="0" err="1"/>
              <a:t>dfd</a:t>
            </a:r>
            <a:r>
              <a:rPr lang="en-US" sz="5400" dirty="0"/>
              <a:t>)</a:t>
            </a:r>
            <a:endParaRPr lang="en-IN" sz="5400" dirty="0"/>
          </a:p>
        </p:txBody>
      </p:sp>
    </p:spTree>
    <p:extLst>
      <p:ext uri="{BB962C8B-B14F-4D97-AF65-F5344CB8AC3E}">
        <p14:creationId xmlns:p14="http://schemas.microsoft.com/office/powerpoint/2010/main" val="2789862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469</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Tw Cen MT</vt:lpstr>
      <vt:lpstr>Circuit</vt:lpstr>
      <vt:lpstr>WELCOME</vt:lpstr>
      <vt:lpstr>MOVIES AND TV Series  review system</vt:lpstr>
      <vt:lpstr>content</vt:lpstr>
      <vt:lpstr>Abstract</vt:lpstr>
      <vt:lpstr>Introduction</vt:lpstr>
      <vt:lpstr>Existing system</vt:lpstr>
      <vt:lpstr>Proposed system</vt:lpstr>
      <vt:lpstr>ADVANTAGES</vt:lpstr>
      <vt:lpstr>Data flow diagram (dfd)</vt:lpstr>
      <vt:lpstr>PowerPoint Presentation</vt:lpstr>
      <vt:lpstr>PowerPoint Presentation</vt:lpstr>
      <vt:lpstr>PowerPoint Presentation</vt:lpstr>
      <vt:lpstr>PowerPoint Presentation</vt:lpstr>
      <vt:lpstr>Project demonstration</vt:lpstr>
      <vt:lpstr>conclusion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Vysakh Kannan</dc:creator>
  <cp:lastModifiedBy>Vysakh Kannan</cp:lastModifiedBy>
  <cp:revision>10</cp:revision>
  <dcterms:created xsi:type="dcterms:W3CDTF">2021-02-28T13:57:30Z</dcterms:created>
  <dcterms:modified xsi:type="dcterms:W3CDTF">2021-03-04T04:42:03Z</dcterms:modified>
</cp:coreProperties>
</file>