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4"/>
    <p:restoredTop sz="94828"/>
  </p:normalViewPr>
  <p:slideViewPr>
    <p:cSldViewPr snapToGrid="0">
      <p:cViewPr varScale="1">
        <p:scale>
          <a:sx n="104" d="100"/>
          <a:sy n="104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42F380-2A49-4798-863B-DEA148290B42}" type="doc">
      <dgm:prSet loTypeId="urn:microsoft.com/office/officeart/2018/2/layout/IconLabelDescriptionList" loCatId="icon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4E9A24-8D76-4223-A7B3-6AD6E88D9E5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Part – 1</a:t>
          </a:r>
        </a:p>
      </dgm:t>
    </dgm:pt>
    <dgm:pt modelId="{344FE295-B25A-43BC-B287-103BFEE5FC28}" type="parTrans" cxnId="{5C316900-2C12-4F0C-A6BD-353CC1BC1852}">
      <dgm:prSet/>
      <dgm:spPr/>
      <dgm:t>
        <a:bodyPr/>
        <a:lstStyle/>
        <a:p>
          <a:endParaRPr lang="en-US"/>
        </a:p>
      </dgm:t>
    </dgm:pt>
    <dgm:pt modelId="{716642F4-93BA-4C78-AB52-BA8DBA921B4B}" type="sibTrans" cxnId="{5C316900-2C12-4F0C-A6BD-353CC1BC1852}">
      <dgm:prSet/>
      <dgm:spPr/>
      <dgm:t>
        <a:bodyPr/>
        <a:lstStyle/>
        <a:p>
          <a:endParaRPr lang="en-US"/>
        </a:p>
      </dgm:t>
    </dgm:pt>
    <dgm:pt modelId="{0B67A3E3-6A5E-41F2-8C79-904B7DE3EE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Create a Kafka topic for TriMet data.</a:t>
          </a:r>
          <a:endParaRPr lang="en-US" dirty="0"/>
        </a:p>
      </dgm:t>
    </dgm:pt>
    <dgm:pt modelId="{EC04BD02-161B-44DB-AEC3-E96004B51C63}" type="parTrans" cxnId="{6E1987FC-D21A-4FA4-8CBB-AB632450A707}">
      <dgm:prSet/>
      <dgm:spPr/>
      <dgm:t>
        <a:bodyPr/>
        <a:lstStyle/>
        <a:p>
          <a:endParaRPr lang="en-US"/>
        </a:p>
      </dgm:t>
    </dgm:pt>
    <dgm:pt modelId="{5D1C0850-39D3-41D2-9294-36FF08D90183}" type="sibTrans" cxnId="{6E1987FC-D21A-4FA4-8CBB-AB632450A707}">
      <dgm:prSet/>
      <dgm:spPr/>
      <dgm:t>
        <a:bodyPr/>
        <a:lstStyle/>
        <a:p>
          <a:endParaRPr lang="en-US"/>
        </a:p>
      </dgm:t>
    </dgm:pt>
    <dgm:pt modelId="{49E96377-7048-4C05-BB83-6F9BA81596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Implement a Kafka producer module to publish messages to the Kafka topic.</a:t>
          </a:r>
          <a:endParaRPr lang="en-US" dirty="0"/>
        </a:p>
      </dgm:t>
    </dgm:pt>
    <dgm:pt modelId="{E6AB2C11-CBC5-4CD8-B078-4791CA726545}" type="parTrans" cxnId="{583924D9-572B-4C16-A017-F2716142C689}">
      <dgm:prSet/>
      <dgm:spPr/>
      <dgm:t>
        <a:bodyPr/>
        <a:lstStyle/>
        <a:p>
          <a:endParaRPr lang="en-US"/>
        </a:p>
      </dgm:t>
    </dgm:pt>
    <dgm:pt modelId="{8FE3F4F3-43A8-4C15-BCEE-4859E17A518D}" type="sibTrans" cxnId="{583924D9-572B-4C16-A017-F2716142C689}">
      <dgm:prSet/>
      <dgm:spPr/>
      <dgm:t>
        <a:bodyPr/>
        <a:lstStyle/>
        <a:p>
          <a:endParaRPr lang="en-US"/>
        </a:p>
      </dgm:t>
    </dgm:pt>
    <dgm:pt modelId="{1096B600-7120-4A91-AFAB-495A553708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Develop a Kafka consumer that consumes data from the topic and writes it to files.</a:t>
          </a:r>
          <a:endParaRPr lang="en-US"/>
        </a:p>
      </dgm:t>
    </dgm:pt>
    <dgm:pt modelId="{ADD4E561-DF76-4955-BA2B-C62CBAFA6A03}" type="parTrans" cxnId="{6CA561DA-AFE8-43C4-9674-09B01E809B69}">
      <dgm:prSet/>
      <dgm:spPr/>
      <dgm:t>
        <a:bodyPr/>
        <a:lstStyle/>
        <a:p>
          <a:endParaRPr lang="en-US"/>
        </a:p>
      </dgm:t>
    </dgm:pt>
    <dgm:pt modelId="{F588102D-EC39-48BC-9DFE-43EE6E994409}" type="sibTrans" cxnId="{6CA561DA-AFE8-43C4-9674-09B01E809B69}">
      <dgm:prSet/>
      <dgm:spPr/>
      <dgm:t>
        <a:bodyPr/>
        <a:lstStyle/>
        <a:p>
          <a:endParaRPr lang="en-US"/>
        </a:p>
      </dgm:t>
    </dgm:pt>
    <dgm:pt modelId="{2D67B1CB-5956-471F-B6CC-8FB8D9C9EE5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Part -2</a:t>
          </a:r>
        </a:p>
      </dgm:t>
    </dgm:pt>
    <dgm:pt modelId="{36F6D1E3-A8CE-4E2C-B0DB-FD08BAB4C0BD}" type="parTrans" cxnId="{1BE00E61-7049-4F43-814A-095BABA9F972}">
      <dgm:prSet/>
      <dgm:spPr/>
      <dgm:t>
        <a:bodyPr/>
        <a:lstStyle/>
        <a:p>
          <a:endParaRPr lang="en-US"/>
        </a:p>
      </dgm:t>
    </dgm:pt>
    <dgm:pt modelId="{925B7F5A-194B-409A-840F-60FADB9CA1DA}" type="sibTrans" cxnId="{1BE00E61-7049-4F43-814A-095BABA9F972}">
      <dgm:prSet/>
      <dgm:spPr/>
      <dgm:t>
        <a:bodyPr/>
        <a:lstStyle/>
        <a:p>
          <a:endParaRPr lang="en-US"/>
        </a:p>
      </dgm:t>
    </dgm:pt>
    <dgm:pt modelId="{DC5FEDC0-7C9F-437A-9FE5-9DC3A87394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Utilize the same Kafka producer module for TriMet data.</a:t>
          </a:r>
          <a:endParaRPr lang="en-US"/>
        </a:p>
      </dgm:t>
    </dgm:pt>
    <dgm:pt modelId="{B876E392-191D-4E0E-A543-474DFD1B9575}" type="parTrans" cxnId="{DFB83396-CF3C-42C5-8C1D-A83D23B290CC}">
      <dgm:prSet/>
      <dgm:spPr/>
      <dgm:t>
        <a:bodyPr/>
        <a:lstStyle/>
        <a:p>
          <a:endParaRPr lang="en-US"/>
        </a:p>
      </dgm:t>
    </dgm:pt>
    <dgm:pt modelId="{C0645538-C5BB-4B1C-9CAB-74A901CDCB91}" type="sibTrans" cxnId="{DFB83396-CF3C-42C5-8C1D-A83D23B290CC}">
      <dgm:prSet/>
      <dgm:spPr/>
      <dgm:t>
        <a:bodyPr/>
        <a:lstStyle/>
        <a:p>
          <a:endParaRPr lang="en-US"/>
        </a:p>
      </dgm:t>
    </dgm:pt>
    <dgm:pt modelId="{45905CD4-4452-4E68-9C5A-291C013999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Enhance the Kafka consumer to perform data transformation and validations.</a:t>
          </a:r>
          <a:endParaRPr lang="en-US"/>
        </a:p>
      </dgm:t>
    </dgm:pt>
    <dgm:pt modelId="{737078DC-9A22-4DCA-81C7-152DE6124710}" type="parTrans" cxnId="{2F204D71-1938-472B-9CB3-C1053D5B2DD3}">
      <dgm:prSet/>
      <dgm:spPr/>
      <dgm:t>
        <a:bodyPr/>
        <a:lstStyle/>
        <a:p>
          <a:endParaRPr lang="en-US"/>
        </a:p>
      </dgm:t>
    </dgm:pt>
    <dgm:pt modelId="{452F2D35-480E-4AE6-B483-B92DCAA0EC4F}" type="sibTrans" cxnId="{2F204D71-1938-472B-9CB3-C1053D5B2DD3}">
      <dgm:prSet/>
      <dgm:spPr/>
      <dgm:t>
        <a:bodyPr/>
        <a:lstStyle/>
        <a:p>
          <a:endParaRPr lang="en-US"/>
        </a:p>
      </dgm:t>
    </dgm:pt>
    <dgm:pt modelId="{C38880E1-4011-430E-B081-AADA308AD9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Write the transformed data to a Postgres database.</a:t>
          </a:r>
          <a:endParaRPr lang="en-US"/>
        </a:p>
      </dgm:t>
    </dgm:pt>
    <dgm:pt modelId="{9AF6E58D-6CCB-41E5-813B-B110C5BB3E8E}" type="parTrans" cxnId="{1385F55D-26D0-493D-8F14-4FC79518D793}">
      <dgm:prSet/>
      <dgm:spPr/>
      <dgm:t>
        <a:bodyPr/>
        <a:lstStyle/>
        <a:p>
          <a:endParaRPr lang="en-US"/>
        </a:p>
      </dgm:t>
    </dgm:pt>
    <dgm:pt modelId="{632E6DD8-35AD-44D5-9C3D-EBECB70F197B}" type="sibTrans" cxnId="{1385F55D-26D0-493D-8F14-4FC79518D793}">
      <dgm:prSet/>
      <dgm:spPr/>
      <dgm:t>
        <a:bodyPr/>
        <a:lstStyle/>
        <a:p>
          <a:endParaRPr lang="en-US"/>
        </a:p>
      </dgm:t>
    </dgm:pt>
    <dgm:pt modelId="{AEFDB66F-8435-4FFE-9F49-21ABFA51E12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Part - 3</a:t>
          </a:r>
        </a:p>
      </dgm:t>
    </dgm:pt>
    <dgm:pt modelId="{3C77D473-530E-4D7C-8927-FD19848C5429}" type="parTrans" cxnId="{89E6D1D6-6B14-4A1C-A8FC-1F23896FDBBD}">
      <dgm:prSet/>
      <dgm:spPr/>
      <dgm:t>
        <a:bodyPr/>
        <a:lstStyle/>
        <a:p>
          <a:endParaRPr lang="en-US"/>
        </a:p>
      </dgm:t>
    </dgm:pt>
    <dgm:pt modelId="{EEBC4A62-DE71-403A-9C83-B84AA6D73C70}" type="sibTrans" cxnId="{89E6D1D6-6B14-4A1C-A8FC-1F23896FDBBD}">
      <dgm:prSet/>
      <dgm:spPr/>
      <dgm:t>
        <a:bodyPr/>
        <a:lstStyle/>
        <a:p>
          <a:endParaRPr lang="en-US"/>
        </a:p>
      </dgm:t>
    </dgm:pt>
    <dgm:pt modelId="{64863EA2-9B0A-41AA-9217-88E94FF886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Implement an end-to-end pipeline for real-time ingestion of TriMet stop events</a:t>
          </a:r>
          <a:r>
            <a:rPr lang="en-US"/>
            <a:t> </a:t>
          </a:r>
        </a:p>
      </dgm:t>
    </dgm:pt>
    <dgm:pt modelId="{15358A5B-3272-4E5F-BA33-3C82009D0742}" type="parTrans" cxnId="{C6A89186-49E5-42AB-A712-26F7360DF4D6}">
      <dgm:prSet/>
      <dgm:spPr/>
      <dgm:t>
        <a:bodyPr/>
        <a:lstStyle/>
        <a:p>
          <a:endParaRPr lang="en-US"/>
        </a:p>
      </dgm:t>
    </dgm:pt>
    <dgm:pt modelId="{53B8331D-A149-463C-8748-50DC0C608779}" type="sibTrans" cxnId="{C6A89186-49E5-42AB-A712-26F7360DF4D6}">
      <dgm:prSet/>
      <dgm:spPr/>
      <dgm:t>
        <a:bodyPr/>
        <a:lstStyle/>
        <a:p>
          <a:endParaRPr lang="en-US"/>
        </a:p>
      </dgm:t>
    </dgm:pt>
    <dgm:pt modelId="{A1EB3E53-3DF7-45F4-AB10-77761AA4F9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Perform data transformation and validations in real-time before writing to Postgres database.</a:t>
          </a:r>
          <a:endParaRPr lang="en-US"/>
        </a:p>
      </dgm:t>
    </dgm:pt>
    <dgm:pt modelId="{2EF935DD-2866-4C04-B11A-CFE7C3565518}" type="parTrans" cxnId="{1EC3F4B7-144A-45A4-BC7A-C9B00755CD1C}">
      <dgm:prSet/>
      <dgm:spPr/>
      <dgm:t>
        <a:bodyPr/>
        <a:lstStyle/>
        <a:p>
          <a:endParaRPr lang="en-US"/>
        </a:p>
      </dgm:t>
    </dgm:pt>
    <dgm:pt modelId="{6AE46B11-F7B9-42D1-9E86-565592943446}" type="sibTrans" cxnId="{1EC3F4B7-144A-45A4-BC7A-C9B00755CD1C}">
      <dgm:prSet/>
      <dgm:spPr/>
      <dgm:t>
        <a:bodyPr/>
        <a:lstStyle/>
        <a:p>
          <a:endParaRPr lang="en-US"/>
        </a:p>
      </dgm:t>
    </dgm:pt>
    <dgm:pt modelId="{F1AF3A5D-CBF3-462D-ABC6-7A1E029C5B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Utilize Mapbox to develop visualizations of the TriMet data.</a:t>
          </a:r>
          <a:endParaRPr lang="en-US"/>
        </a:p>
      </dgm:t>
    </dgm:pt>
    <dgm:pt modelId="{3EB72604-64E0-4281-8AF0-30D748198AF9}" type="parTrans" cxnId="{AA7F5C61-82B2-457C-8BF1-E6E0DD2D2F61}">
      <dgm:prSet/>
      <dgm:spPr/>
      <dgm:t>
        <a:bodyPr/>
        <a:lstStyle/>
        <a:p>
          <a:endParaRPr lang="en-US"/>
        </a:p>
      </dgm:t>
    </dgm:pt>
    <dgm:pt modelId="{41487FA0-DF9F-4D1C-B37F-DCD64C2B45E7}" type="sibTrans" cxnId="{AA7F5C61-82B2-457C-8BF1-E6E0DD2D2F61}">
      <dgm:prSet/>
      <dgm:spPr/>
      <dgm:t>
        <a:bodyPr/>
        <a:lstStyle/>
        <a:p>
          <a:endParaRPr lang="en-US"/>
        </a:p>
      </dgm:t>
    </dgm:pt>
    <dgm:pt modelId="{3E8099C4-2880-4916-8961-BE0D53F4E5AE}" type="pres">
      <dgm:prSet presAssocID="{6942F380-2A49-4798-863B-DEA148290B42}" presName="root" presStyleCnt="0">
        <dgm:presLayoutVars>
          <dgm:dir/>
          <dgm:resizeHandles val="exact"/>
        </dgm:presLayoutVars>
      </dgm:prSet>
      <dgm:spPr/>
    </dgm:pt>
    <dgm:pt modelId="{A70D16B9-EA2A-41B4-B05C-85DD7E3E9BA9}" type="pres">
      <dgm:prSet presAssocID="{5A4E9A24-8D76-4223-A7B3-6AD6E88D9E5D}" presName="compNode" presStyleCnt="0"/>
      <dgm:spPr/>
    </dgm:pt>
    <dgm:pt modelId="{F103FFCF-D8FB-44D5-9643-022CF3E805A2}" type="pres">
      <dgm:prSet presAssocID="{5A4E9A24-8D76-4223-A7B3-6AD6E88D9E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7A697CA-4AB7-4A56-9600-1D482A0CC4B6}" type="pres">
      <dgm:prSet presAssocID="{5A4E9A24-8D76-4223-A7B3-6AD6E88D9E5D}" presName="iconSpace" presStyleCnt="0"/>
      <dgm:spPr/>
    </dgm:pt>
    <dgm:pt modelId="{3535CC69-32C6-461B-B38F-8AED81213A9E}" type="pres">
      <dgm:prSet presAssocID="{5A4E9A24-8D76-4223-A7B3-6AD6E88D9E5D}" presName="parTx" presStyleLbl="revTx" presStyleIdx="0" presStyleCnt="6">
        <dgm:presLayoutVars>
          <dgm:chMax val="0"/>
          <dgm:chPref val="0"/>
        </dgm:presLayoutVars>
      </dgm:prSet>
      <dgm:spPr/>
    </dgm:pt>
    <dgm:pt modelId="{77AB9370-722E-40AA-8885-7BF1C67E00AF}" type="pres">
      <dgm:prSet presAssocID="{5A4E9A24-8D76-4223-A7B3-6AD6E88D9E5D}" presName="txSpace" presStyleCnt="0"/>
      <dgm:spPr/>
    </dgm:pt>
    <dgm:pt modelId="{C140D2EC-1558-4498-ADE5-AC232E1C9883}" type="pres">
      <dgm:prSet presAssocID="{5A4E9A24-8D76-4223-A7B3-6AD6E88D9E5D}" presName="desTx" presStyleLbl="revTx" presStyleIdx="1" presStyleCnt="6">
        <dgm:presLayoutVars/>
      </dgm:prSet>
      <dgm:spPr/>
    </dgm:pt>
    <dgm:pt modelId="{46BE8413-6493-4D42-9F86-58D062B3E2E3}" type="pres">
      <dgm:prSet presAssocID="{716642F4-93BA-4C78-AB52-BA8DBA921B4B}" presName="sibTrans" presStyleCnt="0"/>
      <dgm:spPr/>
    </dgm:pt>
    <dgm:pt modelId="{38404F3A-21B3-4F1B-9FF0-6C93C762B09C}" type="pres">
      <dgm:prSet presAssocID="{2D67B1CB-5956-471F-B6CC-8FB8D9C9EE58}" presName="compNode" presStyleCnt="0"/>
      <dgm:spPr/>
    </dgm:pt>
    <dgm:pt modelId="{6F6658BE-E95B-477F-9D1E-50D9E45EAA42}" type="pres">
      <dgm:prSet presAssocID="{2D67B1CB-5956-471F-B6CC-8FB8D9C9EE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4C5F3DC-BDDF-4C80-B1C5-0CA35ED44C10}" type="pres">
      <dgm:prSet presAssocID="{2D67B1CB-5956-471F-B6CC-8FB8D9C9EE58}" presName="iconSpace" presStyleCnt="0"/>
      <dgm:spPr/>
    </dgm:pt>
    <dgm:pt modelId="{1C40DD47-5584-43B5-9BC3-71295E3033C0}" type="pres">
      <dgm:prSet presAssocID="{2D67B1CB-5956-471F-B6CC-8FB8D9C9EE58}" presName="parTx" presStyleLbl="revTx" presStyleIdx="2" presStyleCnt="6">
        <dgm:presLayoutVars>
          <dgm:chMax val="0"/>
          <dgm:chPref val="0"/>
        </dgm:presLayoutVars>
      </dgm:prSet>
      <dgm:spPr/>
    </dgm:pt>
    <dgm:pt modelId="{4CA12F5E-F0DF-4D58-BCF9-A0019E7F604A}" type="pres">
      <dgm:prSet presAssocID="{2D67B1CB-5956-471F-B6CC-8FB8D9C9EE58}" presName="txSpace" presStyleCnt="0"/>
      <dgm:spPr/>
    </dgm:pt>
    <dgm:pt modelId="{58E99F87-142D-4C7F-A0D4-6DE81BB2F33A}" type="pres">
      <dgm:prSet presAssocID="{2D67B1CB-5956-471F-B6CC-8FB8D9C9EE58}" presName="desTx" presStyleLbl="revTx" presStyleIdx="3" presStyleCnt="6">
        <dgm:presLayoutVars/>
      </dgm:prSet>
      <dgm:spPr/>
    </dgm:pt>
    <dgm:pt modelId="{CBDA85B7-9618-4E3A-A871-5728916BBAE7}" type="pres">
      <dgm:prSet presAssocID="{925B7F5A-194B-409A-840F-60FADB9CA1DA}" presName="sibTrans" presStyleCnt="0"/>
      <dgm:spPr/>
    </dgm:pt>
    <dgm:pt modelId="{65D2ED98-6D95-4646-BA06-8DB941F0A30D}" type="pres">
      <dgm:prSet presAssocID="{AEFDB66F-8435-4FFE-9F49-21ABFA51E128}" presName="compNode" presStyleCnt="0"/>
      <dgm:spPr/>
    </dgm:pt>
    <dgm:pt modelId="{C3326822-22F4-4793-8FFF-2CA57778C542}" type="pres">
      <dgm:prSet presAssocID="{AEFDB66F-8435-4FFE-9F49-21ABFA51E1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7CDCE9-4596-4C42-BD4A-B6C46CD0E01B}" type="pres">
      <dgm:prSet presAssocID="{AEFDB66F-8435-4FFE-9F49-21ABFA51E128}" presName="iconSpace" presStyleCnt="0"/>
      <dgm:spPr/>
    </dgm:pt>
    <dgm:pt modelId="{BC7CF098-68C2-4AD4-B9E6-D578BBA252F0}" type="pres">
      <dgm:prSet presAssocID="{AEFDB66F-8435-4FFE-9F49-21ABFA51E128}" presName="parTx" presStyleLbl="revTx" presStyleIdx="4" presStyleCnt="6">
        <dgm:presLayoutVars>
          <dgm:chMax val="0"/>
          <dgm:chPref val="0"/>
        </dgm:presLayoutVars>
      </dgm:prSet>
      <dgm:spPr/>
    </dgm:pt>
    <dgm:pt modelId="{E209A2EB-4DCD-419F-9A8E-30528D2C33E1}" type="pres">
      <dgm:prSet presAssocID="{AEFDB66F-8435-4FFE-9F49-21ABFA51E128}" presName="txSpace" presStyleCnt="0"/>
      <dgm:spPr/>
    </dgm:pt>
    <dgm:pt modelId="{837A6BC0-842B-4D7C-AF19-501C13392890}" type="pres">
      <dgm:prSet presAssocID="{AEFDB66F-8435-4FFE-9F49-21ABFA51E128}" presName="desTx" presStyleLbl="revTx" presStyleIdx="5" presStyleCnt="6">
        <dgm:presLayoutVars/>
      </dgm:prSet>
      <dgm:spPr/>
    </dgm:pt>
  </dgm:ptLst>
  <dgm:cxnLst>
    <dgm:cxn modelId="{5C316900-2C12-4F0C-A6BD-353CC1BC1852}" srcId="{6942F380-2A49-4798-863B-DEA148290B42}" destId="{5A4E9A24-8D76-4223-A7B3-6AD6E88D9E5D}" srcOrd="0" destOrd="0" parTransId="{344FE295-B25A-43BC-B287-103BFEE5FC28}" sibTransId="{716642F4-93BA-4C78-AB52-BA8DBA921B4B}"/>
    <dgm:cxn modelId="{E9272A21-EC33-6C4B-B690-114961B29D6F}" type="presOf" srcId="{C38880E1-4011-430E-B081-AADA308AD917}" destId="{58E99F87-142D-4C7F-A0D4-6DE81BB2F33A}" srcOrd="0" destOrd="2" presId="urn:microsoft.com/office/officeart/2018/2/layout/IconLabelDescriptionList"/>
    <dgm:cxn modelId="{C3FE7D28-821A-2344-88A8-6FB30672173D}" type="presOf" srcId="{6942F380-2A49-4798-863B-DEA148290B42}" destId="{3E8099C4-2880-4916-8961-BE0D53F4E5AE}" srcOrd="0" destOrd="0" presId="urn:microsoft.com/office/officeart/2018/2/layout/IconLabelDescriptionList"/>
    <dgm:cxn modelId="{FDB5D233-2717-6740-9CE0-A0E7C7AE5E4F}" type="presOf" srcId="{AEFDB66F-8435-4FFE-9F49-21ABFA51E128}" destId="{BC7CF098-68C2-4AD4-B9E6-D578BBA252F0}" srcOrd="0" destOrd="0" presId="urn:microsoft.com/office/officeart/2018/2/layout/IconLabelDescriptionList"/>
    <dgm:cxn modelId="{8BC0C934-DCF3-6F4D-A10C-B8F7B0EE770C}" type="presOf" srcId="{5A4E9A24-8D76-4223-A7B3-6AD6E88D9E5D}" destId="{3535CC69-32C6-461B-B38F-8AED81213A9E}" srcOrd="0" destOrd="0" presId="urn:microsoft.com/office/officeart/2018/2/layout/IconLabelDescriptionList"/>
    <dgm:cxn modelId="{D9148735-6856-6744-ADF3-F248D6604D72}" type="presOf" srcId="{F1AF3A5D-CBF3-462D-ABC6-7A1E029C5BE6}" destId="{837A6BC0-842B-4D7C-AF19-501C13392890}" srcOrd="0" destOrd="2" presId="urn:microsoft.com/office/officeart/2018/2/layout/IconLabelDescriptionList"/>
    <dgm:cxn modelId="{FB61A135-A82D-FA4D-8892-F2FBE686E6B5}" type="presOf" srcId="{1096B600-7120-4A91-AFAB-495A55370828}" destId="{C140D2EC-1558-4498-ADE5-AC232E1C9883}" srcOrd="0" destOrd="2" presId="urn:microsoft.com/office/officeart/2018/2/layout/IconLabelDescriptionList"/>
    <dgm:cxn modelId="{B3F5F337-841A-524E-BCD6-7DD1DACF7A22}" type="presOf" srcId="{64863EA2-9B0A-41AA-9217-88E94FF8862F}" destId="{837A6BC0-842B-4D7C-AF19-501C13392890}" srcOrd="0" destOrd="0" presId="urn:microsoft.com/office/officeart/2018/2/layout/IconLabelDescriptionList"/>
    <dgm:cxn modelId="{62531E3C-A9C9-924C-A0FE-F65F3A1BD14C}" type="presOf" srcId="{0B67A3E3-6A5E-41F2-8C79-904B7DE3EE54}" destId="{C140D2EC-1558-4498-ADE5-AC232E1C9883}" srcOrd="0" destOrd="0" presId="urn:microsoft.com/office/officeart/2018/2/layout/IconLabelDescriptionList"/>
    <dgm:cxn modelId="{0DEA9C55-1E86-5F41-AD6D-654ADD361DA1}" type="presOf" srcId="{45905CD4-4452-4E68-9C5A-291C0139998F}" destId="{58E99F87-142D-4C7F-A0D4-6DE81BB2F33A}" srcOrd="0" destOrd="1" presId="urn:microsoft.com/office/officeart/2018/2/layout/IconLabelDescriptionList"/>
    <dgm:cxn modelId="{1385F55D-26D0-493D-8F14-4FC79518D793}" srcId="{2D67B1CB-5956-471F-B6CC-8FB8D9C9EE58}" destId="{C38880E1-4011-430E-B081-AADA308AD917}" srcOrd="2" destOrd="0" parTransId="{9AF6E58D-6CCB-41E5-813B-B110C5BB3E8E}" sibTransId="{632E6DD8-35AD-44D5-9C3D-EBECB70F197B}"/>
    <dgm:cxn modelId="{1BE00E61-7049-4F43-814A-095BABA9F972}" srcId="{6942F380-2A49-4798-863B-DEA148290B42}" destId="{2D67B1CB-5956-471F-B6CC-8FB8D9C9EE58}" srcOrd="1" destOrd="0" parTransId="{36F6D1E3-A8CE-4E2C-B0DB-FD08BAB4C0BD}" sibTransId="{925B7F5A-194B-409A-840F-60FADB9CA1DA}"/>
    <dgm:cxn modelId="{AA7F5C61-82B2-457C-8BF1-E6E0DD2D2F61}" srcId="{AEFDB66F-8435-4FFE-9F49-21ABFA51E128}" destId="{F1AF3A5D-CBF3-462D-ABC6-7A1E029C5BE6}" srcOrd="2" destOrd="0" parTransId="{3EB72604-64E0-4281-8AF0-30D748198AF9}" sibTransId="{41487FA0-DF9F-4D1C-B37F-DCD64C2B45E7}"/>
    <dgm:cxn modelId="{2F204D71-1938-472B-9CB3-C1053D5B2DD3}" srcId="{2D67B1CB-5956-471F-B6CC-8FB8D9C9EE58}" destId="{45905CD4-4452-4E68-9C5A-291C0139998F}" srcOrd="1" destOrd="0" parTransId="{737078DC-9A22-4DCA-81C7-152DE6124710}" sibTransId="{452F2D35-480E-4AE6-B483-B92DCAA0EC4F}"/>
    <dgm:cxn modelId="{AF707E71-4D6E-9641-BE4B-56630328DFDD}" type="presOf" srcId="{DC5FEDC0-7C9F-437A-9FE5-9DC3A87394E1}" destId="{58E99F87-142D-4C7F-A0D4-6DE81BB2F33A}" srcOrd="0" destOrd="0" presId="urn:microsoft.com/office/officeart/2018/2/layout/IconLabelDescriptionList"/>
    <dgm:cxn modelId="{43BB3D78-B190-D54C-8022-26CC7377A067}" type="presOf" srcId="{2D67B1CB-5956-471F-B6CC-8FB8D9C9EE58}" destId="{1C40DD47-5584-43B5-9BC3-71295E3033C0}" srcOrd="0" destOrd="0" presId="urn:microsoft.com/office/officeart/2018/2/layout/IconLabelDescriptionList"/>
    <dgm:cxn modelId="{C6A89186-49E5-42AB-A712-26F7360DF4D6}" srcId="{AEFDB66F-8435-4FFE-9F49-21ABFA51E128}" destId="{64863EA2-9B0A-41AA-9217-88E94FF8862F}" srcOrd="0" destOrd="0" parTransId="{15358A5B-3272-4E5F-BA33-3C82009D0742}" sibTransId="{53B8331D-A149-463C-8748-50DC0C608779}"/>
    <dgm:cxn modelId="{DFB83396-CF3C-42C5-8C1D-A83D23B290CC}" srcId="{2D67B1CB-5956-471F-B6CC-8FB8D9C9EE58}" destId="{DC5FEDC0-7C9F-437A-9FE5-9DC3A87394E1}" srcOrd="0" destOrd="0" parTransId="{B876E392-191D-4E0E-A543-474DFD1B9575}" sibTransId="{C0645538-C5BB-4B1C-9CAB-74A901CDCB91}"/>
    <dgm:cxn modelId="{1EC3F4B7-144A-45A4-BC7A-C9B00755CD1C}" srcId="{AEFDB66F-8435-4FFE-9F49-21ABFA51E128}" destId="{A1EB3E53-3DF7-45F4-AB10-77761AA4F901}" srcOrd="1" destOrd="0" parTransId="{2EF935DD-2866-4C04-B11A-CFE7C3565518}" sibTransId="{6AE46B11-F7B9-42D1-9E86-565592943446}"/>
    <dgm:cxn modelId="{E1C163C1-580A-7F4E-87D1-7CAAD8947203}" type="presOf" srcId="{A1EB3E53-3DF7-45F4-AB10-77761AA4F901}" destId="{837A6BC0-842B-4D7C-AF19-501C13392890}" srcOrd="0" destOrd="1" presId="urn:microsoft.com/office/officeart/2018/2/layout/IconLabelDescriptionList"/>
    <dgm:cxn modelId="{89E6D1D6-6B14-4A1C-A8FC-1F23896FDBBD}" srcId="{6942F380-2A49-4798-863B-DEA148290B42}" destId="{AEFDB66F-8435-4FFE-9F49-21ABFA51E128}" srcOrd="2" destOrd="0" parTransId="{3C77D473-530E-4D7C-8927-FD19848C5429}" sibTransId="{EEBC4A62-DE71-403A-9C83-B84AA6D73C70}"/>
    <dgm:cxn modelId="{583924D9-572B-4C16-A017-F2716142C689}" srcId="{5A4E9A24-8D76-4223-A7B3-6AD6E88D9E5D}" destId="{49E96377-7048-4C05-BB83-6F9BA815964E}" srcOrd="1" destOrd="0" parTransId="{E6AB2C11-CBC5-4CD8-B078-4791CA726545}" sibTransId="{8FE3F4F3-43A8-4C15-BCEE-4859E17A518D}"/>
    <dgm:cxn modelId="{6CA561DA-AFE8-43C4-9674-09B01E809B69}" srcId="{5A4E9A24-8D76-4223-A7B3-6AD6E88D9E5D}" destId="{1096B600-7120-4A91-AFAB-495A55370828}" srcOrd="2" destOrd="0" parTransId="{ADD4E561-DF76-4955-BA2B-C62CBAFA6A03}" sibTransId="{F588102D-EC39-48BC-9DFE-43EE6E994409}"/>
    <dgm:cxn modelId="{9EFB67E5-25D1-534F-875C-876DB68F0D2D}" type="presOf" srcId="{49E96377-7048-4C05-BB83-6F9BA815964E}" destId="{C140D2EC-1558-4498-ADE5-AC232E1C9883}" srcOrd="0" destOrd="1" presId="urn:microsoft.com/office/officeart/2018/2/layout/IconLabelDescriptionList"/>
    <dgm:cxn modelId="{6E1987FC-D21A-4FA4-8CBB-AB632450A707}" srcId="{5A4E9A24-8D76-4223-A7B3-6AD6E88D9E5D}" destId="{0B67A3E3-6A5E-41F2-8C79-904B7DE3EE54}" srcOrd="0" destOrd="0" parTransId="{EC04BD02-161B-44DB-AEC3-E96004B51C63}" sibTransId="{5D1C0850-39D3-41D2-9294-36FF08D90183}"/>
    <dgm:cxn modelId="{89B2FC48-9CA8-1045-B7B3-D1940C067FE7}" type="presParOf" srcId="{3E8099C4-2880-4916-8961-BE0D53F4E5AE}" destId="{A70D16B9-EA2A-41B4-B05C-85DD7E3E9BA9}" srcOrd="0" destOrd="0" presId="urn:microsoft.com/office/officeart/2018/2/layout/IconLabelDescriptionList"/>
    <dgm:cxn modelId="{5F3A585A-B8AC-2047-A858-6EE5BF33D30D}" type="presParOf" srcId="{A70D16B9-EA2A-41B4-B05C-85DD7E3E9BA9}" destId="{F103FFCF-D8FB-44D5-9643-022CF3E805A2}" srcOrd="0" destOrd="0" presId="urn:microsoft.com/office/officeart/2018/2/layout/IconLabelDescriptionList"/>
    <dgm:cxn modelId="{DC0A17BC-7F6E-D447-9894-384EABE16083}" type="presParOf" srcId="{A70D16B9-EA2A-41B4-B05C-85DD7E3E9BA9}" destId="{77A697CA-4AB7-4A56-9600-1D482A0CC4B6}" srcOrd="1" destOrd="0" presId="urn:microsoft.com/office/officeart/2018/2/layout/IconLabelDescriptionList"/>
    <dgm:cxn modelId="{09C32879-4675-7D4B-912A-AC9BFFD89225}" type="presParOf" srcId="{A70D16B9-EA2A-41B4-B05C-85DD7E3E9BA9}" destId="{3535CC69-32C6-461B-B38F-8AED81213A9E}" srcOrd="2" destOrd="0" presId="urn:microsoft.com/office/officeart/2018/2/layout/IconLabelDescriptionList"/>
    <dgm:cxn modelId="{1A60EBFC-8609-CE49-B066-52E31D9FCEAB}" type="presParOf" srcId="{A70D16B9-EA2A-41B4-B05C-85DD7E3E9BA9}" destId="{77AB9370-722E-40AA-8885-7BF1C67E00AF}" srcOrd="3" destOrd="0" presId="urn:microsoft.com/office/officeart/2018/2/layout/IconLabelDescriptionList"/>
    <dgm:cxn modelId="{D60EFB9E-449B-9D4A-AD0F-8DDEF8C03D96}" type="presParOf" srcId="{A70D16B9-EA2A-41B4-B05C-85DD7E3E9BA9}" destId="{C140D2EC-1558-4498-ADE5-AC232E1C9883}" srcOrd="4" destOrd="0" presId="urn:microsoft.com/office/officeart/2018/2/layout/IconLabelDescriptionList"/>
    <dgm:cxn modelId="{C7A347AA-F715-D54B-832D-760A1007EF49}" type="presParOf" srcId="{3E8099C4-2880-4916-8961-BE0D53F4E5AE}" destId="{46BE8413-6493-4D42-9F86-58D062B3E2E3}" srcOrd="1" destOrd="0" presId="urn:microsoft.com/office/officeart/2018/2/layout/IconLabelDescriptionList"/>
    <dgm:cxn modelId="{2373B7A7-43F7-1F47-BB96-159F18F10AD4}" type="presParOf" srcId="{3E8099C4-2880-4916-8961-BE0D53F4E5AE}" destId="{38404F3A-21B3-4F1B-9FF0-6C93C762B09C}" srcOrd="2" destOrd="0" presId="urn:microsoft.com/office/officeart/2018/2/layout/IconLabelDescriptionList"/>
    <dgm:cxn modelId="{5013DB1B-AD6F-B249-8C75-CD53329C5B92}" type="presParOf" srcId="{38404F3A-21B3-4F1B-9FF0-6C93C762B09C}" destId="{6F6658BE-E95B-477F-9D1E-50D9E45EAA42}" srcOrd="0" destOrd="0" presId="urn:microsoft.com/office/officeart/2018/2/layout/IconLabelDescriptionList"/>
    <dgm:cxn modelId="{906C147A-1D9C-B84E-9911-2F9B75D8E6DC}" type="presParOf" srcId="{38404F3A-21B3-4F1B-9FF0-6C93C762B09C}" destId="{54C5F3DC-BDDF-4C80-B1C5-0CA35ED44C10}" srcOrd="1" destOrd="0" presId="urn:microsoft.com/office/officeart/2018/2/layout/IconLabelDescriptionList"/>
    <dgm:cxn modelId="{AA125046-6775-E84B-BDCC-9CF4B6AB2266}" type="presParOf" srcId="{38404F3A-21B3-4F1B-9FF0-6C93C762B09C}" destId="{1C40DD47-5584-43B5-9BC3-71295E3033C0}" srcOrd="2" destOrd="0" presId="urn:microsoft.com/office/officeart/2018/2/layout/IconLabelDescriptionList"/>
    <dgm:cxn modelId="{FB963606-5F18-8C4C-8AB2-5A9C3CB56601}" type="presParOf" srcId="{38404F3A-21B3-4F1B-9FF0-6C93C762B09C}" destId="{4CA12F5E-F0DF-4D58-BCF9-A0019E7F604A}" srcOrd="3" destOrd="0" presId="urn:microsoft.com/office/officeart/2018/2/layout/IconLabelDescriptionList"/>
    <dgm:cxn modelId="{48439A41-10E4-C348-A80F-D396C7A2C0CB}" type="presParOf" srcId="{38404F3A-21B3-4F1B-9FF0-6C93C762B09C}" destId="{58E99F87-142D-4C7F-A0D4-6DE81BB2F33A}" srcOrd="4" destOrd="0" presId="urn:microsoft.com/office/officeart/2018/2/layout/IconLabelDescriptionList"/>
    <dgm:cxn modelId="{F919DC14-6031-5E4B-8D6E-BCF3C5861CBB}" type="presParOf" srcId="{3E8099C4-2880-4916-8961-BE0D53F4E5AE}" destId="{CBDA85B7-9618-4E3A-A871-5728916BBAE7}" srcOrd="3" destOrd="0" presId="urn:microsoft.com/office/officeart/2018/2/layout/IconLabelDescriptionList"/>
    <dgm:cxn modelId="{03F955C7-9AB4-7E41-93C1-85E0B5444FEB}" type="presParOf" srcId="{3E8099C4-2880-4916-8961-BE0D53F4E5AE}" destId="{65D2ED98-6D95-4646-BA06-8DB941F0A30D}" srcOrd="4" destOrd="0" presId="urn:microsoft.com/office/officeart/2018/2/layout/IconLabelDescriptionList"/>
    <dgm:cxn modelId="{369E5AB0-D822-504D-BEE1-61CAC2EFF061}" type="presParOf" srcId="{65D2ED98-6D95-4646-BA06-8DB941F0A30D}" destId="{C3326822-22F4-4793-8FFF-2CA57778C542}" srcOrd="0" destOrd="0" presId="urn:microsoft.com/office/officeart/2018/2/layout/IconLabelDescriptionList"/>
    <dgm:cxn modelId="{F56234C3-9C5C-D348-A4CA-E4E54B543731}" type="presParOf" srcId="{65D2ED98-6D95-4646-BA06-8DB941F0A30D}" destId="{627CDCE9-4596-4C42-BD4A-B6C46CD0E01B}" srcOrd="1" destOrd="0" presId="urn:microsoft.com/office/officeart/2018/2/layout/IconLabelDescriptionList"/>
    <dgm:cxn modelId="{27C816D1-77E6-3348-ABF9-7DDFFDD11700}" type="presParOf" srcId="{65D2ED98-6D95-4646-BA06-8DB941F0A30D}" destId="{BC7CF098-68C2-4AD4-B9E6-D578BBA252F0}" srcOrd="2" destOrd="0" presId="urn:microsoft.com/office/officeart/2018/2/layout/IconLabelDescriptionList"/>
    <dgm:cxn modelId="{28BF3ECC-314F-4A48-8F5D-CE86E576CC27}" type="presParOf" srcId="{65D2ED98-6D95-4646-BA06-8DB941F0A30D}" destId="{E209A2EB-4DCD-419F-9A8E-30528D2C33E1}" srcOrd="3" destOrd="0" presId="urn:microsoft.com/office/officeart/2018/2/layout/IconLabelDescriptionList"/>
    <dgm:cxn modelId="{CF3A8E73-4E85-3644-BFFE-D7181030CCB6}" type="presParOf" srcId="{65D2ED98-6D95-4646-BA06-8DB941F0A30D}" destId="{837A6BC0-842B-4D7C-AF19-501C1339289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42F380-2A49-4798-863B-DEA148290B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5A4E9A24-8D76-4223-A7B3-6AD6E88D9E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 – 1</a:t>
          </a:r>
        </a:p>
      </dgm:t>
    </dgm:pt>
    <dgm:pt modelId="{344FE295-B25A-43BC-B287-103BFEE5FC28}" type="parTrans" cxnId="{5C316900-2C12-4F0C-A6BD-353CC1BC1852}">
      <dgm:prSet/>
      <dgm:spPr/>
      <dgm:t>
        <a:bodyPr/>
        <a:lstStyle/>
        <a:p>
          <a:endParaRPr lang="en-US"/>
        </a:p>
      </dgm:t>
    </dgm:pt>
    <dgm:pt modelId="{716642F4-93BA-4C78-AB52-BA8DBA921B4B}" type="sibTrans" cxnId="{5C316900-2C12-4F0C-A6BD-353CC1BC1852}">
      <dgm:prSet/>
      <dgm:spPr/>
      <dgm:t>
        <a:bodyPr/>
        <a:lstStyle/>
        <a:p>
          <a:endParaRPr lang="en-US"/>
        </a:p>
      </dgm:t>
    </dgm:pt>
    <dgm:pt modelId="{0B67A3E3-6A5E-41F2-8C79-904B7DE3EE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Delay in Publishing data to Kafka Topic</a:t>
          </a:r>
          <a:endParaRPr lang="en-US" dirty="0"/>
        </a:p>
      </dgm:t>
    </dgm:pt>
    <dgm:pt modelId="{EC04BD02-161B-44DB-AEC3-E96004B51C63}" type="parTrans" cxnId="{6E1987FC-D21A-4FA4-8CBB-AB632450A707}">
      <dgm:prSet/>
      <dgm:spPr/>
      <dgm:t>
        <a:bodyPr/>
        <a:lstStyle/>
        <a:p>
          <a:endParaRPr lang="en-US"/>
        </a:p>
      </dgm:t>
    </dgm:pt>
    <dgm:pt modelId="{5D1C0850-39D3-41D2-9294-36FF08D90183}" type="sibTrans" cxnId="{6E1987FC-D21A-4FA4-8CBB-AB632450A707}">
      <dgm:prSet/>
      <dgm:spPr/>
      <dgm:t>
        <a:bodyPr/>
        <a:lstStyle/>
        <a:p>
          <a:endParaRPr lang="en-US"/>
        </a:p>
      </dgm:t>
    </dgm:pt>
    <dgm:pt modelId="{2D67B1CB-5956-471F-B6CC-8FB8D9C9EE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 -2</a:t>
          </a:r>
        </a:p>
      </dgm:t>
    </dgm:pt>
    <dgm:pt modelId="{36F6D1E3-A8CE-4E2C-B0DB-FD08BAB4C0BD}" type="parTrans" cxnId="{1BE00E61-7049-4F43-814A-095BABA9F972}">
      <dgm:prSet/>
      <dgm:spPr/>
      <dgm:t>
        <a:bodyPr/>
        <a:lstStyle/>
        <a:p>
          <a:endParaRPr lang="en-US"/>
        </a:p>
      </dgm:t>
    </dgm:pt>
    <dgm:pt modelId="{925B7F5A-194B-409A-840F-60FADB9CA1DA}" type="sibTrans" cxnId="{1BE00E61-7049-4F43-814A-095BABA9F972}">
      <dgm:prSet/>
      <dgm:spPr/>
      <dgm:t>
        <a:bodyPr/>
        <a:lstStyle/>
        <a:p>
          <a:endParaRPr lang="en-US"/>
        </a:p>
      </dgm:t>
    </dgm:pt>
    <dgm:pt modelId="{DC5FEDC0-7C9F-437A-9FE5-9DC3A87394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Batching Data and performing calculations</a:t>
          </a:r>
          <a:endParaRPr lang="en-US" dirty="0"/>
        </a:p>
      </dgm:t>
    </dgm:pt>
    <dgm:pt modelId="{B876E392-191D-4E0E-A543-474DFD1B9575}" type="parTrans" cxnId="{DFB83396-CF3C-42C5-8C1D-A83D23B290CC}">
      <dgm:prSet/>
      <dgm:spPr/>
      <dgm:t>
        <a:bodyPr/>
        <a:lstStyle/>
        <a:p>
          <a:endParaRPr lang="en-US"/>
        </a:p>
      </dgm:t>
    </dgm:pt>
    <dgm:pt modelId="{C0645538-C5BB-4B1C-9CAB-74A901CDCB91}" type="sibTrans" cxnId="{DFB83396-CF3C-42C5-8C1D-A83D23B290CC}">
      <dgm:prSet/>
      <dgm:spPr/>
      <dgm:t>
        <a:bodyPr/>
        <a:lstStyle/>
        <a:p>
          <a:endParaRPr lang="en-US"/>
        </a:p>
      </dgm:t>
    </dgm:pt>
    <dgm:pt modelId="{45905CD4-4452-4E68-9C5A-291C013999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Inserting Data into Trip Table </a:t>
          </a:r>
          <a:endParaRPr lang="en-US" dirty="0"/>
        </a:p>
      </dgm:t>
    </dgm:pt>
    <dgm:pt modelId="{737078DC-9A22-4DCA-81C7-152DE6124710}" type="parTrans" cxnId="{2F204D71-1938-472B-9CB3-C1053D5B2DD3}">
      <dgm:prSet/>
      <dgm:spPr/>
      <dgm:t>
        <a:bodyPr/>
        <a:lstStyle/>
        <a:p>
          <a:endParaRPr lang="en-US"/>
        </a:p>
      </dgm:t>
    </dgm:pt>
    <dgm:pt modelId="{452F2D35-480E-4AE6-B483-B92DCAA0EC4F}" type="sibTrans" cxnId="{2F204D71-1938-472B-9CB3-C1053D5B2DD3}">
      <dgm:prSet/>
      <dgm:spPr/>
      <dgm:t>
        <a:bodyPr/>
        <a:lstStyle/>
        <a:p>
          <a:endParaRPr lang="en-US"/>
        </a:p>
      </dgm:t>
    </dgm:pt>
    <dgm:pt modelId="{AEFDB66F-8435-4FFE-9F49-21ABFA51E1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Part - 3</a:t>
          </a:r>
        </a:p>
      </dgm:t>
    </dgm:pt>
    <dgm:pt modelId="{3C77D473-530E-4D7C-8927-FD19848C5429}" type="parTrans" cxnId="{89E6D1D6-6B14-4A1C-A8FC-1F23896FDBBD}">
      <dgm:prSet/>
      <dgm:spPr/>
      <dgm:t>
        <a:bodyPr/>
        <a:lstStyle/>
        <a:p>
          <a:endParaRPr lang="en-US"/>
        </a:p>
      </dgm:t>
    </dgm:pt>
    <dgm:pt modelId="{EEBC4A62-DE71-403A-9C83-B84AA6D73C70}" type="sibTrans" cxnId="{89E6D1D6-6B14-4A1C-A8FC-1F23896FDBBD}">
      <dgm:prSet/>
      <dgm:spPr/>
      <dgm:t>
        <a:bodyPr/>
        <a:lstStyle/>
        <a:p>
          <a:endParaRPr lang="en-US"/>
        </a:p>
      </dgm:t>
    </dgm:pt>
    <dgm:pt modelId="{64863EA2-9B0A-41AA-9217-88E94FF886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Unexpected Values </a:t>
          </a:r>
          <a:r>
            <a:rPr lang="en-US" dirty="0"/>
            <a:t>in data</a:t>
          </a:r>
        </a:p>
      </dgm:t>
    </dgm:pt>
    <dgm:pt modelId="{15358A5B-3272-4E5F-BA33-3C82009D0742}" type="parTrans" cxnId="{C6A89186-49E5-42AB-A712-26F7360DF4D6}">
      <dgm:prSet/>
      <dgm:spPr/>
      <dgm:t>
        <a:bodyPr/>
        <a:lstStyle/>
        <a:p>
          <a:endParaRPr lang="en-US"/>
        </a:p>
      </dgm:t>
    </dgm:pt>
    <dgm:pt modelId="{53B8331D-A149-463C-8748-50DC0C608779}" type="sibTrans" cxnId="{C6A89186-49E5-42AB-A712-26F7360DF4D6}">
      <dgm:prSet/>
      <dgm:spPr/>
      <dgm:t>
        <a:bodyPr/>
        <a:lstStyle/>
        <a:p>
          <a:endParaRPr lang="en-US"/>
        </a:p>
      </dgm:t>
    </dgm:pt>
    <dgm:pt modelId="{F1AF3A5D-CBF3-462D-ABC6-7A1E029C5B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Issues in generating Visualization </a:t>
          </a:r>
          <a:endParaRPr lang="en-US" dirty="0"/>
        </a:p>
      </dgm:t>
    </dgm:pt>
    <dgm:pt modelId="{3EB72604-64E0-4281-8AF0-30D748198AF9}" type="parTrans" cxnId="{AA7F5C61-82B2-457C-8BF1-E6E0DD2D2F61}">
      <dgm:prSet/>
      <dgm:spPr/>
      <dgm:t>
        <a:bodyPr/>
        <a:lstStyle/>
        <a:p>
          <a:endParaRPr lang="en-US"/>
        </a:p>
      </dgm:t>
    </dgm:pt>
    <dgm:pt modelId="{41487FA0-DF9F-4D1C-B37F-DCD64C2B45E7}" type="sibTrans" cxnId="{AA7F5C61-82B2-457C-8BF1-E6E0DD2D2F61}">
      <dgm:prSet/>
      <dgm:spPr/>
      <dgm:t>
        <a:bodyPr/>
        <a:lstStyle/>
        <a:p>
          <a:endParaRPr lang="en-US"/>
        </a:p>
      </dgm:t>
    </dgm:pt>
    <dgm:pt modelId="{FA92B0DB-3EAF-4BA4-98CE-D6CB9C154FE8}" type="pres">
      <dgm:prSet presAssocID="{6942F380-2A49-4798-863B-DEA148290B42}" presName="root" presStyleCnt="0">
        <dgm:presLayoutVars>
          <dgm:dir/>
          <dgm:resizeHandles val="exact"/>
        </dgm:presLayoutVars>
      </dgm:prSet>
      <dgm:spPr/>
    </dgm:pt>
    <dgm:pt modelId="{54E918A5-FDF2-4060-8F82-B10FC98192E4}" type="pres">
      <dgm:prSet presAssocID="{5A4E9A24-8D76-4223-A7B3-6AD6E88D9E5D}" presName="compNode" presStyleCnt="0"/>
      <dgm:spPr/>
    </dgm:pt>
    <dgm:pt modelId="{CE147AE4-BD3E-49F0-8169-616AFC95D049}" type="pres">
      <dgm:prSet presAssocID="{5A4E9A24-8D76-4223-A7B3-6AD6E88D9E5D}" presName="bgRect" presStyleLbl="bgShp" presStyleIdx="0" presStyleCnt="3"/>
      <dgm:spPr/>
    </dgm:pt>
    <dgm:pt modelId="{878B9488-2C92-4827-855F-F41BEAEB5F4B}" type="pres">
      <dgm:prSet presAssocID="{5A4E9A24-8D76-4223-A7B3-6AD6E88D9E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 crying face"/>
        </a:ext>
      </dgm:extLst>
    </dgm:pt>
    <dgm:pt modelId="{3B5F6C8B-CB30-4AE9-B866-AF2242185AC0}" type="pres">
      <dgm:prSet presAssocID="{5A4E9A24-8D76-4223-A7B3-6AD6E88D9E5D}" presName="spaceRect" presStyleCnt="0"/>
      <dgm:spPr/>
    </dgm:pt>
    <dgm:pt modelId="{E3011D71-E2A3-489F-A53E-2F4E9A0F7908}" type="pres">
      <dgm:prSet presAssocID="{5A4E9A24-8D76-4223-A7B3-6AD6E88D9E5D}" presName="parTx" presStyleLbl="revTx" presStyleIdx="0" presStyleCnt="6">
        <dgm:presLayoutVars>
          <dgm:chMax val="0"/>
          <dgm:chPref val="0"/>
        </dgm:presLayoutVars>
      </dgm:prSet>
      <dgm:spPr/>
    </dgm:pt>
    <dgm:pt modelId="{D6EC11E7-CDDB-444D-8A0D-49B522202A18}" type="pres">
      <dgm:prSet presAssocID="{5A4E9A24-8D76-4223-A7B3-6AD6E88D9E5D}" presName="desTx" presStyleLbl="revTx" presStyleIdx="1" presStyleCnt="6">
        <dgm:presLayoutVars/>
      </dgm:prSet>
      <dgm:spPr/>
    </dgm:pt>
    <dgm:pt modelId="{3F9F69EE-48B3-4736-974A-7CF49D457FD8}" type="pres">
      <dgm:prSet presAssocID="{716642F4-93BA-4C78-AB52-BA8DBA921B4B}" presName="sibTrans" presStyleCnt="0"/>
      <dgm:spPr/>
    </dgm:pt>
    <dgm:pt modelId="{4E4BB8EE-5F12-402C-A8C7-9F141630DF8D}" type="pres">
      <dgm:prSet presAssocID="{2D67B1CB-5956-471F-B6CC-8FB8D9C9EE58}" presName="compNode" presStyleCnt="0"/>
      <dgm:spPr/>
    </dgm:pt>
    <dgm:pt modelId="{C44228B6-A234-4C49-A224-6DDB5C791BDA}" type="pres">
      <dgm:prSet presAssocID="{2D67B1CB-5956-471F-B6CC-8FB8D9C9EE58}" presName="bgRect" presStyleLbl="bgShp" presStyleIdx="1" presStyleCnt="3"/>
      <dgm:spPr/>
    </dgm:pt>
    <dgm:pt modelId="{7C546F4F-568E-4B0A-8D36-185CEBEA135A}" type="pres">
      <dgm:prSet presAssocID="{2D67B1CB-5956-471F-B6CC-8FB8D9C9EE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 confused face"/>
        </a:ext>
      </dgm:extLst>
    </dgm:pt>
    <dgm:pt modelId="{A8259E80-3C7F-49A9-B5AC-EF62FB7B89D1}" type="pres">
      <dgm:prSet presAssocID="{2D67B1CB-5956-471F-B6CC-8FB8D9C9EE58}" presName="spaceRect" presStyleCnt="0"/>
      <dgm:spPr/>
    </dgm:pt>
    <dgm:pt modelId="{4F85D243-A91F-400D-97B5-347FBF89E48A}" type="pres">
      <dgm:prSet presAssocID="{2D67B1CB-5956-471F-B6CC-8FB8D9C9EE58}" presName="parTx" presStyleLbl="revTx" presStyleIdx="2" presStyleCnt="6">
        <dgm:presLayoutVars>
          <dgm:chMax val="0"/>
          <dgm:chPref val="0"/>
        </dgm:presLayoutVars>
      </dgm:prSet>
      <dgm:spPr/>
    </dgm:pt>
    <dgm:pt modelId="{B39143DF-671F-44A0-9931-3384984235D4}" type="pres">
      <dgm:prSet presAssocID="{2D67B1CB-5956-471F-B6CC-8FB8D9C9EE58}" presName="desTx" presStyleLbl="revTx" presStyleIdx="3" presStyleCnt="6">
        <dgm:presLayoutVars/>
      </dgm:prSet>
      <dgm:spPr/>
    </dgm:pt>
    <dgm:pt modelId="{A8940595-ED4E-40D3-8145-73F68F688C20}" type="pres">
      <dgm:prSet presAssocID="{925B7F5A-194B-409A-840F-60FADB9CA1DA}" presName="sibTrans" presStyleCnt="0"/>
      <dgm:spPr/>
    </dgm:pt>
    <dgm:pt modelId="{6F030150-B174-4F91-9DDE-4F62C9CDDD71}" type="pres">
      <dgm:prSet presAssocID="{AEFDB66F-8435-4FFE-9F49-21ABFA51E128}" presName="compNode" presStyleCnt="0"/>
      <dgm:spPr/>
    </dgm:pt>
    <dgm:pt modelId="{68CB9508-9E12-477F-87CC-673C81C67AE3}" type="pres">
      <dgm:prSet presAssocID="{AEFDB66F-8435-4FFE-9F49-21ABFA51E128}" presName="bgRect" presStyleLbl="bgShp" presStyleIdx="2" presStyleCnt="3"/>
      <dgm:spPr/>
    </dgm:pt>
    <dgm:pt modelId="{E923B543-822B-4761-8D5F-3E63D11D6F09}" type="pres">
      <dgm:prSet presAssocID="{AEFDB66F-8435-4FFE-9F49-21ABFA51E1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 surprised face"/>
        </a:ext>
      </dgm:extLst>
    </dgm:pt>
    <dgm:pt modelId="{546508A6-66C0-485A-BF63-58959AE75B6D}" type="pres">
      <dgm:prSet presAssocID="{AEFDB66F-8435-4FFE-9F49-21ABFA51E128}" presName="spaceRect" presStyleCnt="0"/>
      <dgm:spPr/>
    </dgm:pt>
    <dgm:pt modelId="{12329425-D920-49ED-AC33-CC3338EF20EA}" type="pres">
      <dgm:prSet presAssocID="{AEFDB66F-8435-4FFE-9F49-21ABFA51E128}" presName="parTx" presStyleLbl="revTx" presStyleIdx="4" presStyleCnt="6">
        <dgm:presLayoutVars>
          <dgm:chMax val="0"/>
          <dgm:chPref val="0"/>
        </dgm:presLayoutVars>
      </dgm:prSet>
      <dgm:spPr/>
    </dgm:pt>
    <dgm:pt modelId="{9D11DB46-447B-497B-A72D-4BC03831D69A}" type="pres">
      <dgm:prSet presAssocID="{AEFDB66F-8435-4FFE-9F49-21ABFA51E128}" presName="desTx" presStyleLbl="revTx" presStyleIdx="5" presStyleCnt="6">
        <dgm:presLayoutVars/>
      </dgm:prSet>
      <dgm:spPr/>
    </dgm:pt>
  </dgm:ptLst>
  <dgm:cxnLst>
    <dgm:cxn modelId="{5C316900-2C12-4F0C-A6BD-353CC1BC1852}" srcId="{6942F380-2A49-4798-863B-DEA148290B42}" destId="{5A4E9A24-8D76-4223-A7B3-6AD6E88D9E5D}" srcOrd="0" destOrd="0" parTransId="{344FE295-B25A-43BC-B287-103BFEE5FC28}" sibTransId="{716642F4-93BA-4C78-AB52-BA8DBA921B4B}"/>
    <dgm:cxn modelId="{8A607808-550A-AA4E-9AF3-06E614654A3F}" type="presOf" srcId="{F1AF3A5D-CBF3-462D-ABC6-7A1E029C5BE6}" destId="{9D11DB46-447B-497B-A72D-4BC03831D69A}" srcOrd="0" destOrd="1" presId="urn:microsoft.com/office/officeart/2018/2/layout/IconVerticalSolidList"/>
    <dgm:cxn modelId="{7124A711-5129-164D-B54E-A1970E0E2095}" type="presOf" srcId="{6942F380-2A49-4798-863B-DEA148290B42}" destId="{FA92B0DB-3EAF-4BA4-98CE-D6CB9C154FE8}" srcOrd="0" destOrd="0" presId="urn:microsoft.com/office/officeart/2018/2/layout/IconVerticalSolidList"/>
    <dgm:cxn modelId="{E91CAB27-E2D7-4C4C-B79A-73D2582DF3E9}" type="presOf" srcId="{5A4E9A24-8D76-4223-A7B3-6AD6E88D9E5D}" destId="{E3011D71-E2A3-489F-A53E-2F4E9A0F7908}" srcOrd="0" destOrd="0" presId="urn:microsoft.com/office/officeart/2018/2/layout/IconVerticalSolidList"/>
    <dgm:cxn modelId="{1BE00E61-7049-4F43-814A-095BABA9F972}" srcId="{6942F380-2A49-4798-863B-DEA148290B42}" destId="{2D67B1CB-5956-471F-B6CC-8FB8D9C9EE58}" srcOrd="1" destOrd="0" parTransId="{36F6D1E3-A8CE-4E2C-B0DB-FD08BAB4C0BD}" sibTransId="{925B7F5A-194B-409A-840F-60FADB9CA1DA}"/>
    <dgm:cxn modelId="{AA7F5C61-82B2-457C-8BF1-E6E0DD2D2F61}" srcId="{AEFDB66F-8435-4FFE-9F49-21ABFA51E128}" destId="{F1AF3A5D-CBF3-462D-ABC6-7A1E029C5BE6}" srcOrd="1" destOrd="0" parTransId="{3EB72604-64E0-4281-8AF0-30D748198AF9}" sibTransId="{41487FA0-DF9F-4D1C-B37F-DCD64C2B45E7}"/>
    <dgm:cxn modelId="{2F204D71-1938-472B-9CB3-C1053D5B2DD3}" srcId="{2D67B1CB-5956-471F-B6CC-8FB8D9C9EE58}" destId="{45905CD4-4452-4E68-9C5A-291C0139998F}" srcOrd="1" destOrd="0" parTransId="{737078DC-9A22-4DCA-81C7-152DE6124710}" sibTransId="{452F2D35-480E-4AE6-B483-B92DCAA0EC4F}"/>
    <dgm:cxn modelId="{C6A89186-49E5-42AB-A712-26F7360DF4D6}" srcId="{AEFDB66F-8435-4FFE-9F49-21ABFA51E128}" destId="{64863EA2-9B0A-41AA-9217-88E94FF8862F}" srcOrd="0" destOrd="0" parTransId="{15358A5B-3272-4E5F-BA33-3C82009D0742}" sibTransId="{53B8331D-A149-463C-8748-50DC0C608779}"/>
    <dgm:cxn modelId="{471B488A-2117-5548-9E71-3DB90D287D49}" type="presOf" srcId="{64863EA2-9B0A-41AA-9217-88E94FF8862F}" destId="{9D11DB46-447B-497B-A72D-4BC03831D69A}" srcOrd="0" destOrd="0" presId="urn:microsoft.com/office/officeart/2018/2/layout/IconVerticalSolidList"/>
    <dgm:cxn modelId="{DFB83396-CF3C-42C5-8C1D-A83D23B290CC}" srcId="{2D67B1CB-5956-471F-B6CC-8FB8D9C9EE58}" destId="{DC5FEDC0-7C9F-437A-9FE5-9DC3A87394E1}" srcOrd="0" destOrd="0" parTransId="{B876E392-191D-4E0E-A543-474DFD1B9575}" sibTransId="{C0645538-C5BB-4B1C-9CAB-74A901CDCB91}"/>
    <dgm:cxn modelId="{74FF24A3-C597-9840-B195-4CBF33D2A435}" type="presOf" srcId="{0B67A3E3-6A5E-41F2-8C79-904B7DE3EE54}" destId="{D6EC11E7-CDDB-444D-8A0D-49B522202A18}" srcOrd="0" destOrd="0" presId="urn:microsoft.com/office/officeart/2018/2/layout/IconVerticalSolidList"/>
    <dgm:cxn modelId="{9ED8B5A8-C4AD-6C4C-8ED4-62716C867C9A}" type="presOf" srcId="{45905CD4-4452-4E68-9C5A-291C0139998F}" destId="{B39143DF-671F-44A0-9931-3384984235D4}" srcOrd="0" destOrd="1" presId="urn:microsoft.com/office/officeart/2018/2/layout/IconVerticalSolidList"/>
    <dgm:cxn modelId="{722D01AB-9352-9146-AA7E-F6D84EE452B2}" type="presOf" srcId="{AEFDB66F-8435-4FFE-9F49-21ABFA51E128}" destId="{12329425-D920-49ED-AC33-CC3338EF20EA}" srcOrd="0" destOrd="0" presId="urn:microsoft.com/office/officeart/2018/2/layout/IconVerticalSolidList"/>
    <dgm:cxn modelId="{89E6D1D6-6B14-4A1C-A8FC-1F23896FDBBD}" srcId="{6942F380-2A49-4798-863B-DEA148290B42}" destId="{AEFDB66F-8435-4FFE-9F49-21ABFA51E128}" srcOrd="2" destOrd="0" parTransId="{3C77D473-530E-4D7C-8927-FD19848C5429}" sibTransId="{EEBC4A62-DE71-403A-9C83-B84AA6D73C70}"/>
    <dgm:cxn modelId="{E130EFDA-44DD-2645-AA48-649801119DCF}" type="presOf" srcId="{DC5FEDC0-7C9F-437A-9FE5-9DC3A87394E1}" destId="{B39143DF-671F-44A0-9931-3384984235D4}" srcOrd="0" destOrd="0" presId="urn:microsoft.com/office/officeart/2018/2/layout/IconVerticalSolidList"/>
    <dgm:cxn modelId="{0C82AEF1-981E-F44A-AB09-E5D19FBD210C}" type="presOf" srcId="{2D67B1CB-5956-471F-B6CC-8FB8D9C9EE58}" destId="{4F85D243-A91F-400D-97B5-347FBF89E48A}" srcOrd="0" destOrd="0" presId="urn:microsoft.com/office/officeart/2018/2/layout/IconVerticalSolidList"/>
    <dgm:cxn modelId="{6E1987FC-D21A-4FA4-8CBB-AB632450A707}" srcId="{5A4E9A24-8D76-4223-A7B3-6AD6E88D9E5D}" destId="{0B67A3E3-6A5E-41F2-8C79-904B7DE3EE54}" srcOrd="0" destOrd="0" parTransId="{EC04BD02-161B-44DB-AEC3-E96004B51C63}" sibTransId="{5D1C0850-39D3-41D2-9294-36FF08D90183}"/>
    <dgm:cxn modelId="{48E7A2A3-0BF2-904D-999B-31ED20DB7E1B}" type="presParOf" srcId="{FA92B0DB-3EAF-4BA4-98CE-D6CB9C154FE8}" destId="{54E918A5-FDF2-4060-8F82-B10FC98192E4}" srcOrd="0" destOrd="0" presId="urn:microsoft.com/office/officeart/2018/2/layout/IconVerticalSolidList"/>
    <dgm:cxn modelId="{FF80FE27-E024-5746-A345-59CE779F05B1}" type="presParOf" srcId="{54E918A5-FDF2-4060-8F82-B10FC98192E4}" destId="{CE147AE4-BD3E-49F0-8169-616AFC95D049}" srcOrd="0" destOrd="0" presId="urn:microsoft.com/office/officeart/2018/2/layout/IconVerticalSolidList"/>
    <dgm:cxn modelId="{CC06AE15-6007-5E48-A34C-5BD88C7DCA2D}" type="presParOf" srcId="{54E918A5-FDF2-4060-8F82-B10FC98192E4}" destId="{878B9488-2C92-4827-855F-F41BEAEB5F4B}" srcOrd="1" destOrd="0" presId="urn:microsoft.com/office/officeart/2018/2/layout/IconVerticalSolidList"/>
    <dgm:cxn modelId="{4CF00862-CD76-2D4D-B97E-6EE4879F1828}" type="presParOf" srcId="{54E918A5-FDF2-4060-8F82-B10FC98192E4}" destId="{3B5F6C8B-CB30-4AE9-B866-AF2242185AC0}" srcOrd="2" destOrd="0" presId="urn:microsoft.com/office/officeart/2018/2/layout/IconVerticalSolidList"/>
    <dgm:cxn modelId="{3D7B17D7-58E8-2E4A-91A1-D91E8411EB96}" type="presParOf" srcId="{54E918A5-FDF2-4060-8F82-B10FC98192E4}" destId="{E3011D71-E2A3-489F-A53E-2F4E9A0F7908}" srcOrd="3" destOrd="0" presId="urn:microsoft.com/office/officeart/2018/2/layout/IconVerticalSolidList"/>
    <dgm:cxn modelId="{EBD96D18-6770-404D-9D44-61926EEA1CDF}" type="presParOf" srcId="{54E918A5-FDF2-4060-8F82-B10FC98192E4}" destId="{D6EC11E7-CDDB-444D-8A0D-49B522202A18}" srcOrd="4" destOrd="0" presId="urn:microsoft.com/office/officeart/2018/2/layout/IconVerticalSolidList"/>
    <dgm:cxn modelId="{AD377307-1737-1F43-9E1E-BCE286D7A5E0}" type="presParOf" srcId="{FA92B0DB-3EAF-4BA4-98CE-D6CB9C154FE8}" destId="{3F9F69EE-48B3-4736-974A-7CF49D457FD8}" srcOrd="1" destOrd="0" presId="urn:microsoft.com/office/officeart/2018/2/layout/IconVerticalSolidList"/>
    <dgm:cxn modelId="{F801B46B-2196-024F-BAA0-29DE12A0ED9E}" type="presParOf" srcId="{FA92B0DB-3EAF-4BA4-98CE-D6CB9C154FE8}" destId="{4E4BB8EE-5F12-402C-A8C7-9F141630DF8D}" srcOrd="2" destOrd="0" presId="urn:microsoft.com/office/officeart/2018/2/layout/IconVerticalSolidList"/>
    <dgm:cxn modelId="{25925CF3-2E12-AE48-902B-2081C7C2B6BD}" type="presParOf" srcId="{4E4BB8EE-5F12-402C-A8C7-9F141630DF8D}" destId="{C44228B6-A234-4C49-A224-6DDB5C791BDA}" srcOrd="0" destOrd="0" presId="urn:microsoft.com/office/officeart/2018/2/layout/IconVerticalSolidList"/>
    <dgm:cxn modelId="{1E2B75CA-7078-A244-9E2A-D4894A47259F}" type="presParOf" srcId="{4E4BB8EE-5F12-402C-A8C7-9F141630DF8D}" destId="{7C546F4F-568E-4B0A-8D36-185CEBEA135A}" srcOrd="1" destOrd="0" presId="urn:microsoft.com/office/officeart/2018/2/layout/IconVerticalSolidList"/>
    <dgm:cxn modelId="{ED6E4709-E765-F84E-B579-E4C5E8692F48}" type="presParOf" srcId="{4E4BB8EE-5F12-402C-A8C7-9F141630DF8D}" destId="{A8259E80-3C7F-49A9-B5AC-EF62FB7B89D1}" srcOrd="2" destOrd="0" presId="urn:microsoft.com/office/officeart/2018/2/layout/IconVerticalSolidList"/>
    <dgm:cxn modelId="{B115A3F1-C665-644C-9A48-5B1EAC172370}" type="presParOf" srcId="{4E4BB8EE-5F12-402C-A8C7-9F141630DF8D}" destId="{4F85D243-A91F-400D-97B5-347FBF89E48A}" srcOrd="3" destOrd="0" presId="urn:microsoft.com/office/officeart/2018/2/layout/IconVerticalSolidList"/>
    <dgm:cxn modelId="{868C6843-6183-5B4A-91B7-7EDF289DB35B}" type="presParOf" srcId="{4E4BB8EE-5F12-402C-A8C7-9F141630DF8D}" destId="{B39143DF-671F-44A0-9931-3384984235D4}" srcOrd="4" destOrd="0" presId="urn:microsoft.com/office/officeart/2018/2/layout/IconVerticalSolidList"/>
    <dgm:cxn modelId="{4A0CD9B3-6F3B-F04F-8A13-219F17466046}" type="presParOf" srcId="{FA92B0DB-3EAF-4BA4-98CE-D6CB9C154FE8}" destId="{A8940595-ED4E-40D3-8145-73F68F688C20}" srcOrd="3" destOrd="0" presId="urn:microsoft.com/office/officeart/2018/2/layout/IconVerticalSolidList"/>
    <dgm:cxn modelId="{389A37B6-F332-B947-BB90-FC85116E9927}" type="presParOf" srcId="{FA92B0DB-3EAF-4BA4-98CE-D6CB9C154FE8}" destId="{6F030150-B174-4F91-9DDE-4F62C9CDDD71}" srcOrd="4" destOrd="0" presId="urn:microsoft.com/office/officeart/2018/2/layout/IconVerticalSolidList"/>
    <dgm:cxn modelId="{73EDE5C7-7130-7347-B603-AB80A9A7C470}" type="presParOf" srcId="{6F030150-B174-4F91-9DDE-4F62C9CDDD71}" destId="{68CB9508-9E12-477F-87CC-673C81C67AE3}" srcOrd="0" destOrd="0" presId="urn:microsoft.com/office/officeart/2018/2/layout/IconVerticalSolidList"/>
    <dgm:cxn modelId="{E112647D-7476-1A4B-869B-C2A116AAC74A}" type="presParOf" srcId="{6F030150-B174-4F91-9DDE-4F62C9CDDD71}" destId="{E923B543-822B-4761-8D5F-3E63D11D6F09}" srcOrd="1" destOrd="0" presId="urn:microsoft.com/office/officeart/2018/2/layout/IconVerticalSolidList"/>
    <dgm:cxn modelId="{60B7AA44-4D35-5348-88DD-DD0E861D3A0E}" type="presParOf" srcId="{6F030150-B174-4F91-9DDE-4F62C9CDDD71}" destId="{546508A6-66C0-485A-BF63-58959AE75B6D}" srcOrd="2" destOrd="0" presId="urn:microsoft.com/office/officeart/2018/2/layout/IconVerticalSolidList"/>
    <dgm:cxn modelId="{82A14AB2-2A9B-9241-82DA-9DC383F23668}" type="presParOf" srcId="{6F030150-B174-4F91-9DDE-4F62C9CDDD71}" destId="{12329425-D920-49ED-AC33-CC3338EF20EA}" srcOrd="3" destOrd="0" presId="urn:microsoft.com/office/officeart/2018/2/layout/IconVerticalSolidList"/>
    <dgm:cxn modelId="{03DF4ED2-76D9-EA4A-B1D0-93E02BC86F46}" type="presParOf" srcId="{6F030150-B174-4F91-9DDE-4F62C9CDDD71}" destId="{9D11DB46-447B-497B-A72D-4BC03831D69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F4D5AF-8924-401E-94F8-DD46E5350C3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6A3D73-E701-4D31-BBD7-8CC6FB6D3FBD}">
      <dgm:prSet/>
      <dgm:spPr/>
      <dgm:t>
        <a:bodyPr/>
        <a:lstStyle/>
        <a:p>
          <a:r>
            <a:rPr lang="en-US" dirty="0"/>
            <a:t>Thank you!! </a:t>
          </a:r>
        </a:p>
      </dgm:t>
    </dgm:pt>
    <dgm:pt modelId="{A0D97304-22BC-4AF7-B53E-DE7FA361FE48}" type="parTrans" cxnId="{039912BD-0A60-4F32-9B4D-5107BDE69655}">
      <dgm:prSet/>
      <dgm:spPr/>
      <dgm:t>
        <a:bodyPr/>
        <a:lstStyle/>
        <a:p>
          <a:endParaRPr lang="en-US"/>
        </a:p>
      </dgm:t>
    </dgm:pt>
    <dgm:pt modelId="{FB683304-9FA3-464F-B233-C249CBAE559B}" type="sibTrans" cxnId="{039912BD-0A60-4F32-9B4D-5107BDE69655}">
      <dgm:prSet/>
      <dgm:spPr/>
      <dgm:t>
        <a:bodyPr/>
        <a:lstStyle/>
        <a:p>
          <a:endParaRPr lang="en-US"/>
        </a:p>
      </dgm:t>
    </dgm:pt>
    <dgm:pt modelId="{EC4F3CD9-FA1E-4F68-B3C3-454282BB925E}">
      <dgm:prSet/>
      <dgm:spPr/>
      <dgm:t>
        <a:bodyPr/>
        <a:lstStyle/>
        <a:p>
          <a:r>
            <a:rPr lang="en-US"/>
            <a:t>Bruce &amp; Mina</a:t>
          </a:r>
        </a:p>
      </dgm:t>
    </dgm:pt>
    <dgm:pt modelId="{09DBA0AB-BC09-466D-A184-F558A4433956}" type="parTrans" cxnId="{2DEFCC02-D851-4635-B07B-FD3EDE384D7C}">
      <dgm:prSet/>
      <dgm:spPr/>
      <dgm:t>
        <a:bodyPr/>
        <a:lstStyle/>
        <a:p>
          <a:endParaRPr lang="en-US"/>
        </a:p>
      </dgm:t>
    </dgm:pt>
    <dgm:pt modelId="{5995F1AC-0C1E-4DD9-AAF2-0504DD590115}" type="sibTrans" cxnId="{2DEFCC02-D851-4635-B07B-FD3EDE384D7C}">
      <dgm:prSet/>
      <dgm:spPr/>
      <dgm:t>
        <a:bodyPr/>
        <a:lstStyle/>
        <a:p>
          <a:endParaRPr lang="en-US"/>
        </a:p>
      </dgm:t>
    </dgm:pt>
    <dgm:pt modelId="{84CE5FF5-2976-2C46-8292-030EF1AC169E}" type="pres">
      <dgm:prSet presAssocID="{3EF4D5AF-8924-401E-94F8-DD46E5350C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CBDEF6-D83E-1547-AC37-E32F6368D5C6}" type="pres">
      <dgm:prSet presAssocID="{096A3D73-E701-4D31-BBD7-8CC6FB6D3FBD}" presName="hierRoot1" presStyleCnt="0"/>
      <dgm:spPr/>
    </dgm:pt>
    <dgm:pt modelId="{10FC2708-00BF-8B49-ABB7-E67B94620576}" type="pres">
      <dgm:prSet presAssocID="{096A3D73-E701-4D31-BBD7-8CC6FB6D3FBD}" presName="composite" presStyleCnt="0"/>
      <dgm:spPr/>
    </dgm:pt>
    <dgm:pt modelId="{D3CA1CE9-B79A-A54A-93AB-838A2034A39C}" type="pres">
      <dgm:prSet presAssocID="{096A3D73-E701-4D31-BBD7-8CC6FB6D3FBD}" presName="background" presStyleLbl="node0" presStyleIdx="0" presStyleCnt="2"/>
      <dgm:spPr/>
    </dgm:pt>
    <dgm:pt modelId="{43A0AA94-941D-5F42-ACC6-3884FF4F9C69}" type="pres">
      <dgm:prSet presAssocID="{096A3D73-E701-4D31-BBD7-8CC6FB6D3FBD}" presName="text" presStyleLbl="fgAcc0" presStyleIdx="0" presStyleCnt="2">
        <dgm:presLayoutVars>
          <dgm:chPref val="3"/>
        </dgm:presLayoutVars>
      </dgm:prSet>
      <dgm:spPr/>
    </dgm:pt>
    <dgm:pt modelId="{63179318-B245-1840-902B-89DAFB3C0D42}" type="pres">
      <dgm:prSet presAssocID="{096A3D73-E701-4D31-BBD7-8CC6FB6D3FBD}" presName="hierChild2" presStyleCnt="0"/>
      <dgm:spPr/>
    </dgm:pt>
    <dgm:pt modelId="{28163EA2-5DB6-7B46-96A8-6B74498E5BCE}" type="pres">
      <dgm:prSet presAssocID="{EC4F3CD9-FA1E-4F68-B3C3-454282BB925E}" presName="hierRoot1" presStyleCnt="0"/>
      <dgm:spPr/>
    </dgm:pt>
    <dgm:pt modelId="{B71E6FEE-706D-7743-96A2-79B5C8220D51}" type="pres">
      <dgm:prSet presAssocID="{EC4F3CD9-FA1E-4F68-B3C3-454282BB925E}" presName="composite" presStyleCnt="0"/>
      <dgm:spPr/>
    </dgm:pt>
    <dgm:pt modelId="{569ED7B4-158F-0045-954F-6C9FB78FDCAA}" type="pres">
      <dgm:prSet presAssocID="{EC4F3CD9-FA1E-4F68-B3C3-454282BB925E}" presName="background" presStyleLbl="node0" presStyleIdx="1" presStyleCnt="2"/>
      <dgm:spPr/>
    </dgm:pt>
    <dgm:pt modelId="{CC05E0B0-2FCE-5E46-9606-2FC86C3A4C63}" type="pres">
      <dgm:prSet presAssocID="{EC4F3CD9-FA1E-4F68-B3C3-454282BB925E}" presName="text" presStyleLbl="fgAcc0" presStyleIdx="1" presStyleCnt="2">
        <dgm:presLayoutVars>
          <dgm:chPref val="3"/>
        </dgm:presLayoutVars>
      </dgm:prSet>
      <dgm:spPr/>
    </dgm:pt>
    <dgm:pt modelId="{685BF64C-00E2-3B4D-9F65-8B045FF73F3E}" type="pres">
      <dgm:prSet presAssocID="{EC4F3CD9-FA1E-4F68-B3C3-454282BB925E}" presName="hierChild2" presStyleCnt="0"/>
      <dgm:spPr/>
    </dgm:pt>
  </dgm:ptLst>
  <dgm:cxnLst>
    <dgm:cxn modelId="{2DEFCC02-D851-4635-B07B-FD3EDE384D7C}" srcId="{3EF4D5AF-8924-401E-94F8-DD46E5350C39}" destId="{EC4F3CD9-FA1E-4F68-B3C3-454282BB925E}" srcOrd="1" destOrd="0" parTransId="{09DBA0AB-BC09-466D-A184-F558A4433956}" sibTransId="{5995F1AC-0C1E-4DD9-AAF2-0504DD590115}"/>
    <dgm:cxn modelId="{4302CE36-A625-8640-891A-1C722E2AC81B}" type="presOf" srcId="{EC4F3CD9-FA1E-4F68-B3C3-454282BB925E}" destId="{CC05E0B0-2FCE-5E46-9606-2FC86C3A4C63}" srcOrd="0" destOrd="0" presId="urn:microsoft.com/office/officeart/2005/8/layout/hierarchy1"/>
    <dgm:cxn modelId="{92E6FA7C-78F1-5843-955B-9FF700913101}" type="presOf" srcId="{096A3D73-E701-4D31-BBD7-8CC6FB6D3FBD}" destId="{43A0AA94-941D-5F42-ACC6-3884FF4F9C69}" srcOrd="0" destOrd="0" presId="urn:microsoft.com/office/officeart/2005/8/layout/hierarchy1"/>
    <dgm:cxn modelId="{039912BD-0A60-4F32-9B4D-5107BDE69655}" srcId="{3EF4D5AF-8924-401E-94F8-DD46E5350C39}" destId="{096A3D73-E701-4D31-BBD7-8CC6FB6D3FBD}" srcOrd="0" destOrd="0" parTransId="{A0D97304-22BC-4AF7-B53E-DE7FA361FE48}" sibTransId="{FB683304-9FA3-464F-B233-C249CBAE559B}"/>
    <dgm:cxn modelId="{BB9350C7-DE64-8E46-9117-29218A2EA7D7}" type="presOf" srcId="{3EF4D5AF-8924-401E-94F8-DD46E5350C39}" destId="{84CE5FF5-2976-2C46-8292-030EF1AC169E}" srcOrd="0" destOrd="0" presId="urn:microsoft.com/office/officeart/2005/8/layout/hierarchy1"/>
    <dgm:cxn modelId="{95F1FBEF-19D2-A64C-BA22-B48E4DF25A61}" type="presParOf" srcId="{84CE5FF5-2976-2C46-8292-030EF1AC169E}" destId="{1ECBDEF6-D83E-1547-AC37-E32F6368D5C6}" srcOrd="0" destOrd="0" presId="urn:microsoft.com/office/officeart/2005/8/layout/hierarchy1"/>
    <dgm:cxn modelId="{CDCE6760-5AC0-B448-A142-B1C0ED5155FA}" type="presParOf" srcId="{1ECBDEF6-D83E-1547-AC37-E32F6368D5C6}" destId="{10FC2708-00BF-8B49-ABB7-E67B94620576}" srcOrd="0" destOrd="0" presId="urn:microsoft.com/office/officeart/2005/8/layout/hierarchy1"/>
    <dgm:cxn modelId="{8808D5F8-6638-7B46-9473-E3F3E240F5C4}" type="presParOf" srcId="{10FC2708-00BF-8B49-ABB7-E67B94620576}" destId="{D3CA1CE9-B79A-A54A-93AB-838A2034A39C}" srcOrd="0" destOrd="0" presId="urn:microsoft.com/office/officeart/2005/8/layout/hierarchy1"/>
    <dgm:cxn modelId="{E0365EA9-E008-0545-B6E1-21FDE788AE77}" type="presParOf" srcId="{10FC2708-00BF-8B49-ABB7-E67B94620576}" destId="{43A0AA94-941D-5F42-ACC6-3884FF4F9C69}" srcOrd="1" destOrd="0" presId="urn:microsoft.com/office/officeart/2005/8/layout/hierarchy1"/>
    <dgm:cxn modelId="{C894B0B6-90FB-E64D-BB46-DA18FF2A180F}" type="presParOf" srcId="{1ECBDEF6-D83E-1547-AC37-E32F6368D5C6}" destId="{63179318-B245-1840-902B-89DAFB3C0D42}" srcOrd="1" destOrd="0" presId="urn:microsoft.com/office/officeart/2005/8/layout/hierarchy1"/>
    <dgm:cxn modelId="{B1F07839-C353-EB41-A43C-97D8DD2384FA}" type="presParOf" srcId="{84CE5FF5-2976-2C46-8292-030EF1AC169E}" destId="{28163EA2-5DB6-7B46-96A8-6B74498E5BCE}" srcOrd="1" destOrd="0" presId="urn:microsoft.com/office/officeart/2005/8/layout/hierarchy1"/>
    <dgm:cxn modelId="{A8164695-64C9-784D-B0A4-67CF2A3956F1}" type="presParOf" srcId="{28163EA2-5DB6-7B46-96A8-6B74498E5BCE}" destId="{B71E6FEE-706D-7743-96A2-79B5C8220D51}" srcOrd="0" destOrd="0" presId="urn:microsoft.com/office/officeart/2005/8/layout/hierarchy1"/>
    <dgm:cxn modelId="{1208464A-CF8D-E442-93DC-911E063B858A}" type="presParOf" srcId="{B71E6FEE-706D-7743-96A2-79B5C8220D51}" destId="{569ED7B4-158F-0045-954F-6C9FB78FDCAA}" srcOrd="0" destOrd="0" presId="urn:microsoft.com/office/officeart/2005/8/layout/hierarchy1"/>
    <dgm:cxn modelId="{517C3E03-B0F5-E449-9DED-0BFB586A1422}" type="presParOf" srcId="{B71E6FEE-706D-7743-96A2-79B5C8220D51}" destId="{CC05E0B0-2FCE-5E46-9606-2FC86C3A4C63}" srcOrd="1" destOrd="0" presId="urn:microsoft.com/office/officeart/2005/8/layout/hierarchy1"/>
    <dgm:cxn modelId="{0156CCCA-02EF-F24A-9C30-C4BE91ACCFCA}" type="presParOf" srcId="{28163EA2-5DB6-7B46-96A8-6B74498E5BCE}" destId="{685BF64C-00E2-3B4D-9F65-8B045FF73F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3FFCF-D8FB-44D5-9643-022CF3E805A2}">
      <dsp:nvSpPr>
        <dsp:cNvPr id="0" name=""/>
        <dsp:cNvSpPr/>
      </dsp:nvSpPr>
      <dsp:spPr>
        <a:xfrm>
          <a:off x="393" y="99009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35CC69-32C6-461B-B38F-8AED81213A9E}">
      <dsp:nvSpPr>
        <dsp:cNvPr id="0" name=""/>
        <dsp:cNvSpPr/>
      </dsp:nvSpPr>
      <dsp:spPr>
        <a:xfrm>
          <a:off x="393" y="137616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Part – 1</a:t>
          </a:r>
        </a:p>
      </dsp:txBody>
      <dsp:txXfrm>
        <a:off x="393" y="1376165"/>
        <a:ext cx="3138750" cy="470812"/>
      </dsp:txXfrm>
    </dsp:sp>
    <dsp:sp modelId="{C140D2EC-1558-4498-ADE5-AC232E1C9883}">
      <dsp:nvSpPr>
        <dsp:cNvPr id="0" name=""/>
        <dsp:cNvSpPr/>
      </dsp:nvSpPr>
      <dsp:spPr>
        <a:xfrm>
          <a:off x="393" y="1930043"/>
          <a:ext cx="3138750" cy="232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Create a Kafka topic for TriMet data.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Implement a Kafka producer module to publish messages to the Kafka topic.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Develop a Kafka consumer that consumes data from the topic and writes it to files.</a:t>
          </a:r>
          <a:endParaRPr lang="en-US" sz="1700" kern="1200"/>
        </a:p>
      </dsp:txBody>
      <dsp:txXfrm>
        <a:off x="393" y="1930043"/>
        <a:ext cx="3138750" cy="2322284"/>
      </dsp:txXfrm>
    </dsp:sp>
    <dsp:sp modelId="{6F6658BE-E95B-477F-9D1E-50D9E45EAA42}">
      <dsp:nvSpPr>
        <dsp:cNvPr id="0" name=""/>
        <dsp:cNvSpPr/>
      </dsp:nvSpPr>
      <dsp:spPr>
        <a:xfrm>
          <a:off x="3688425" y="99009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40DD47-5584-43B5-9BC3-71295E3033C0}">
      <dsp:nvSpPr>
        <dsp:cNvPr id="0" name=""/>
        <dsp:cNvSpPr/>
      </dsp:nvSpPr>
      <dsp:spPr>
        <a:xfrm>
          <a:off x="3688425" y="137616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Part -2</a:t>
          </a:r>
        </a:p>
      </dsp:txBody>
      <dsp:txXfrm>
        <a:off x="3688425" y="1376165"/>
        <a:ext cx="3138750" cy="470812"/>
      </dsp:txXfrm>
    </dsp:sp>
    <dsp:sp modelId="{58E99F87-142D-4C7F-A0D4-6DE81BB2F33A}">
      <dsp:nvSpPr>
        <dsp:cNvPr id="0" name=""/>
        <dsp:cNvSpPr/>
      </dsp:nvSpPr>
      <dsp:spPr>
        <a:xfrm>
          <a:off x="3688425" y="1930043"/>
          <a:ext cx="3138750" cy="232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Utilize the same Kafka producer module for TriMet data.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Enhance the Kafka consumer to perform data transformation and validations.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Write the transformed data to a Postgres database.</a:t>
          </a:r>
          <a:endParaRPr lang="en-US" sz="1700" kern="1200"/>
        </a:p>
      </dsp:txBody>
      <dsp:txXfrm>
        <a:off x="3688425" y="1930043"/>
        <a:ext cx="3138750" cy="2322284"/>
      </dsp:txXfrm>
    </dsp:sp>
    <dsp:sp modelId="{C3326822-22F4-4793-8FFF-2CA57778C542}">
      <dsp:nvSpPr>
        <dsp:cNvPr id="0" name=""/>
        <dsp:cNvSpPr/>
      </dsp:nvSpPr>
      <dsp:spPr>
        <a:xfrm>
          <a:off x="7376456" y="99009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7CF098-68C2-4AD4-B9E6-D578BBA252F0}">
      <dsp:nvSpPr>
        <dsp:cNvPr id="0" name=""/>
        <dsp:cNvSpPr/>
      </dsp:nvSpPr>
      <dsp:spPr>
        <a:xfrm>
          <a:off x="7376456" y="137616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Part - 3</a:t>
          </a:r>
        </a:p>
      </dsp:txBody>
      <dsp:txXfrm>
        <a:off x="7376456" y="1376165"/>
        <a:ext cx="3138750" cy="470812"/>
      </dsp:txXfrm>
    </dsp:sp>
    <dsp:sp modelId="{837A6BC0-842B-4D7C-AF19-501C13392890}">
      <dsp:nvSpPr>
        <dsp:cNvPr id="0" name=""/>
        <dsp:cNvSpPr/>
      </dsp:nvSpPr>
      <dsp:spPr>
        <a:xfrm>
          <a:off x="7376456" y="1930043"/>
          <a:ext cx="3138750" cy="232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Implement an end-to-end pipeline for real-time ingestion of TriMet stop events</a:t>
          </a:r>
          <a:r>
            <a:rPr lang="en-US" sz="1700" kern="1200"/>
            <a:t>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Perform data transformation and validations in real-time before writing to Postgres database.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Utilize Mapbox to develop visualizations of the TriMet data.</a:t>
          </a:r>
          <a:endParaRPr lang="en-US" sz="1700" kern="1200"/>
        </a:p>
      </dsp:txBody>
      <dsp:txXfrm>
        <a:off x="7376456" y="1930043"/>
        <a:ext cx="3138750" cy="2322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47AE4-BD3E-49F0-8169-616AFC95D04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B9488-2C92-4827-855F-F41BEAEB5F4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11D71-E2A3-489F-A53E-2F4E9A0F7908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Part – 1</a:t>
          </a:r>
        </a:p>
      </dsp:txBody>
      <dsp:txXfrm>
        <a:off x="1435590" y="531"/>
        <a:ext cx="4732020" cy="1242935"/>
      </dsp:txXfrm>
    </dsp:sp>
    <dsp:sp modelId="{D6EC11E7-CDDB-444D-8A0D-49B522202A18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Delay in Publishing data to Kafka Topic</a:t>
          </a:r>
          <a:endParaRPr lang="en-US" sz="1800" kern="1200" dirty="0"/>
        </a:p>
      </dsp:txBody>
      <dsp:txXfrm>
        <a:off x="6167610" y="531"/>
        <a:ext cx="4347989" cy="1242935"/>
      </dsp:txXfrm>
    </dsp:sp>
    <dsp:sp modelId="{C44228B6-A234-4C49-A224-6DDB5C791BD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46F4F-568E-4B0A-8D36-185CEBEA135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5D243-A91F-400D-97B5-347FBF89E48A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Part -2</a:t>
          </a:r>
        </a:p>
      </dsp:txBody>
      <dsp:txXfrm>
        <a:off x="1435590" y="1554201"/>
        <a:ext cx="4732020" cy="1242935"/>
      </dsp:txXfrm>
    </dsp:sp>
    <dsp:sp modelId="{B39143DF-671F-44A0-9931-3384984235D4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Batching Data and performing calculations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Inserting Data into Trip Table </a:t>
          </a:r>
          <a:endParaRPr lang="en-US" sz="1800" kern="1200" dirty="0"/>
        </a:p>
      </dsp:txBody>
      <dsp:txXfrm>
        <a:off x="6167610" y="1554201"/>
        <a:ext cx="4347989" cy="1242935"/>
      </dsp:txXfrm>
    </dsp:sp>
    <dsp:sp modelId="{68CB9508-9E12-477F-87CC-673C81C67AE3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3B543-822B-4761-8D5F-3E63D11D6F0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8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29425-D920-49ED-AC33-CC3338EF20EA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Part - 3</a:t>
          </a:r>
        </a:p>
      </dsp:txBody>
      <dsp:txXfrm>
        <a:off x="1435590" y="3107870"/>
        <a:ext cx="4732020" cy="1242935"/>
      </dsp:txXfrm>
    </dsp:sp>
    <dsp:sp modelId="{9D11DB46-447B-497B-A72D-4BC03831D69A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Unexpected Values </a:t>
          </a:r>
          <a:r>
            <a:rPr lang="en-US" sz="1800" kern="1200" dirty="0"/>
            <a:t>in data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Issues in generating Visualization </a:t>
          </a:r>
          <a:endParaRPr lang="en-US" sz="1800" kern="1200" dirty="0"/>
        </a:p>
      </dsp:txBody>
      <dsp:txXfrm>
        <a:off x="6167610" y="3107870"/>
        <a:ext cx="434798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A1CE9-B79A-A54A-93AB-838A2034A39C}">
      <dsp:nvSpPr>
        <dsp:cNvPr id="0" name=""/>
        <dsp:cNvSpPr/>
      </dsp:nvSpPr>
      <dsp:spPr>
        <a:xfrm>
          <a:off x="666" y="1230205"/>
          <a:ext cx="2338930" cy="1485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0AA94-941D-5F42-ACC6-3884FF4F9C69}">
      <dsp:nvSpPr>
        <dsp:cNvPr id="0" name=""/>
        <dsp:cNvSpPr/>
      </dsp:nvSpPr>
      <dsp:spPr>
        <a:xfrm>
          <a:off x="260547" y="1477093"/>
          <a:ext cx="2338930" cy="1485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Thank you!! </a:t>
          </a:r>
        </a:p>
      </dsp:txBody>
      <dsp:txXfrm>
        <a:off x="304048" y="1520594"/>
        <a:ext cx="2251928" cy="1398219"/>
      </dsp:txXfrm>
    </dsp:sp>
    <dsp:sp modelId="{569ED7B4-158F-0045-954F-6C9FB78FDCAA}">
      <dsp:nvSpPr>
        <dsp:cNvPr id="0" name=""/>
        <dsp:cNvSpPr/>
      </dsp:nvSpPr>
      <dsp:spPr>
        <a:xfrm>
          <a:off x="2859359" y="1230205"/>
          <a:ext cx="2338930" cy="1485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5E0B0-2FCE-5E46-9606-2FC86C3A4C63}">
      <dsp:nvSpPr>
        <dsp:cNvPr id="0" name=""/>
        <dsp:cNvSpPr/>
      </dsp:nvSpPr>
      <dsp:spPr>
        <a:xfrm>
          <a:off x="3119240" y="1477093"/>
          <a:ext cx="2338930" cy="1485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Bruce &amp; Mina</a:t>
          </a:r>
        </a:p>
      </dsp:txBody>
      <dsp:txXfrm>
        <a:off x="3162741" y="1520594"/>
        <a:ext cx="2251928" cy="1398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A7213-2C24-6A49-B70B-33BE6AE06917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47AE0-6F09-B04C-945D-71BBB57E4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5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47AE0-6F09-B04C-945D-71BBB57E49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6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4438-5F66-559C-699C-575AA30E0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16BD6-4A49-BCA5-25AF-948BB85BD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EFCCF-1029-34AE-148C-5C872B1B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7DEC-D3B3-AB4E-B68F-DDA42B2CB621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DE02F-3B00-A920-0BB2-AEFEAA42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5279-324E-89BE-0B05-B52045A1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A28-9C88-394C-A27B-5FFD33B0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9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36A6-FFBA-8BF6-861B-4A58A502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3A4F0-675B-D6C9-D8C4-441FC8A92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0AA2-2997-4550-F09E-5E0EF2B1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7DEC-D3B3-AB4E-B68F-DDA42B2CB621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5779A-7756-9D43-9D51-7B28932C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3398E-F7A9-938B-62BA-DBD79EFB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A28-9C88-394C-A27B-5FFD33B0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5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73DE5-54AB-3BE8-7089-C8DE0745C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BF6C0-2CCA-79FD-01A9-DA6E10180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9E6ED-4D93-4E11-2571-3D3D211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7DEC-D3B3-AB4E-B68F-DDA42B2CB621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9A18-485E-AFFA-D57B-CC0A1DF9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ADEF-5CE7-EF28-116C-D236CB1F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A28-9C88-394C-A27B-5FFD33B0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5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8927-2E78-A404-8C23-420446E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9BE4-9882-1375-D62B-7B88C9CF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C01D7-2DFC-7E56-3FB0-54748790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7DEC-D3B3-AB4E-B68F-DDA42B2CB621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413AE-BCEA-380F-E7CC-971750EE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6247D-C5E6-1491-DBFB-0085B9E7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A28-9C88-394C-A27B-5FFD33B0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6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ECFE-EC62-82D9-E294-2A784F0B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7731A-2D2B-512C-91CA-74AA635D9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9DC72-42B6-61CA-11C8-41650455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7DEC-D3B3-AB4E-B68F-DDA42B2CB621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A31FD-09E0-8B77-8438-8ABC959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30903-023E-DF77-FA2D-AC8B289C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A28-9C88-394C-A27B-5FFD33B0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0035-0B93-D0A0-99F1-5EC9409A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7E76-8C12-FF1F-2A9D-ADDFD8055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69B8E-41AC-989F-A760-D487A22DB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8F55B-B6DA-6185-91FF-8D1AF402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7DEC-D3B3-AB4E-B68F-DDA42B2CB621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6C389-707A-1923-2C9D-1964399A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A82DA-F5B0-CC0C-7774-F3C7E547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A28-9C88-394C-A27B-5FFD33B0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7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8596-9B0D-23CB-F0D8-DB040E80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EB5A6-F02B-4C52-F671-82B6A1F1B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A3186-8D3E-FBC7-F158-F4195F59A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9D73D-D02B-1A3F-31D9-CDBBD374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48C5-C9DF-6351-E338-DE1B7994D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3C3AE-56C6-1011-D1D1-14AD3365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7DEC-D3B3-AB4E-B68F-DDA42B2CB621}" type="datetimeFigureOut">
              <a:rPr lang="en-US" smtClean="0"/>
              <a:t>6/7/23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DD727-54F0-7AA8-9CC2-F4310DA5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B3E0B-B8E3-F279-F464-E931131D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A28-9C88-394C-A27B-5FFD33B0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2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4FE4-2E46-DFCF-7CD4-1631D06D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294CE-1E8B-5677-308E-FB718D58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7DEC-D3B3-AB4E-B68F-DDA42B2CB621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AFF89-E741-E1D7-4C0C-50A226DA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7E61C-53D0-B20D-2268-D98B5758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A28-9C88-394C-A27B-5FFD33B0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8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62B80-9510-4409-72F4-63363E06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7DEC-D3B3-AB4E-B68F-DDA42B2CB621}" type="datetimeFigureOut">
              <a:rPr lang="en-US" smtClean="0"/>
              <a:t>6/7/23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7C578-F043-0E1A-DABA-857B30E7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3191B-9F12-DBC9-5704-C2376082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A28-9C88-394C-A27B-5FFD33B0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C95E-9EC1-03F4-0601-C12BDA3E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B12C-4ABB-3A3A-C4EA-3A51CEFD6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44B26-457D-60FE-A8DC-53145BE6D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5C1B6-E5D3-D9D6-4DA4-1C769435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7DEC-D3B3-AB4E-B68F-DDA42B2CB621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5C253-0440-5E39-825D-172CEA6D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616CA-3AB3-E771-9A8F-232FE0E4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A28-9C88-394C-A27B-5FFD33B0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8A8F-8EA7-827F-329E-219BC196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D7B8C-3604-CB49-74F2-929943EE0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559D3-7287-00B8-C6F2-C49576794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4C4D2-1DD0-F5C9-02FE-C68C46A2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7DEC-D3B3-AB4E-B68F-DDA42B2CB621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6018D-1140-69CB-422B-410392C0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6EF65-DA62-2AF0-3289-D434F4FC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FA28-9C88-394C-A27B-5FFD33B0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5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EDCE7-08AB-F9A3-F5E0-5D15E1C6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E2528-5181-518B-290B-49495BC56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FC08F-4286-4184-3483-A97981135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47DEC-D3B3-AB4E-B68F-DDA42B2CB621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50720-A4AA-6A57-3397-9A804E0AE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2AAB-68EA-2A5A-C9CA-0145EE774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EFA28-9C88-394C-A27B-5FFD33B0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0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916DB-67BD-C059-7D58-C2CA87E4C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Portland State University</a:t>
            </a:r>
            <a:b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CS-510 Data Engineering</a:t>
            </a:r>
          </a:p>
        </p:txBody>
      </p:sp>
      <p:sp>
        <p:nvSpPr>
          <p:cNvPr id="162" name="Rectangle 15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4487D-C6F1-124D-2759-4581704A3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Team </a:t>
            </a:r>
            <a:r>
              <a:rPr lang="en-US" sz="1800" dirty="0" err="1"/>
              <a:t>Abraca</a:t>
            </a:r>
            <a:r>
              <a:rPr lang="en-US" sz="1800" dirty="0"/>
              <a:t>-Data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Vysali Kallepalli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Soham Nandi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Tejesh</a:t>
            </a:r>
            <a:r>
              <a:rPr lang="en-US" sz="1800" dirty="0"/>
              <a:t> </a:t>
            </a:r>
            <a:r>
              <a:rPr lang="en-US" sz="1800" dirty="0" err="1"/>
              <a:t>Vuddagiri</a:t>
            </a:r>
            <a:endParaRPr lang="en-US" sz="1800" dirty="0"/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Pratyusha</a:t>
            </a:r>
            <a:r>
              <a:rPr lang="en-US" sz="1800" dirty="0"/>
              <a:t> </a:t>
            </a:r>
            <a:r>
              <a:rPr lang="en-US" sz="1800" dirty="0" err="1"/>
              <a:t>Sanapathi</a:t>
            </a:r>
            <a:endParaRPr lang="en-US" sz="1800" dirty="0"/>
          </a:p>
          <a:p>
            <a:pPr marL="228600" lvl="1" algn="l"/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Instructors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Prof. Bruce Irvin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TA : Mina Vu</a:t>
            </a:r>
          </a:p>
        </p:txBody>
      </p:sp>
      <p:sp>
        <p:nvSpPr>
          <p:cNvPr id="163" name="Rectangle 15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DE21D-4C21-7CB4-EADB-0FAABD82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864377"/>
            <a:ext cx="5628018" cy="48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7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5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F1488-69F2-5B25-EB48-B2A7A06A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84" name="Rectangle 6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F7D2-2096-06F9-267E-FCE19BAA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998000" cy="363945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TriMet is a public transportation agency providing bus, light rail, and commuter rail services in the metropolitan area.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Our project focuses on the real-time ingestion of TriMet data, specifically trip and stop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By ingesting this data in real-time, we can ensure up-to-date information for analysis and decision-making.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20FC4E-3579-A758-9EDA-42F81633D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998" y="2786268"/>
            <a:ext cx="5432364" cy="2716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F93F15-A7D8-F10A-6E7F-ECF581965200}"/>
              </a:ext>
            </a:extLst>
          </p:cNvPr>
          <p:cNvSpPr txBox="1"/>
          <p:nvPr/>
        </p:nvSpPr>
        <p:spPr>
          <a:xfrm>
            <a:off x="11454593" y="6488033"/>
            <a:ext cx="99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Vysali</a:t>
            </a:r>
          </a:p>
        </p:txBody>
      </p:sp>
    </p:spTree>
    <p:extLst>
      <p:ext uri="{BB962C8B-B14F-4D97-AF65-F5344CB8AC3E}">
        <p14:creationId xmlns:p14="http://schemas.microsoft.com/office/powerpoint/2010/main" val="177346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FF5B2-385A-49E2-C4EE-C0452843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51751"/>
            <a:ext cx="11210925" cy="73655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4AF28CE-9383-0604-FAE7-A0A8B4A9B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249" y="1240971"/>
            <a:ext cx="9915501" cy="55031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0912A7-AEBF-721F-8884-1B3A3376FFA8}"/>
              </a:ext>
            </a:extLst>
          </p:cNvPr>
          <p:cNvSpPr txBox="1"/>
          <p:nvPr/>
        </p:nvSpPr>
        <p:spPr>
          <a:xfrm>
            <a:off x="11471609" y="6488668"/>
            <a:ext cx="72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Vysali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2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FB707B-F915-3821-497E-8939C725C4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5325" b="9457"/>
          <a:stretch/>
        </p:blipFill>
        <p:spPr>
          <a:xfrm>
            <a:off x="2" y="245107"/>
            <a:ext cx="12191998" cy="6858000"/>
          </a:xfrm>
          <a:prstGeom prst="rect">
            <a:avLst/>
          </a:prstGeom>
        </p:spPr>
      </p:pic>
      <p:sp>
        <p:nvSpPr>
          <p:cNvPr id="29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BF0B6-9739-1C57-F8FA-DAAF88A3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074C23-106E-392C-0A6C-18B4B9031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432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C44858-990C-0CC4-49E4-3DCBD3A946DA}"/>
              </a:ext>
            </a:extLst>
          </p:cNvPr>
          <p:cNvSpPr txBox="1"/>
          <p:nvPr/>
        </p:nvSpPr>
        <p:spPr>
          <a:xfrm>
            <a:off x="11436178" y="6450227"/>
            <a:ext cx="72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Vysali</a:t>
            </a:r>
          </a:p>
        </p:txBody>
      </p:sp>
    </p:spTree>
    <p:extLst>
      <p:ext uri="{BB962C8B-B14F-4D97-AF65-F5344CB8AC3E}">
        <p14:creationId xmlns:p14="http://schemas.microsoft.com/office/powerpoint/2010/main" val="105840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FB707B-F915-3821-497E-8939C725C4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4760" r="9091" b="15952"/>
          <a:stretch/>
        </p:blipFill>
        <p:spPr>
          <a:xfrm>
            <a:off x="20" y="245107"/>
            <a:ext cx="1219198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BF0B6-9739-1C57-F8FA-DAAF88A3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074C23-106E-392C-0A6C-18B4B9031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1670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BBCEEC-1A33-1C06-C4A9-103D9576D20E}"/>
              </a:ext>
            </a:extLst>
          </p:cNvPr>
          <p:cNvSpPr txBox="1"/>
          <p:nvPr/>
        </p:nvSpPr>
        <p:spPr>
          <a:xfrm>
            <a:off x="11471610" y="6488658"/>
            <a:ext cx="72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Vysali</a:t>
            </a:r>
          </a:p>
        </p:txBody>
      </p:sp>
    </p:spTree>
    <p:extLst>
      <p:ext uri="{BB962C8B-B14F-4D97-AF65-F5344CB8AC3E}">
        <p14:creationId xmlns:p14="http://schemas.microsoft.com/office/powerpoint/2010/main" val="26863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9" name="Rectangle 113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15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17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Rectangle 11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4F821-074E-7600-5B32-2D7BF271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dirty="0"/>
              <a:t>Data Gathering </a:t>
            </a:r>
          </a:p>
        </p:txBody>
      </p:sp>
      <p:sp>
        <p:nvSpPr>
          <p:cNvPr id="193" name="Rectangle 1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E20E1BFA-808F-5B9B-2C60-57E6A4B26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5847943" cy="3632493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Söhne"/>
              </a:rPr>
              <a:t>Collected </a:t>
            </a:r>
            <a:r>
              <a:rPr lang="en-US" sz="2000" b="0" i="0" dirty="0" err="1">
                <a:effectLst/>
                <a:latin typeface="Söhne"/>
              </a:rPr>
              <a:t>Trimet</a:t>
            </a:r>
            <a:r>
              <a:rPr lang="en-US" sz="2000" b="0" i="0" dirty="0">
                <a:effectLst/>
                <a:latin typeface="Söhne"/>
              </a:rPr>
              <a:t> bus data from a web server for monitoring bus movements and locations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I</a:t>
            </a:r>
            <a:r>
              <a:rPr lang="en-US" sz="2000" b="0" i="0" dirty="0">
                <a:effectLst/>
                <a:latin typeface="Söhne"/>
              </a:rPr>
              <a:t>mplemented time-based job scheduling utility (</a:t>
            </a:r>
            <a:r>
              <a:rPr lang="en-US" sz="2000" b="0" i="0" dirty="0" err="1">
                <a:effectLst/>
                <a:latin typeface="Söhne"/>
              </a:rPr>
              <a:t>cron</a:t>
            </a:r>
            <a:r>
              <a:rPr lang="en-US" sz="2000" b="0" i="0" dirty="0">
                <a:effectLst/>
                <a:latin typeface="Söhne"/>
              </a:rPr>
              <a:t>) to ensure regular data retrieval and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Used a </a:t>
            </a:r>
            <a:r>
              <a:rPr lang="en-US" sz="2000" b="0" i="0" dirty="0" err="1">
                <a:effectLst/>
                <a:latin typeface="Söhne"/>
              </a:rPr>
              <a:t>systemd</a:t>
            </a:r>
            <a:r>
              <a:rPr lang="en-US" sz="2000" b="0" i="0" dirty="0">
                <a:effectLst/>
                <a:latin typeface="Söhne"/>
              </a:rPr>
              <a:t> service to keep the consumer running continuously for consuming the collected data.</a:t>
            </a:r>
          </a:p>
          <a:p>
            <a:endParaRPr lang="en-US" sz="2000" dirty="0"/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6B4038AE-8866-1AE9-9437-F780C47F6A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2" r="2" b="1024"/>
          <a:stretch/>
        </p:blipFill>
        <p:spPr>
          <a:xfrm>
            <a:off x="7059253" y="1238081"/>
            <a:ext cx="4521430" cy="43634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F7B0F2-411C-AD79-56D3-4E6636ACECD2}"/>
              </a:ext>
            </a:extLst>
          </p:cNvPr>
          <p:cNvSpPr txBox="1"/>
          <p:nvPr/>
        </p:nvSpPr>
        <p:spPr>
          <a:xfrm>
            <a:off x="11304612" y="6427694"/>
            <a:ext cx="77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Tejesh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1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FD915-1645-0773-217D-FF65CC76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dirty="0"/>
              <a:t>Data Volume </a:t>
            </a:r>
          </a:p>
        </p:txBody>
      </p:sp>
      <p:sp>
        <p:nvSpPr>
          <p:cNvPr id="14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ontent Placeholder 2">
            <a:extLst>
              <a:ext uri="{FF2B5EF4-FFF2-40B4-BE49-F238E27FC236}">
                <a16:creationId xmlns:a16="http://schemas.microsoft.com/office/drawing/2014/main" id="{5E030152-49D0-B12B-AA3A-635118879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7038542" cy="43515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On an average, a minimum of 100MB is flowing through the pipelines</a:t>
            </a:r>
          </a:p>
          <a:p>
            <a:r>
              <a:rPr lang="en-US" sz="2200" dirty="0"/>
              <a:t>Per Day : 114MB</a:t>
            </a:r>
          </a:p>
          <a:p>
            <a:r>
              <a:rPr lang="en-US" sz="2200" dirty="0"/>
              <a:t>Weekends : 103MB </a:t>
            </a:r>
          </a:p>
          <a:p>
            <a:r>
              <a:rPr lang="en-US" sz="2200" dirty="0"/>
              <a:t>#Breadcrumb Readings : 6018873 (409 MB)</a:t>
            </a:r>
          </a:p>
          <a:p>
            <a:r>
              <a:rPr lang="en-US" sz="2200" dirty="0"/>
              <a:t>#Trip Records : 15070 (1272 KB)</a:t>
            </a:r>
          </a:p>
          <a:p>
            <a:r>
              <a:rPr lang="en-US" sz="2200" dirty="0"/>
              <a:t>#Stop Events: 4988 (288 KB)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6" name="Picture 5">
            <a:extLst>
              <a:ext uri="{FF2B5EF4-FFF2-40B4-BE49-F238E27FC236}">
                <a16:creationId xmlns:a16="http://schemas.microsoft.com/office/drawing/2014/main" id="{F08172C7-29C6-95AA-FE0E-29A429DD3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73" r="18442"/>
          <a:stretch/>
        </p:blipFill>
        <p:spPr>
          <a:xfrm>
            <a:off x="7858538" y="2522949"/>
            <a:ext cx="3941064" cy="4096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7516D3-0FB3-74C2-46B5-985F45DD9461}"/>
              </a:ext>
            </a:extLst>
          </p:cNvPr>
          <p:cNvSpPr txBox="1"/>
          <p:nvPr/>
        </p:nvSpPr>
        <p:spPr>
          <a:xfrm>
            <a:off x="11079644" y="6463418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Pratyusha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5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928C2-5C44-D478-0DB8-BD6D2316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1E99B-EC6C-1A93-9ACF-EA8F9F552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600" dirty="0">
                <a:solidFill>
                  <a:srgbClr val="FFFFFF"/>
                </a:solidFill>
              </a:rPr>
              <a:t>// Bus Speeds for all outbound trips of Route 72 on 13/01/2023 between 4 and 6PM</a:t>
            </a:r>
            <a:br>
              <a:rPr lang="en-US" sz="1600" dirty="0">
                <a:solidFill>
                  <a:srgbClr val="FFFFFF"/>
                </a:solidFill>
              </a:rPr>
            </a:b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SELECT </a:t>
            </a:r>
            <a:r>
              <a:rPr lang="en-US" sz="1600" dirty="0" err="1">
                <a:solidFill>
                  <a:srgbClr val="FFFFFF"/>
                </a:solidFill>
              </a:rPr>
              <a:t>b.longitude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dirty="0" err="1">
                <a:solidFill>
                  <a:srgbClr val="FFFFFF"/>
                </a:solidFill>
              </a:rPr>
              <a:t>b.latitude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dirty="0" err="1">
                <a:solidFill>
                  <a:srgbClr val="FFFFFF"/>
                </a:solidFill>
              </a:rPr>
              <a:t>b.speed</a:t>
            </a: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FROM </a:t>
            </a:r>
            <a:r>
              <a:rPr lang="en-US" sz="1600" dirty="0" err="1">
                <a:solidFill>
                  <a:srgbClr val="FFFFFF"/>
                </a:solidFill>
              </a:rPr>
              <a:t>trimet.breadcrumb</a:t>
            </a:r>
            <a:r>
              <a:rPr lang="en-US" sz="1600" dirty="0">
                <a:solidFill>
                  <a:srgbClr val="FFFFFF"/>
                </a:solidFill>
              </a:rPr>
              <a:t> b , </a:t>
            </a:r>
            <a:r>
              <a:rPr lang="en-US" sz="1600" dirty="0" err="1">
                <a:solidFill>
                  <a:srgbClr val="FFFFFF"/>
                </a:solidFill>
              </a:rPr>
              <a:t>trimet.trip_view</a:t>
            </a:r>
            <a:r>
              <a:rPr lang="en-US" sz="1600" dirty="0">
                <a:solidFill>
                  <a:srgbClr val="FFFFFF"/>
                </a:solidFill>
              </a:rPr>
              <a:t> 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WHERE </a:t>
            </a:r>
            <a:r>
              <a:rPr lang="en-US" sz="1600" dirty="0" err="1">
                <a:solidFill>
                  <a:srgbClr val="FFFFFF"/>
                </a:solidFill>
              </a:rPr>
              <a:t>b.trip_id</a:t>
            </a:r>
            <a:r>
              <a:rPr lang="en-US" sz="1600" dirty="0">
                <a:solidFill>
                  <a:srgbClr val="FFFFFF"/>
                </a:solidFill>
              </a:rPr>
              <a:t> = </a:t>
            </a:r>
            <a:r>
              <a:rPr lang="en-US" sz="1600" dirty="0" err="1">
                <a:solidFill>
                  <a:srgbClr val="FFFFFF"/>
                </a:solidFill>
              </a:rPr>
              <a:t>t.trip_id</a:t>
            </a: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AND </a:t>
            </a:r>
            <a:r>
              <a:rPr lang="en-US" sz="1600" dirty="0" err="1">
                <a:solidFill>
                  <a:srgbClr val="FFFFFF"/>
                </a:solidFill>
              </a:rPr>
              <a:t>t.direction</a:t>
            </a:r>
            <a:r>
              <a:rPr lang="en-US" sz="1600" dirty="0">
                <a:solidFill>
                  <a:srgbClr val="FFFFFF"/>
                </a:solidFill>
              </a:rPr>
              <a:t> = 'Out'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AND </a:t>
            </a:r>
            <a:r>
              <a:rPr lang="en-US" sz="1600" dirty="0" err="1">
                <a:solidFill>
                  <a:srgbClr val="FFFFFF"/>
                </a:solidFill>
              </a:rPr>
              <a:t>t.route_id</a:t>
            </a:r>
            <a:r>
              <a:rPr lang="en-US" sz="1600" dirty="0">
                <a:solidFill>
                  <a:srgbClr val="FFFFFF"/>
                </a:solidFill>
              </a:rPr>
              <a:t> = '72'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AND EXTRACT(HOUR FROM </a:t>
            </a:r>
            <a:r>
              <a:rPr lang="en-US" sz="1600" dirty="0" err="1">
                <a:solidFill>
                  <a:srgbClr val="FFFFFF"/>
                </a:solidFill>
              </a:rPr>
              <a:t>b.tstamp</a:t>
            </a:r>
            <a:r>
              <a:rPr lang="en-US" sz="1600" dirty="0">
                <a:solidFill>
                  <a:srgbClr val="FFFFFF"/>
                </a:solidFill>
              </a:rPr>
              <a:t>) &gt;= 16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AND EXTRACT(HOUR FROM </a:t>
            </a:r>
            <a:r>
              <a:rPr lang="en-US" sz="1600" dirty="0" err="1">
                <a:solidFill>
                  <a:srgbClr val="FFFFFF"/>
                </a:solidFill>
              </a:rPr>
              <a:t>b.tstamp</a:t>
            </a:r>
            <a:r>
              <a:rPr lang="en-US" sz="1600" dirty="0">
                <a:solidFill>
                  <a:srgbClr val="FFFFFF"/>
                </a:solidFill>
              </a:rPr>
              <a:t>) &lt; 18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AND DATE(</a:t>
            </a:r>
            <a:r>
              <a:rPr lang="en-US" sz="1600" dirty="0" err="1">
                <a:solidFill>
                  <a:srgbClr val="FFFFFF"/>
                </a:solidFill>
              </a:rPr>
              <a:t>tstamp</a:t>
            </a:r>
            <a:r>
              <a:rPr lang="en-US" sz="1600" dirty="0">
                <a:solidFill>
                  <a:srgbClr val="FFFFFF"/>
                </a:solidFill>
              </a:rPr>
              <a:t>) = DATE '2023-01-13';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43B22F-92A4-10EC-C093-94961C6F3A14}"/>
              </a:ext>
            </a:extLst>
          </p:cNvPr>
          <p:cNvSpPr txBox="1">
            <a:spLocks/>
          </p:cNvSpPr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600" dirty="0">
                <a:solidFill>
                  <a:srgbClr val="FFFFFF"/>
                </a:solidFill>
              </a:rPr>
              <a:t>// Bus Speeds of top 5 trip with highest average speed</a:t>
            </a:r>
            <a:br>
              <a:rPr lang="en-US" sz="1600" dirty="0">
                <a:solidFill>
                  <a:srgbClr val="FFFFFF"/>
                </a:solidFill>
              </a:rPr>
            </a:b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SELECT </a:t>
            </a:r>
            <a:r>
              <a:rPr lang="en-US" sz="1600" dirty="0" err="1">
                <a:solidFill>
                  <a:srgbClr val="FFFFFF"/>
                </a:solidFill>
              </a:rPr>
              <a:t>b.longitude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dirty="0" err="1">
                <a:solidFill>
                  <a:srgbClr val="FFFFFF"/>
                </a:solidFill>
              </a:rPr>
              <a:t>b.latitude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dirty="0" err="1">
                <a:solidFill>
                  <a:srgbClr val="FFFFFF"/>
                </a:solidFill>
              </a:rPr>
              <a:t>b.speed</a:t>
            </a:r>
            <a:r>
              <a:rPr lang="en-US" sz="1600" dirty="0">
                <a:solidFill>
                  <a:srgbClr val="FFFFFF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FROM 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SELECT </a:t>
            </a:r>
            <a:r>
              <a:rPr lang="en-US" sz="1600" dirty="0" err="1">
                <a:solidFill>
                  <a:srgbClr val="FFFFFF"/>
                </a:solidFill>
              </a:rPr>
              <a:t>t.trip_id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dirty="0" err="1">
                <a:solidFill>
                  <a:srgbClr val="FFFFFF"/>
                </a:solidFill>
              </a:rPr>
              <a:t>t.route_id</a:t>
            </a:r>
            <a:r>
              <a:rPr lang="en-US" sz="1600" dirty="0">
                <a:solidFill>
                  <a:srgbClr val="FFFFFF"/>
                </a:solidFill>
              </a:rPr>
              <a:t>, AVG(</a:t>
            </a:r>
            <a:r>
              <a:rPr lang="en-US" sz="1600" dirty="0" err="1">
                <a:solidFill>
                  <a:srgbClr val="FFFFFF"/>
                </a:solidFill>
              </a:rPr>
              <a:t>b.speed</a:t>
            </a:r>
            <a:r>
              <a:rPr lang="en-US" sz="1600" dirty="0">
                <a:solidFill>
                  <a:srgbClr val="FFFFFF"/>
                </a:solidFill>
              </a:rPr>
              <a:t>) AS </a:t>
            </a:r>
            <a:r>
              <a:rPr lang="en-US" sz="1600" dirty="0" err="1">
                <a:solidFill>
                  <a:srgbClr val="FFFFFF"/>
                </a:solidFill>
              </a:rPr>
              <a:t>trip_average</a:t>
            </a: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FROM </a:t>
            </a:r>
            <a:r>
              <a:rPr lang="en-US" sz="1600" dirty="0" err="1">
                <a:solidFill>
                  <a:srgbClr val="FFFFFF"/>
                </a:solidFill>
              </a:rPr>
              <a:t>trimet.breadcrumb</a:t>
            </a:r>
            <a:r>
              <a:rPr lang="en-US" sz="1600" dirty="0">
                <a:solidFill>
                  <a:srgbClr val="FFFFFF"/>
                </a:solidFill>
              </a:rPr>
              <a:t> b, </a:t>
            </a:r>
            <a:r>
              <a:rPr lang="en-US" sz="1600" dirty="0" err="1">
                <a:solidFill>
                  <a:srgbClr val="FFFFFF"/>
                </a:solidFill>
              </a:rPr>
              <a:t>trimet.trip_view</a:t>
            </a:r>
            <a:r>
              <a:rPr lang="en-US" sz="1600" dirty="0">
                <a:solidFill>
                  <a:srgbClr val="FFFFFF"/>
                </a:solidFill>
              </a:rPr>
              <a:t> 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WHERE </a:t>
            </a:r>
            <a:r>
              <a:rPr lang="en-US" sz="1600" dirty="0" err="1">
                <a:solidFill>
                  <a:srgbClr val="FFFFFF"/>
                </a:solidFill>
              </a:rPr>
              <a:t>b.trip_id</a:t>
            </a:r>
            <a:r>
              <a:rPr lang="en-US" sz="1600" dirty="0">
                <a:solidFill>
                  <a:srgbClr val="FFFFFF"/>
                </a:solidFill>
              </a:rPr>
              <a:t> = </a:t>
            </a:r>
            <a:r>
              <a:rPr lang="en-US" sz="1600" dirty="0" err="1">
                <a:solidFill>
                  <a:srgbClr val="FFFFFF"/>
                </a:solidFill>
              </a:rPr>
              <a:t>t.trip_id</a:t>
            </a: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GROUP BY </a:t>
            </a:r>
            <a:r>
              <a:rPr lang="en-US" sz="1600" dirty="0" err="1">
                <a:solidFill>
                  <a:srgbClr val="FFFFFF"/>
                </a:solidFill>
              </a:rPr>
              <a:t>t.trip_id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dirty="0" err="1">
                <a:solidFill>
                  <a:srgbClr val="FFFFFF"/>
                </a:solidFill>
              </a:rPr>
              <a:t>t.route_id</a:t>
            </a: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ORDER BY </a:t>
            </a:r>
            <a:r>
              <a:rPr lang="en-US" sz="1600" dirty="0" err="1">
                <a:solidFill>
                  <a:srgbClr val="FFFFFF"/>
                </a:solidFill>
              </a:rPr>
              <a:t>trip_average</a:t>
            </a:r>
            <a:r>
              <a:rPr lang="en-US" sz="1600" dirty="0">
                <a:solidFill>
                  <a:srgbClr val="FFFFFF"/>
                </a:solidFill>
              </a:rPr>
              <a:t> DESC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LIMIT 5) AS </a:t>
            </a:r>
            <a:r>
              <a:rPr lang="en-US" sz="1600" dirty="0" err="1">
                <a:solidFill>
                  <a:srgbClr val="FFFFFF"/>
                </a:solidFill>
              </a:rPr>
              <a:t>avg_speed</a:t>
            </a: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JOIN </a:t>
            </a:r>
            <a:r>
              <a:rPr lang="en-US" sz="1600" dirty="0" err="1">
                <a:solidFill>
                  <a:srgbClr val="FFFFFF"/>
                </a:solidFill>
              </a:rPr>
              <a:t>trimet.breadcrumb</a:t>
            </a:r>
            <a:r>
              <a:rPr lang="en-US" sz="1600" dirty="0">
                <a:solidFill>
                  <a:srgbClr val="FFFFFF"/>
                </a:solidFill>
              </a:rPr>
              <a:t> b ON </a:t>
            </a:r>
            <a:r>
              <a:rPr lang="en-US" sz="1600" dirty="0" err="1">
                <a:solidFill>
                  <a:srgbClr val="FFFFFF"/>
                </a:solidFill>
              </a:rPr>
              <a:t>b.trip_id</a:t>
            </a:r>
            <a:r>
              <a:rPr lang="en-US" sz="1600" dirty="0">
                <a:solidFill>
                  <a:srgbClr val="FFFFFF"/>
                </a:solidFill>
              </a:rPr>
              <a:t> = </a:t>
            </a:r>
            <a:r>
              <a:rPr lang="en-US" sz="1600" dirty="0" err="1">
                <a:solidFill>
                  <a:srgbClr val="FFFFFF"/>
                </a:solidFill>
              </a:rPr>
              <a:t>avg_speed.trip_id</a:t>
            </a:r>
            <a:r>
              <a:rPr lang="en-US" sz="1600" dirty="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7FC06-D3AC-D354-9C44-B73A3BB03599}"/>
              </a:ext>
            </a:extLst>
          </p:cNvPr>
          <p:cNvSpPr txBox="1"/>
          <p:nvPr/>
        </p:nvSpPr>
        <p:spPr>
          <a:xfrm>
            <a:off x="11257006" y="633281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Soham</a:t>
            </a:r>
          </a:p>
        </p:txBody>
      </p:sp>
    </p:spTree>
    <p:extLst>
      <p:ext uri="{BB962C8B-B14F-4D97-AF65-F5344CB8AC3E}">
        <p14:creationId xmlns:p14="http://schemas.microsoft.com/office/powerpoint/2010/main" val="1227185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1F7C924-BC5F-CD62-29F2-C2F51A0A8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2798751"/>
            <a:ext cx="4777381" cy="109075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74747F6-2448-53E6-2D30-F3BF7A3267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0398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563</Words>
  <Application>Microsoft Macintosh PowerPoint</Application>
  <PresentationFormat>Widescreen</PresentationFormat>
  <Paragraphs>76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Portland State University CS-510 Data Engineering</vt:lpstr>
      <vt:lpstr>Introduction</vt:lpstr>
      <vt:lpstr>Design</vt:lpstr>
      <vt:lpstr>Implementation</vt:lpstr>
      <vt:lpstr>Challenges</vt:lpstr>
      <vt:lpstr>Data Gathering </vt:lpstr>
      <vt:lpstr>Data Volume </vt:lpstr>
      <vt:lpstr>Visualization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</dc:title>
  <dc:subject>Project ppt</dc:subject>
  <dc:creator>Kallepalli,Vysali</dc:creator>
  <cp:keywords/>
  <dc:description/>
  <cp:lastModifiedBy>vysali kallepalli</cp:lastModifiedBy>
  <cp:revision>19</cp:revision>
  <dcterms:created xsi:type="dcterms:W3CDTF">2023-06-06T01:52:43Z</dcterms:created>
  <dcterms:modified xsi:type="dcterms:W3CDTF">2023-06-07T21:07:23Z</dcterms:modified>
  <cp:category/>
</cp:coreProperties>
</file>