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8" r:id="rId3"/>
    <p:sldId id="262" r:id="rId4"/>
    <p:sldId id="263" r:id="rId5"/>
    <p:sldId id="265" r:id="rId6"/>
    <p:sldId id="266" r:id="rId7"/>
    <p:sldId id="267" r:id="rId8"/>
    <p:sldId id="269" r:id="rId9"/>
  </p:sldIdLst>
  <p:sldSz cx="18288000" cy="13716000"/>
  <p:notesSz cx="6858000" cy="9144000"/>
  <p:defaultTextStyle>
    <a:lvl1pPr algn="ctr" defTabSz="825500">
      <a:defRPr sz="5000">
        <a:latin typeface="Helvetica Light"/>
        <a:ea typeface="Helvetica Light"/>
        <a:cs typeface="Helvetica Light"/>
        <a:sym typeface="Helvetica Light"/>
      </a:defRPr>
    </a:lvl1pPr>
    <a:lvl2pPr indent="228600" algn="ctr" defTabSz="825500">
      <a:defRPr sz="5000">
        <a:latin typeface="Helvetica Light"/>
        <a:ea typeface="Helvetica Light"/>
        <a:cs typeface="Helvetica Light"/>
        <a:sym typeface="Helvetica Light"/>
      </a:defRPr>
    </a:lvl2pPr>
    <a:lvl3pPr indent="457200" algn="ctr" defTabSz="825500">
      <a:defRPr sz="5000">
        <a:latin typeface="Helvetica Light"/>
        <a:ea typeface="Helvetica Light"/>
        <a:cs typeface="Helvetica Light"/>
        <a:sym typeface="Helvetica Light"/>
      </a:defRPr>
    </a:lvl3pPr>
    <a:lvl4pPr indent="685800" algn="ctr" defTabSz="825500">
      <a:defRPr sz="5000">
        <a:latin typeface="Helvetica Light"/>
        <a:ea typeface="Helvetica Light"/>
        <a:cs typeface="Helvetica Light"/>
        <a:sym typeface="Helvetica Light"/>
      </a:defRPr>
    </a:lvl4pPr>
    <a:lvl5pPr indent="914400" algn="ctr" defTabSz="825500">
      <a:defRPr sz="5000">
        <a:latin typeface="Helvetica Light"/>
        <a:ea typeface="Helvetica Light"/>
        <a:cs typeface="Helvetica Light"/>
        <a:sym typeface="Helvetica Light"/>
      </a:defRPr>
    </a:lvl5pPr>
    <a:lvl6pPr indent="1143000" algn="ctr" defTabSz="825500">
      <a:defRPr sz="5000">
        <a:latin typeface="Helvetica Light"/>
        <a:ea typeface="Helvetica Light"/>
        <a:cs typeface="Helvetica Light"/>
        <a:sym typeface="Helvetica Light"/>
      </a:defRPr>
    </a:lvl6pPr>
    <a:lvl7pPr indent="1371600" algn="ctr" defTabSz="825500">
      <a:defRPr sz="5000">
        <a:latin typeface="Helvetica Light"/>
        <a:ea typeface="Helvetica Light"/>
        <a:cs typeface="Helvetica Light"/>
        <a:sym typeface="Helvetica Light"/>
      </a:defRPr>
    </a:lvl7pPr>
    <a:lvl8pPr indent="1600200" algn="ctr" defTabSz="825500">
      <a:defRPr sz="5000">
        <a:latin typeface="Helvetica Light"/>
        <a:ea typeface="Helvetica Light"/>
        <a:cs typeface="Helvetica Light"/>
        <a:sym typeface="Helvetica Light"/>
      </a:defRPr>
    </a:lvl8pPr>
    <a:lvl9pPr indent="1828800" algn="ctr" defTabSz="825500">
      <a:defRPr sz="5000">
        <a:latin typeface="Helvetica Light"/>
        <a:ea typeface="Helvetica Light"/>
        <a:cs typeface="Helvetica Light"/>
        <a:sym typeface="Helvetica Light"/>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D94D22"/>
    <a:srgbClr val="1E5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463" autoAdjust="0"/>
  </p:normalViewPr>
  <p:slideViewPr>
    <p:cSldViewPr snapToGrid="0" snapToObjects="1">
      <p:cViewPr varScale="1">
        <p:scale>
          <a:sx n="40" d="100"/>
          <a:sy n="40" d="100"/>
        </p:scale>
        <p:origin x="2496" y="72"/>
      </p:cViewPr>
      <p:guideLst/>
    </p:cSldViewPr>
  </p:slideViewPr>
  <p:notesTextViewPr>
    <p:cViewPr>
      <p:scale>
        <a:sx n="1" d="1"/>
        <a:sy n="1" d="1"/>
      </p:scale>
      <p:origin x="0" y="0"/>
    </p:cViewPr>
  </p:notesTextViewPr>
  <p:sorterViewPr>
    <p:cViewPr>
      <p:scale>
        <a:sx n="40" d="100"/>
        <a:sy n="40" d="100"/>
      </p:scale>
      <p:origin x="0" y="0"/>
    </p:cViewPr>
  </p:sorterViewPr>
  <p:notesViewPr>
    <p:cSldViewPr snapToGrid="0" snapToObjects="1">
      <p:cViewPr varScale="1">
        <p:scale>
          <a:sx n="79" d="100"/>
          <a:sy n="79" d="100"/>
        </p:scale>
        <p:origin x="2866"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BA5E9F-E6B7-407C-971A-EA18535AE401}" type="datetimeFigureOut">
              <a:rPr lang="en-GB" smtClean="0"/>
              <a:t>22/05/2016</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7D93C-F2C9-4FD8-867D-4F4CCD21B8DB}" type="slidenum">
              <a:rPr lang="en-GB" smtClean="0"/>
              <a:t>‹#›</a:t>
            </a:fld>
            <a:endParaRPr lang="en-GB"/>
          </a:p>
        </p:txBody>
      </p:sp>
    </p:spTree>
    <p:extLst>
      <p:ext uri="{BB962C8B-B14F-4D97-AF65-F5344CB8AC3E}">
        <p14:creationId xmlns:p14="http://schemas.microsoft.com/office/powerpoint/2010/main" val="2656543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how many of you are familiar with EMET?</a:t>
            </a:r>
            <a:endParaRPr lang="en-GB" dirty="0" smtClean="0"/>
          </a:p>
          <a:p>
            <a:endParaRPr lang="en-GB" dirty="0" smtClean="0"/>
          </a:p>
          <a:p>
            <a:r>
              <a:rPr lang="en-GB" dirty="0" smtClean="0"/>
              <a:t>The</a:t>
            </a:r>
            <a:r>
              <a:rPr lang="en-GB" baseline="0" dirty="0" smtClean="0"/>
              <a:t> Enhanced Mitigation Experience Toolkit also known as EMET, is provided by Microsoft as a tool to configure additional layers of </a:t>
            </a:r>
            <a:r>
              <a:rPr lang="en-GB" baseline="0" dirty="0" err="1" smtClean="0"/>
              <a:t>defense</a:t>
            </a:r>
            <a:r>
              <a:rPr lang="en-GB" baseline="0" dirty="0" smtClean="0"/>
              <a:t> against exploitation.</a:t>
            </a:r>
          </a:p>
          <a:p>
            <a:r>
              <a:rPr lang="en-GB" baseline="0" dirty="0" smtClean="0"/>
              <a:t/>
            </a:r>
            <a:br>
              <a:rPr lang="en-GB" baseline="0" dirty="0" smtClean="0"/>
            </a:br>
            <a:r>
              <a:rPr lang="en-GB" baseline="0" dirty="0" smtClean="0"/>
              <a:t>EMET is not designed to be used to prevent macros from executing.</a:t>
            </a:r>
          </a:p>
          <a:p>
            <a:endParaRPr lang="en-GB" baseline="0" dirty="0" smtClean="0"/>
          </a:p>
          <a:p>
            <a:r>
              <a:rPr lang="en-GB" dirty="0" smtClean="0"/>
              <a:t>What we are particularly interested in is the Export</a:t>
            </a:r>
            <a:r>
              <a:rPr lang="en-GB" baseline="0" dirty="0" smtClean="0"/>
              <a:t> Address Table Filtering. This mechanism prevents shell code from being able to lookup useful addresses to windows function calls.</a:t>
            </a:r>
          </a:p>
          <a:p>
            <a:endParaRPr lang="en-GB" baseline="0" dirty="0" smtClean="0"/>
          </a:p>
          <a:p>
            <a:r>
              <a:rPr lang="en-GB" dirty="0" smtClean="0"/>
              <a:t>Macro</a:t>
            </a:r>
            <a:r>
              <a:rPr lang="en-GB" baseline="0" dirty="0" smtClean="0"/>
              <a:t> payloads can be generated through popular frameworks such as </a:t>
            </a:r>
            <a:r>
              <a:rPr lang="en-GB" baseline="0" dirty="0" err="1" smtClean="0"/>
              <a:t>Metasploit</a:t>
            </a:r>
            <a:r>
              <a:rPr lang="en-GB" baseline="0" dirty="0" smtClean="0"/>
              <a:t>, Cobalt Strike and PowerShell Empire. Some of these will be blocked by EMET.</a:t>
            </a:r>
          </a:p>
        </p:txBody>
      </p:sp>
    </p:spTree>
    <p:extLst>
      <p:ext uri="{BB962C8B-B14F-4D97-AF65-F5344CB8AC3E}">
        <p14:creationId xmlns:p14="http://schemas.microsoft.com/office/powerpoint/2010/main" val="2187249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Starting with</a:t>
            </a:r>
            <a:r>
              <a:rPr lang="en-GB" baseline="0" dirty="0" smtClean="0"/>
              <a:t> </a:t>
            </a:r>
            <a:r>
              <a:rPr lang="en-GB" baseline="0" dirty="0" err="1" smtClean="0"/>
              <a:t>Metasploit</a:t>
            </a:r>
            <a:r>
              <a:rPr lang="en-GB" baseline="0" dirty="0" smtClean="0"/>
              <a:t>, there are three formats available to the user.</a:t>
            </a:r>
          </a:p>
          <a:p>
            <a:endParaRPr lang="en-GB" baseline="0" dirty="0" smtClean="0"/>
          </a:p>
          <a:p>
            <a:r>
              <a:rPr lang="en-GB" baseline="0" dirty="0" smtClean="0"/>
              <a:t>VBA-PSH. This particular method spawns a PowerShell payload that will inject shell code into itself. If PowerShell is blocked or EMET is protecting it, the payload will fail on two scenarios.</a:t>
            </a:r>
          </a:p>
          <a:p>
            <a:endParaRPr lang="en-GB" baseline="0" dirty="0" smtClean="0"/>
          </a:p>
          <a:p>
            <a:r>
              <a:rPr lang="en-GB" baseline="0" dirty="0" smtClean="0"/>
              <a:t>VBA-EXE. An executable binary is written to a file then it is executed. We can make the payload it drops FUD but we want to prevent having multiple files on disk. This payload will fail when failing to write to disk or AV picks it up.</a:t>
            </a:r>
          </a:p>
          <a:p>
            <a:endParaRPr lang="en-GB" baseline="0" dirty="0" smtClean="0"/>
          </a:p>
          <a:p>
            <a:r>
              <a:rPr lang="en-GB" baseline="0" dirty="0" smtClean="0"/>
              <a:t>The VBA format in </a:t>
            </a:r>
            <a:r>
              <a:rPr lang="en-GB" baseline="0" dirty="0" err="1" smtClean="0"/>
              <a:t>Metasploit</a:t>
            </a:r>
            <a:r>
              <a:rPr lang="en-GB" baseline="0" dirty="0" smtClean="0"/>
              <a:t> outputs a payload that makes use of VBA code to inject shell code into itself. For example, if the payload was opened in Microsoft Word, it would run in WINWORD.exe. This payload would fail if EMET is enabled on Word.</a:t>
            </a:r>
          </a:p>
        </p:txBody>
      </p:sp>
    </p:spTree>
    <p:extLst>
      <p:ext uri="{BB962C8B-B14F-4D97-AF65-F5344CB8AC3E}">
        <p14:creationId xmlns:p14="http://schemas.microsoft.com/office/powerpoint/2010/main" val="1164188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other than </a:t>
            </a:r>
            <a:r>
              <a:rPr lang="en-GB" baseline="0" dirty="0" err="1" smtClean="0"/>
              <a:t>Metasploit</a:t>
            </a:r>
            <a:r>
              <a:rPr lang="en-GB" baseline="0" dirty="0" smtClean="0"/>
              <a:t>, we have Cobalt Strike and Empire which are two upcoming and widely used frameworks for managing listeners and </a:t>
            </a:r>
            <a:r>
              <a:rPr lang="en-GB" baseline="0" dirty="0" err="1" smtClean="0"/>
              <a:t>callbacks</a:t>
            </a:r>
            <a:r>
              <a:rPr lang="en-GB" baseline="0" dirty="0" smtClean="0"/>
              <a:t>.</a:t>
            </a:r>
          </a:p>
          <a:p>
            <a:endParaRPr lang="en-GB" baseline="0" dirty="0" smtClean="0"/>
          </a:p>
          <a:p>
            <a:r>
              <a:rPr lang="en-GB" baseline="0" dirty="0" smtClean="0"/>
              <a:t>In </a:t>
            </a:r>
            <a:r>
              <a:rPr lang="en-GB" baseline="0" dirty="0" err="1" smtClean="0"/>
              <a:t>CobaltStrike</a:t>
            </a:r>
            <a:r>
              <a:rPr lang="en-GB" baseline="0" dirty="0" smtClean="0"/>
              <a:t>, the macro payload generated will spawn Rundll32.exe in it’s 32 bit format regardless of the system architecture it is ran on and inject shell code into it. This payload would fail if Rundll32.exe is blocked or EMET is protecting Rundll32.exe.</a:t>
            </a:r>
          </a:p>
          <a:p>
            <a:endParaRPr lang="en-GB" baseline="0" dirty="0" smtClean="0"/>
          </a:p>
          <a:p>
            <a:pPr marL="0" indent="0">
              <a:buFont typeface="+mj-lt"/>
              <a:buNone/>
            </a:pPr>
            <a:r>
              <a:rPr lang="en-GB" baseline="0" dirty="0" smtClean="0"/>
              <a:t>On the other hand, in Empire, it is even more disappointing where PowerShell is used once again. The Empire payload will make use of the popular download cradle to connect to your server and pull the second stage of the payload. This payload however, runs in pure PowerShell and does not need to inject shell code. This payload fails when PowerShell.exe is blocked.</a:t>
            </a:r>
          </a:p>
        </p:txBody>
      </p:sp>
    </p:spTree>
    <p:extLst>
      <p:ext uri="{BB962C8B-B14F-4D97-AF65-F5344CB8AC3E}">
        <p14:creationId xmlns:p14="http://schemas.microsoft.com/office/powerpoint/2010/main" val="715804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 wanted to create a tool that could generate an implant that would have a certain level of basic automation that would be able to find its way around a victim’s machine to call back to an attacker.</a:t>
            </a:r>
          </a:p>
          <a:p>
            <a:endParaRPr lang="en-GB" baseline="0" dirty="0" smtClean="0"/>
          </a:p>
          <a:p>
            <a:r>
              <a:rPr lang="en-GB" baseline="0" dirty="0" smtClean="0"/>
              <a:t>That would run on the target machine to enumerate configurations for mechanisms such as Software Restriction Policies and EMET.</a:t>
            </a:r>
          </a:p>
          <a:p>
            <a:endParaRPr lang="en-GB" baseline="0" dirty="0" smtClean="0"/>
          </a:p>
          <a:p>
            <a:r>
              <a:rPr lang="en-GB" baseline="0" dirty="0" smtClean="0"/>
              <a:t>After obtaining this information, the implant would then automatically target weaknesses in the configuration to keep itself alive and reach back out to the attacker.</a:t>
            </a:r>
          </a:p>
          <a:p>
            <a:endParaRPr lang="en-GB" baseline="0" dirty="0" smtClean="0"/>
          </a:p>
          <a:p>
            <a:r>
              <a:rPr lang="en-GB" baseline="0" dirty="0" smtClean="0"/>
              <a:t>The macros generated would need to be compatible and should be able to integrate operations with tools such as </a:t>
            </a:r>
            <a:r>
              <a:rPr lang="en-GB" baseline="0" dirty="0" err="1" smtClean="0"/>
              <a:t>Metasploit</a:t>
            </a:r>
            <a:r>
              <a:rPr lang="en-GB" baseline="0" dirty="0" smtClean="0"/>
              <a:t> Framework and Cobalt Strike. We do not want to create the new </a:t>
            </a:r>
            <a:r>
              <a:rPr lang="en-GB" baseline="0" dirty="0" err="1" smtClean="0"/>
              <a:t>Metasploit</a:t>
            </a:r>
            <a:r>
              <a:rPr lang="en-GB" baseline="0" dirty="0" smtClean="0"/>
              <a:t>, Cobalt Strike or Empire for capturing call backs.</a:t>
            </a:r>
          </a:p>
        </p:txBody>
      </p:sp>
    </p:spTree>
    <p:extLst>
      <p:ext uri="{BB962C8B-B14F-4D97-AF65-F5344CB8AC3E}">
        <p14:creationId xmlns:p14="http://schemas.microsoft.com/office/powerpoint/2010/main" val="1217837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err="1" smtClean="0"/>
              <a:t>WePWNIse</a:t>
            </a:r>
            <a:r>
              <a:rPr lang="en-GB" baseline="0" dirty="0" smtClean="0"/>
              <a:t> creates a call back through the use of shell code injection.</a:t>
            </a:r>
          </a:p>
          <a:p>
            <a:endParaRPr lang="en-GB" baseline="0" dirty="0" smtClean="0"/>
          </a:p>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endParaRPr lang="en-GB" baseline="0" dirty="0" smtClean="0"/>
          </a:p>
        </p:txBody>
      </p:sp>
    </p:spTree>
    <p:extLst>
      <p:ext uri="{BB962C8B-B14F-4D97-AF65-F5344CB8AC3E}">
        <p14:creationId xmlns:p14="http://schemas.microsoft.com/office/powerpoint/2010/main" val="88987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TALK AUDIENCE THROUGH VIDEO ------------------------</a:t>
            </a:r>
          </a:p>
          <a:p>
            <a:endParaRPr lang="en-GB" baseline="0" dirty="0" smtClean="0"/>
          </a:p>
          <a:p>
            <a:r>
              <a:rPr lang="en-GB" baseline="0" dirty="0" smtClean="0"/>
              <a:t>I will write this later.</a:t>
            </a:r>
          </a:p>
        </p:txBody>
      </p:sp>
    </p:spTree>
    <p:extLst>
      <p:ext uri="{BB962C8B-B14F-4D97-AF65-F5344CB8AC3E}">
        <p14:creationId xmlns:p14="http://schemas.microsoft.com/office/powerpoint/2010/main" val="711119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This tool is currently written such that the payload will spawn, inject, then check the status to ensure that it’s alive. If it’s not alive, it will continue to attack and get the attacker a secure shell out of the network. Unlike Cobalt Strike’s default generated payload, you can’t just block Rundll32.exe, you will need to block access to every single executable – which isn’t feasible.</a:t>
            </a:r>
          </a:p>
          <a:p>
            <a:endParaRPr lang="en-GB" baseline="0" dirty="0" smtClean="0"/>
          </a:p>
          <a:p>
            <a:r>
              <a:rPr lang="en-GB" baseline="0" dirty="0" smtClean="0"/>
              <a:t>EMET protecting everything is not feasible as there is no way to set EMET to protect every executable on the computer. We have tried this, if you manage it one day, let us know.</a:t>
            </a:r>
          </a:p>
        </p:txBody>
      </p:sp>
    </p:spTree>
    <p:extLst>
      <p:ext uri="{BB962C8B-B14F-4D97-AF65-F5344CB8AC3E}">
        <p14:creationId xmlns:p14="http://schemas.microsoft.com/office/powerpoint/2010/main" val="1160190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tx1"/>
        </a:solidFill>
        <a:effectLst/>
      </p:bgPr>
    </p:bg>
    <p:spTree>
      <p:nvGrpSpPr>
        <p:cNvPr id="1" name=""/>
        <p:cNvGrpSpPr/>
        <p:nvPr/>
      </p:nvGrpSpPr>
      <p:grpSpPr>
        <a:xfrm>
          <a:off x="0" y="0"/>
          <a:ext cx="0" cy="0"/>
          <a:chOff x="0" y="0"/>
          <a:chExt cx="0" cy="0"/>
        </a:xfrm>
      </p:grpSpPr>
      <p:grpSp>
        <p:nvGrpSpPr>
          <p:cNvPr id="8" name="Group 71"/>
          <p:cNvGrpSpPr/>
          <p:nvPr userDrawn="1"/>
        </p:nvGrpSpPr>
        <p:grpSpPr>
          <a:xfrm rot="16200000" flipH="1">
            <a:off x="101395" y="1155374"/>
            <a:ext cx="748771" cy="951557"/>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grpSp>
      <p:sp>
        <p:nvSpPr>
          <p:cNvPr id="11" name="Shape 72"/>
          <p:cNvSpPr/>
          <p:nvPr userDrawn="1"/>
        </p:nvSpPr>
        <p:spPr>
          <a:xfrm flipH="1">
            <a:off x="802968" y="1403216"/>
            <a:ext cx="1" cy="455830"/>
          </a:xfrm>
          <a:prstGeom prst="line">
            <a:avLst/>
          </a:prstGeom>
          <a:ln w="63500">
            <a:solidFill>
              <a:schemeClr val="bg2"/>
            </a:solidFill>
            <a:miter lim="400000"/>
          </a:ln>
        </p:spPr>
        <p:txBody>
          <a:bodyPr lIns="0" tIns="0" rIns="0" bIns="0" anchor="ctr"/>
          <a:lstStyle/>
          <a:p>
            <a:pPr lvl="0">
              <a:defRPr sz="3200"/>
            </a:pPr>
            <a:endParaRPr sz="3200"/>
          </a:p>
        </p:txBody>
      </p:sp>
      <p:sp>
        <p:nvSpPr>
          <p:cNvPr id="12" name="Title 3"/>
          <p:cNvSpPr>
            <a:spLocks noGrp="1"/>
          </p:cNvSpPr>
          <p:nvPr>
            <p:ph type="title" hasCustomPrompt="1"/>
          </p:nvPr>
        </p:nvSpPr>
        <p:spPr>
          <a:xfrm>
            <a:off x="1152986" y="1344620"/>
            <a:ext cx="2461072"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19" name="TextBox 18"/>
          <p:cNvSpPr txBox="1"/>
          <p:nvPr userDrawn="1"/>
        </p:nvSpPr>
        <p:spPr>
          <a:xfrm>
            <a:off x="342900" y="4020945"/>
            <a:ext cx="1219200" cy="10259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18" rtl="0" fontAlgn="auto" latinLnBrk="1" hangingPunct="0">
              <a:lnSpc>
                <a:spcPct val="100000"/>
              </a:lnSpc>
              <a:spcBef>
                <a:spcPts val="0"/>
              </a:spcBef>
              <a:spcAft>
                <a:spcPts val="0"/>
              </a:spcAft>
              <a:buClrTx/>
              <a:buSzTx/>
              <a:buFontTx/>
              <a:buNone/>
              <a:tabLst/>
            </a:pPr>
            <a:r>
              <a:rPr kumimoji="0" lang="en-GB" sz="6000" b="0" i="0" u="none" strike="noStrike" cap="none" spc="0" normalizeH="0" baseline="0" dirty="0" smtClean="0">
                <a:ln>
                  <a:noFill/>
                </a:ln>
                <a:solidFill>
                  <a:schemeClr val="bg2"/>
                </a:solidFill>
                <a:effectLst/>
                <a:uFillTx/>
                <a:latin typeface="Lucida Console" panose="020B0609040504020204" pitchFamily="49" charset="0"/>
                <a:sym typeface="Helvetica Light"/>
              </a:rPr>
              <a:t>++</a:t>
            </a:r>
            <a:endParaRPr kumimoji="0" lang="en-GB" sz="6000" b="0" i="0" u="none" strike="noStrike" cap="none" spc="0" normalizeH="0" baseline="0" dirty="0">
              <a:ln>
                <a:noFill/>
              </a:ln>
              <a:solidFill>
                <a:schemeClr val="bg2"/>
              </a:solidFill>
              <a:effectLst/>
              <a:uFillTx/>
              <a:latin typeface="Lucida Console" panose="020B0609040504020204" pitchFamily="49" charset="0"/>
              <a:sym typeface="Helvetica Light"/>
            </a:endParaRPr>
          </a:p>
        </p:txBody>
      </p:sp>
      <p:sp>
        <p:nvSpPr>
          <p:cNvPr id="3" name="TextBox 2"/>
          <p:cNvSpPr txBox="1"/>
          <p:nvPr userDrawn="1"/>
        </p:nvSpPr>
        <p:spPr>
          <a:xfrm>
            <a:off x="-3137422" y="1034014"/>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1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5" name="Text Placeholder 4"/>
          <p:cNvSpPr>
            <a:spLocks noGrp="1"/>
          </p:cNvSpPr>
          <p:nvPr>
            <p:ph type="body" sz="quarter" idx="12" hasCustomPrompt="1"/>
          </p:nvPr>
        </p:nvSpPr>
        <p:spPr>
          <a:xfrm>
            <a:off x="1129177" y="6522160"/>
            <a:ext cx="9157835" cy="1097840"/>
          </a:xfrm>
          <a:prstGeom prst="rect">
            <a:avLst/>
          </a:prstGeom>
        </p:spPr>
        <p:txBody>
          <a:bodyPr>
            <a:normAutofit/>
          </a:bodyPr>
          <a:lstStyle>
            <a:lvl1pPr marL="0" indent="0">
              <a:buNone/>
              <a:defRPr sz="3600">
                <a:solidFill>
                  <a:schemeClr val="bg2"/>
                </a:solidFill>
                <a:latin typeface="+mj-lt"/>
              </a:defRPr>
            </a:lvl1pPr>
          </a:lstStyle>
          <a:p>
            <a:pPr lvl="0"/>
            <a:r>
              <a:rPr lang="en-US" dirty="0" smtClean="0"/>
              <a:t>Subtitle or Presenter Name</a:t>
            </a:r>
            <a:endParaRPr lang="en-GB" dirty="0"/>
          </a:p>
        </p:txBody>
      </p:sp>
      <p:sp>
        <p:nvSpPr>
          <p:cNvPr id="23" name="Text Placeholder 22"/>
          <p:cNvSpPr>
            <a:spLocks noGrp="1"/>
          </p:cNvSpPr>
          <p:nvPr>
            <p:ph type="body" sz="quarter" idx="13" hasCustomPrompt="1"/>
          </p:nvPr>
        </p:nvSpPr>
        <p:spPr>
          <a:xfrm>
            <a:off x="1129177" y="7690571"/>
            <a:ext cx="9157835" cy="920041"/>
          </a:xfrm>
          <a:prstGeom prst="rect">
            <a:avLst/>
          </a:prstGeom>
        </p:spPr>
        <p:txBody>
          <a:bodyPr>
            <a:normAutofit/>
          </a:bodyPr>
          <a:lstStyle>
            <a:lvl1pPr marL="0" indent="0">
              <a:buNone/>
              <a:defRPr sz="2800">
                <a:solidFill>
                  <a:schemeClr val="bg1"/>
                </a:solidFill>
                <a:latin typeface="+mj-lt"/>
              </a:defRPr>
            </a:lvl1pPr>
          </a:lstStyle>
          <a:p>
            <a:pPr lvl="0"/>
            <a:r>
              <a:rPr lang="en-US" dirty="0" smtClean="0"/>
              <a:t>Date</a:t>
            </a:r>
            <a:endParaRPr lang="en-GB"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30743" y="10775023"/>
            <a:ext cx="5614542" cy="1962807"/>
          </a:xfrm>
          <a:prstGeom prst="rect">
            <a:avLst/>
          </a:prstGeom>
        </p:spPr>
      </p:pic>
      <p:sp>
        <p:nvSpPr>
          <p:cNvPr id="4" name="Text Placeholder 3"/>
          <p:cNvSpPr>
            <a:spLocks noGrp="1"/>
          </p:cNvSpPr>
          <p:nvPr>
            <p:ph type="body" sz="quarter" idx="14" hasCustomPrompt="1"/>
          </p:nvPr>
        </p:nvSpPr>
        <p:spPr>
          <a:xfrm>
            <a:off x="1129177" y="4979080"/>
            <a:ext cx="9157823" cy="1465262"/>
          </a:xfrm>
        </p:spPr>
        <p:txBody>
          <a:bodyPr>
            <a:normAutofit/>
          </a:bodyPr>
          <a:lstStyle>
            <a:lvl1pPr marL="0" indent="0">
              <a:buNone/>
              <a:defRPr sz="5400">
                <a:solidFill>
                  <a:schemeClr val="bg1"/>
                </a:solidFill>
                <a:latin typeface="+mj-lt"/>
              </a:defRPr>
            </a:lvl1pPr>
          </a:lstStyle>
          <a:p>
            <a:pPr lvl="0"/>
            <a:r>
              <a:rPr lang="en-GB" dirty="0" smtClean="0"/>
              <a:t>Talk Title</a:t>
            </a:r>
            <a:endParaRPr lang="en-GB" dirty="0"/>
          </a:p>
        </p:txBody>
      </p:sp>
    </p:spTree>
    <p:extLst>
      <p:ext uri="{BB962C8B-B14F-4D97-AF65-F5344CB8AC3E}">
        <p14:creationId xmlns:p14="http://schemas.microsoft.com/office/powerpoint/2010/main" val="3063742855"/>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tx1"/>
        </a:solidFill>
        <a:effectLst/>
      </p:bgPr>
    </p:bg>
    <p:spTree>
      <p:nvGrpSpPr>
        <p:cNvPr id="1" name=""/>
        <p:cNvGrpSpPr/>
        <p:nvPr/>
      </p:nvGrpSpPr>
      <p:grpSpPr>
        <a:xfrm>
          <a:off x="0" y="0"/>
          <a:ext cx="0" cy="0"/>
          <a:chOff x="0" y="0"/>
          <a:chExt cx="0" cy="0"/>
        </a:xfrm>
      </p:grpSpPr>
      <p:grpSp>
        <p:nvGrpSpPr>
          <p:cNvPr id="8" name="Group 71"/>
          <p:cNvGrpSpPr/>
          <p:nvPr userDrawn="1"/>
        </p:nvGrpSpPr>
        <p:grpSpPr>
          <a:xfrm rot="16200000" flipH="1">
            <a:off x="101395" y="1155374"/>
            <a:ext cx="748771" cy="951557"/>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grpSp>
      <p:sp>
        <p:nvSpPr>
          <p:cNvPr id="11" name="Shape 72"/>
          <p:cNvSpPr/>
          <p:nvPr userDrawn="1"/>
        </p:nvSpPr>
        <p:spPr>
          <a:xfrm flipH="1">
            <a:off x="802968" y="1403216"/>
            <a:ext cx="1" cy="455830"/>
          </a:xfrm>
          <a:prstGeom prst="line">
            <a:avLst/>
          </a:prstGeom>
          <a:ln w="63500">
            <a:solidFill>
              <a:schemeClr val="bg2"/>
            </a:solidFill>
            <a:miter lim="400000"/>
          </a:ln>
        </p:spPr>
        <p:txBody>
          <a:bodyPr lIns="0" tIns="0" rIns="0" bIns="0" anchor="ctr"/>
          <a:lstStyle/>
          <a:p>
            <a:pPr lvl="0">
              <a:defRPr sz="3200"/>
            </a:pPr>
            <a:endParaRPr sz="3200"/>
          </a:p>
        </p:txBody>
      </p:sp>
      <p:sp>
        <p:nvSpPr>
          <p:cNvPr id="3" name="TextBox 2"/>
          <p:cNvSpPr txBox="1"/>
          <p:nvPr userDrawn="1"/>
        </p:nvSpPr>
        <p:spPr>
          <a:xfrm>
            <a:off x="-3137422" y="1034014"/>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1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4" name="Text Placeholder 3"/>
          <p:cNvSpPr>
            <a:spLocks noGrp="1"/>
          </p:cNvSpPr>
          <p:nvPr>
            <p:ph type="body" sz="quarter" idx="10" hasCustomPrompt="1"/>
          </p:nvPr>
        </p:nvSpPr>
        <p:spPr>
          <a:xfrm>
            <a:off x="3783725" y="4240929"/>
            <a:ext cx="10109679" cy="8103475"/>
          </a:xfrm>
          <a:prstGeom prst="rect">
            <a:avLst/>
          </a:prstGeom>
        </p:spPr>
        <p:txBody>
          <a:bodyPr/>
          <a:lstStyle>
            <a:lvl1pPr marL="914377" indent="-914377">
              <a:buClr>
                <a:schemeClr val="bg2"/>
              </a:buClr>
              <a:buFont typeface="+mj-lt"/>
              <a:buAutoNum type="arabicPeriod"/>
              <a:defRPr sz="3600">
                <a:solidFill>
                  <a:schemeClr val="bg1"/>
                </a:solidFill>
                <a:latin typeface="+mj-lt"/>
              </a:defRPr>
            </a:lvl1pPr>
            <a:lvl2pPr marL="685783" indent="-685783">
              <a:buClr>
                <a:schemeClr val="bg2"/>
              </a:buClr>
              <a:buFont typeface="Lucida Console" panose="020B0609040504020204" pitchFamily="49" charset="0"/>
              <a:buChar char="+"/>
              <a:defRPr/>
            </a:lvl2pPr>
            <a:lvl3pPr marL="685783" indent="-685783">
              <a:buClr>
                <a:schemeClr val="bg2"/>
              </a:buClr>
              <a:buFont typeface="Lucida Console" panose="020B0609040504020204" pitchFamily="49" charset="0"/>
              <a:buChar char="+"/>
              <a:defRPr/>
            </a:lvl3pPr>
            <a:lvl4pPr marL="685783" indent="-685783">
              <a:buClr>
                <a:schemeClr val="bg2"/>
              </a:buClr>
              <a:buFont typeface="Lucida Console" panose="020B0609040504020204" pitchFamily="49" charset="0"/>
              <a:buChar char="+"/>
              <a:defRPr/>
            </a:lvl4pPr>
            <a:lvl5pPr marL="685783" indent="-685783">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3783727" y="2901404"/>
            <a:ext cx="10109678" cy="1103313"/>
          </a:xfrm>
          <a:prstGeom prst="rect">
            <a:avLst/>
          </a:prstGeom>
        </p:spPr>
        <p:txBody>
          <a:bodyPr/>
          <a:lstStyle>
            <a:lvl1pPr marL="0" indent="0">
              <a:buNone/>
              <a:defRPr>
                <a:solidFill>
                  <a:schemeClr val="bg2"/>
                </a:solidFill>
                <a:latin typeface="+mj-lt"/>
              </a:defRPr>
            </a:lvl1pPr>
          </a:lstStyle>
          <a:p>
            <a:pPr lvl="0"/>
            <a:r>
              <a:rPr lang="en-US" dirty="0" smtClean="0"/>
              <a:t>Contents:</a:t>
            </a:r>
            <a:endParaRPr lang="en-GB" dirty="0"/>
          </a:p>
        </p:txBody>
      </p:sp>
      <p:sp>
        <p:nvSpPr>
          <p:cNvPr id="14" name="Slide Number Placeholder 1"/>
          <p:cNvSpPr>
            <a:spLocks noGrp="1"/>
          </p:cNvSpPr>
          <p:nvPr>
            <p:ph type="sldNum" sz="quarter" idx="14"/>
          </p:nvPr>
        </p:nvSpPr>
        <p:spPr>
          <a:xfrm>
            <a:off x="16723813" y="12557372"/>
            <a:ext cx="418384" cy="276999"/>
          </a:xfrm>
        </p:spPr>
        <p:txBody>
          <a:bodyPr/>
          <a:lstStyle/>
          <a:p>
            <a:fld id="{86CB4B4D-7CA3-9044-876B-883B54F8677D}" type="slidenum">
              <a:rPr lang="en-GB" smtClean="0"/>
              <a:pPr/>
              <a:t>‹#›</a:t>
            </a:fld>
            <a:endParaRPr lang="en-GB" dirty="0"/>
          </a:p>
        </p:txBody>
      </p:sp>
      <p:sp>
        <p:nvSpPr>
          <p:cNvPr id="12" name="Title 3"/>
          <p:cNvSpPr>
            <a:spLocks noGrp="1"/>
          </p:cNvSpPr>
          <p:nvPr>
            <p:ph type="title" hasCustomPrompt="1"/>
          </p:nvPr>
        </p:nvSpPr>
        <p:spPr>
          <a:xfrm>
            <a:off x="1152986" y="1344620"/>
            <a:ext cx="2461072" cy="647700"/>
          </a:xfrm>
          <a:prstGeom prst="rect">
            <a:avLst/>
          </a:prstGeom>
        </p:spPr>
        <p:txBody>
          <a:bodyPr/>
          <a:lstStyle>
            <a:lvl1pPr>
              <a:defRPr>
                <a:solidFill>
                  <a:schemeClr val="bg2"/>
                </a:solidFill>
              </a:defRPr>
            </a:lvl1pPr>
          </a:lstStyle>
          <a:p>
            <a:r>
              <a:rPr lang="en-GB" dirty="0" smtClean="0"/>
              <a:t>MWR Labs</a:t>
            </a:r>
            <a:endParaRPr lang="en-GB" dirty="0"/>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77973" y="928860"/>
            <a:ext cx="2764224" cy="966355"/>
          </a:xfrm>
          <a:prstGeom prst="rect">
            <a:avLst/>
          </a:prstGeom>
        </p:spPr>
      </p:pic>
    </p:spTree>
    <p:extLst>
      <p:ext uri="{BB962C8B-B14F-4D97-AF65-F5344CB8AC3E}">
        <p14:creationId xmlns:p14="http://schemas.microsoft.com/office/powerpoint/2010/main" val="3236802103"/>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ory Slide">
    <p:bg>
      <p:bgPr>
        <a:solidFill>
          <a:schemeClr val="tx1"/>
        </a:solidFill>
        <a:effectLst/>
      </p:bgPr>
    </p:bg>
    <p:spTree>
      <p:nvGrpSpPr>
        <p:cNvPr id="1" name=""/>
        <p:cNvGrpSpPr/>
        <p:nvPr/>
      </p:nvGrpSpPr>
      <p:grpSpPr>
        <a:xfrm>
          <a:off x="0" y="0"/>
          <a:ext cx="0" cy="0"/>
          <a:chOff x="0" y="0"/>
          <a:chExt cx="0" cy="0"/>
        </a:xfrm>
      </p:grpSpPr>
      <p:grpSp>
        <p:nvGrpSpPr>
          <p:cNvPr id="8" name="Group 71"/>
          <p:cNvGrpSpPr/>
          <p:nvPr userDrawn="1"/>
        </p:nvGrpSpPr>
        <p:grpSpPr>
          <a:xfrm rot="16200000" flipH="1">
            <a:off x="101395" y="1155374"/>
            <a:ext cx="748771" cy="951557"/>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grpSp>
      <p:sp>
        <p:nvSpPr>
          <p:cNvPr id="11" name="Shape 72"/>
          <p:cNvSpPr/>
          <p:nvPr userDrawn="1"/>
        </p:nvSpPr>
        <p:spPr>
          <a:xfrm flipH="1">
            <a:off x="802968" y="1403216"/>
            <a:ext cx="1" cy="455830"/>
          </a:xfrm>
          <a:prstGeom prst="line">
            <a:avLst/>
          </a:prstGeom>
          <a:ln w="63500">
            <a:solidFill>
              <a:schemeClr val="bg2"/>
            </a:solidFill>
            <a:miter lim="400000"/>
          </a:ln>
        </p:spPr>
        <p:txBody>
          <a:bodyPr lIns="0" tIns="0" rIns="0" bIns="0" anchor="ctr"/>
          <a:lstStyle/>
          <a:p>
            <a:pPr lvl="0">
              <a:defRPr sz="3200"/>
            </a:pPr>
            <a:endParaRPr sz="3200"/>
          </a:p>
        </p:txBody>
      </p:sp>
      <p:sp>
        <p:nvSpPr>
          <p:cNvPr id="3" name="TextBox 2"/>
          <p:cNvSpPr txBox="1"/>
          <p:nvPr userDrawn="1"/>
        </p:nvSpPr>
        <p:spPr>
          <a:xfrm>
            <a:off x="-3137422" y="1034014"/>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1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4" name="Text Placeholder 3"/>
          <p:cNvSpPr>
            <a:spLocks noGrp="1"/>
          </p:cNvSpPr>
          <p:nvPr>
            <p:ph type="body" sz="quarter" idx="10" hasCustomPrompt="1"/>
          </p:nvPr>
        </p:nvSpPr>
        <p:spPr>
          <a:xfrm>
            <a:off x="3783725" y="4240929"/>
            <a:ext cx="10109679" cy="8103475"/>
          </a:xfrm>
          <a:prstGeom prst="rect">
            <a:avLst/>
          </a:prstGeom>
        </p:spPr>
        <p:txBody>
          <a:bodyPr/>
          <a:lstStyle>
            <a:lvl1pPr marL="914377" indent="-914377">
              <a:buClr>
                <a:schemeClr val="bg2"/>
              </a:buClr>
              <a:buFont typeface="Lucida Console" panose="020B0609040504020204" pitchFamily="49" charset="0"/>
              <a:buChar char="+"/>
              <a:defRPr sz="3600">
                <a:solidFill>
                  <a:schemeClr val="bg1"/>
                </a:solidFill>
                <a:latin typeface="+mj-lt"/>
              </a:defRPr>
            </a:lvl1pPr>
            <a:lvl2pPr marL="685783" indent="-685783">
              <a:buClr>
                <a:schemeClr val="bg2"/>
              </a:buClr>
              <a:buFont typeface="Lucida Console" panose="020B0609040504020204" pitchFamily="49" charset="0"/>
              <a:buChar char="+"/>
              <a:defRPr/>
            </a:lvl2pPr>
            <a:lvl3pPr marL="685783" indent="-685783">
              <a:buClr>
                <a:schemeClr val="bg2"/>
              </a:buClr>
              <a:buFont typeface="Lucida Console" panose="020B0609040504020204" pitchFamily="49" charset="0"/>
              <a:buChar char="+"/>
              <a:defRPr/>
            </a:lvl3pPr>
            <a:lvl4pPr marL="685783" indent="-685783">
              <a:buClr>
                <a:schemeClr val="bg2"/>
              </a:buClr>
              <a:buFont typeface="Lucida Console" panose="020B0609040504020204" pitchFamily="49" charset="0"/>
              <a:buChar char="+"/>
              <a:defRPr/>
            </a:lvl4pPr>
            <a:lvl5pPr marL="685783" indent="-685783">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3783727" y="2901404"/>
            <a:ext cx="10109678" cy="1103313"/>
          </a:xfrm>
          <a:prstGeom prst="rect">
            <a:avLst/>
          </a:prstGeom>
        </p:spPr>
        <p:txBody>
          <a:bodyPr/>
          <a:lstStyle>
            <a:lvl1pPr marL="0" indent="0">
              <a:buNone/>
              <a:defRPr>
                <a:solidFill>
                  <a:schemeClr val="bg2"/>
                </a:solidFill>
                <a:latin typeface="+mj-lt"/>
              </a:defRPr>
            </a:lvl1pPr>
          </a:lstStyle>
          <a:p>
            <a:pPr lvl="0"/>
            <a:r>
              <a:rPr lang="en-US" dirty="0" smtClean="0"/>
              <a:t>Introduction</a:t>
            </a:r>
            <a:endParaRPr lang="en-GB" dirty="0"/>
          </a:p>
        </p:txBody>
      </p:sp>
      <p:sp>
        <p:nvSpPr>
          <p:cNvPr id="14" name="Slide Number Placeholder 1"/>
          <p:cNvSpPr>
            <a:spLocks noGrp="1"/>
          </p:cNvSpPr>
          <p:nvPr>
            <p:ph type="sldNum" sz="quarter" idx="14"/>
          </p:nvPr>
        </p:nvSpPr>
        <p:spPr>
          <a:xfrm>
            <a:off x="16723813" y="12557372"/>
            <a:ext cx="418384" cy="276999"/>
          </a:xfrm>
        </p:spPr>
        <p:txBody>
          <a:bodyPr/>
          <a:lstStyle/>
          <a:p>
            <a:fld id="{86CB4B4D-7CA3-9044-876B-883B54F8677D}" type="slidenum">
              <a:rPr lang="en-GB" smtClean="0"/>
              <a:pPr/>
              <a:t>‹#›</a:t>
            </a:fld>
            <a:endParaRPr lang="en-GB" dirty="0"/>
          </a:p>
        </p:txBody>
      </p:sp>
      <p:sp>
        <p:nvSpPr>
          <p:cNvPr id="12" name="Title 3"/>
          <p:cNvSpPr>
            <a:spLocks noGrp="1"/>
          </p:cNvSpPr>
          <p:nvPr>
            <p:ph type="title" hasCustomPrompt="1"/>
          </p:nvPr>
        </p:nvSpPr>
        <p:spPr>
          <a:xfrm>
            <a:off x="1152986" y="1344620"/>
            <a:ext cx="2461072" cy="647700"/>
          </a:xfrm>
          <a:prstGeom prst="rect">
            <a:avLst/>
          </a:prstGeom>
        </p:spPr>
        <p:txBody>
          <a:bodyPr/>
          <a:lstStyle>
            <a:lvl1pPr>
              <a:defRPr>
                <a:solidFill>
                  <a:schemeClr val="bg2"/>
                </a:solidFill>
              </a:defRPr>
            </a:lvl1pPr>
          </a:lstStyle>
          <a:p>
            <a:r>
              <a:rPr lang="en-GB" dirty="0" smtClean="0"/>
              <a:t>MWR Labs</a:t>
            </a:r>
            <a:endParaRPr lang="en-GB" dirty="0"/>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77973" y="928860"/>
            <a:ext cx="2764224" cy="966355"/>
          </a:xfrm>
          <a:prstGeom prst="rect">
            <a:avLst/>
          </a:prstGeom>
        </p:spPr>
      </p:pic>
    </p:spTree>
    <p:extLst>
      <p:ext uri="{BB962C8B-B14F-4D97-AF65-F5344CB8AC3E}">
        <p14:creationId xmlns:p14="http://schemas.microsoft.com/office/powerpoint/2010/main" val="3538269865"/>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GB" smtClean="0"/>
              <a:pPr/>
              <a:t>‹#›</a:t>
            </a:fld>
            <a:endParaRPr lang="en-GB"/>
          </a:p>
        </p:txBody>
      </p:sp>
      <p:grpSp>
        <p:nvGrpSpPr>
          <p:cNvPr id="7" name="Group 71"/>
          <p:cNvGrpSpPr/>
          <p:nvPr userDrawn="1"/>
        </p:nvGrpSpPr>
        <p:grpSpPr>
          <a:xfrm rot="16200000" flipH="1">
            <a:off x="101395" y="1155374"/>
            <a:ext cx="748771" cy="951557"/>
            <a:chOff x="-124714" y="-489560"/>
            <a:chExt cx="748770" cy="1362597"/>
          </a:xfrm>
        </p:grpSpPr>
        <p:sp>
          <p:nvSpPr>
            <p:cNvPr id="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sp>
          <p:nvSpPr>
            <p:cNvPr id="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grpSp>
      <p:sp>
        <p:nvSpPr>
          <p:cNvPr id="10" name="Shape 72"/>
          <p:cNvSpPr/>
          <p:nvPr userDrawn="1"/>
        </p:nvSpPr>
        <p:spPr>
          <a:xfrm flipH="1">
            <a:off x="802968" y="1403216"/>
            <a:ext cx="1" cy="455830"/>
          </a:xfrm>
          <a:prstGeom prst="line">
            <a:avLst/>
          </a:prstGeom>
          <a:ln w="63500">
            <a:solidFill>
              <a:schemeClr val="bg2"/>
            </a:solidFill>
            <a:miter lim="400000"/>
          </a:ln>
        </p:spPr>
        <p:txBody>
          <a:bodyPr lIns="0" tIns="0" rIns="0" bIns="0" anchor="ctr"/>
          <a:lstStyle/>
          <a:p>
            <a:pPr lvl="0">
              <a:defRPr sz="3200"/>
            </a:pPr>
            <a:endParaRPr sz="3200"/>
          </a:p>
        </p:txBody>
      </p:sp>
      <p:sp>
        <p:nvSpPr>
          <p:cNvPr id="11" name="Title 3"/>
          <p:cNvSpPr>
            <a:spLocks noGrp="1"/>
          </p:cNvSpPr>
          <p:nvPr>
            <p:ph type="title" hasCustomPrompt="1"/>
          </p:nvPr>
        </p:nvSpPr>
        <p:spPr>
          <a:xfrm>
            <a:off x="1152989" y="1376928"/>
            <a:ext cx="7610021" cy="647700"/>
          </a:xfrm>
          <a:prstGeom prst="rect">
            <a:avLst/>
          </a:prstGeom>
        </p:spPr>
        <p:txBody>
          <a:bodyPr/>
          <a:lstStyle>
            <a:lvl1pPr>
              <a:defRPr>
                <a:solidFill>
                  <a:schemeClr val="tx1"/>
                </a:solidFill>
              </a:defRPr>
            </a:lvl1pPr>
          </a:lstStyle>
          <a:p>
            <a:r>
              <a:rPr lang="en-GB" dirty="0" smtClean="0"/>
              <a:t>Section Title</a:t>
            </a:r>
            <a:endParaRPr lang="en-GB" dirty="0"/>
          </a:p>
        </p:txBody>
      </p:sp>
      <p:sp>
        <p:nvSpPr>
          <p:cNvPr id="2" name="TextBox 1"/>
          <p:cNvSpPr txBox="1"/>
          <p:nvPr userDrawn="1"/>
        </p:nvSpPr>
        <p:spPr>
          <a:xfrm>
            <a:off x="523731" y="2454152"/>
            <a:ext cx="1130900"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1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4" name="Text Placeholder 3"/>
          <p:cNvSpPr>
            <a:spLocks noGrp="1"/>
          </p:cNvSpPr>
          <p:nvPr>
            <p:ph type="body" sz="quarter" idx="10" hasCustomPrompt="1"/>
          </p:nvPr>
        </p:nvSpPr>
        <p:spPr>
          <a:xfrm>
            <a:off x="1128713" y="4404365"/>
            <a:ext cx="11430000" cy="7853077"/>
          </a:xfrm>
          <a:prstGeom prst="rect">
            <a:avLst/>
          </a:prstGeom>
        </p:spPr>
        <p:txBody>
          <a:bodyPr>
            <a:normAutofit/>
          </a:bodyPr>
          <a:lstStyle>
            <a:lvl1pPr marL="685734" indent="-685734">
              <a:buClr>
                <a:schemeClr val="bg2"/>
              </a:buClr>
              <a:buFont typeface="Lucida Console" panose="020B0609040504020204" pitchFamily="49" charset="0"/>
              <a:buChar char="+"/>
              <a:defRPr sz="4000" baseline="0">
                <a:solidFill>
                  <a:schemeClr val="tx1"/>
                </a:solidFill>
                <a:latin typeface="+mn-lt"/>
              </a:defRPr>
            </a:lvl1pPr>
            <a:lvl2pPr marL="0" indent="0">
              <a:buClr>
                <a:schemeClr val="bg2"/>
              </a:buClr>
              <a:buFont typeface="Lucida Console" panose="020B0609040504020204" pitchFamily="49" charset="0"/>
              <a:buNone/>
              <a:defRPr sz="4400">
                <a:solidFill>
                  <a:schemeClr val="tx1"/>
                </a:solidFill>
                <a:latin typeface="+mn-lt"/>
              </a:defRPr>
            </a:lvl2pPr>
            <a:lvl3pPr marL="685783" indent="-685783">
              <a:buClr>
                <a:schemeClr val="bg2"/>
              </a:buClr>
              <a:buFont typeface="Lucida Console" panose="020B0609040504020204" pitchFamily="49" charset="0"/>
              <a:buChar char="+"/>
              <a:defRPr sz="4400">
                <a:solidFill>
                  <a:schemeClr val="tx1"/>
                </a:solidFill>
                <a:latin typeface="+mn-lt"/>
              </a:defRPr>
            </a:lvl3pPr>
          </a:lstStyle>
          <a:p>
            <a:pPr lvl="0"/>
            <a:r>
              <a:rPr lang="en-GB" dirty="0" smtClean="0"/>
              <a:t>Type here</a:t>
            </a:r>
          </a:p>
          <a:p>
            <a:pPr lvl="0"/>
            <a:endParaRPr lang="en-GB" dirty="0" smtClean="0"/>
          </a:p>
          <a:p>
            <a:pPr lvl="0"/>
            <a:endParaRPr lang="en-GB" dirty="0"/>
          </a:p>
        </p:txBody>
      </p:sp>
      <p:sp>
        <p:nvSpPr>
          <p:cNvPr id="12" name="Text Placeholder 11"/>
          <p:cNvSpPr>
            <a:spLocks noGrp="1"/>
          </p:cNvSpPr>
          <p:nvPr>
            <p:ph type="body" sz="quarter" idx="11" hasCustomPrompt="1"/>
          </p:nvPr>
        </p:nvSpPr>
        <p:spPr>
          <a:xfrm>
            <a:off x="1128716" y="3172143"/>
            <a:ext cx="11429999" cy="1122362"/>
          </a:xfrm>
          <a:prstGeom prst="rect">
            <a:avLst/>
          </a:prstGeom>
        </p:spPr>
        <p:txBody>
          <a:bodyPr>
            <a:normAutofit/>
          </a:bodyPr>
          <a:lstStyle>
            <a:lvl1pPr marL="0" indent="0">
              <a:buNone/>
              <a:defRPr sz="4800" baseline="0">
                <a:solidFill>
                  <a:schemeClr val="bg1">
                    <a:lumMod val="50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508818" y="880206"/>
            <a:ext cx="2633379" cy="919913"/>
          </a:xfrm>
          <a:prstGeom prst="rect">
            <a:avLst/>
          </a:prstGeom>
        </p:spPr>
      </p:pic>
    </p:spTree>
    <p:extLst>
      <p:ext uri="{BB962C8B-B14F-4D97-AF65-F5344CB8AC3E}">
        <p14:creationId xmlns:p14="http://schemas.microsoft.com/office/powerpoint/2010/main" val="4007064611"/>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 with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3011161" y="3244851"/>
            <a:ext cx="4060031" cy="9207500"/>
          </a:xfrm>
          <a:prstGeom prst="rect">
            <a:avLst/>
          </a:prstGeom>
        </p:spPr>
        <p:txBody>
          <a:bodyPr/>
          <a:lstStyle>
            <a:lvl1pPr marL="0" indent="0">
              <a:buNone/>
              <a:defRPr/>
            </a:lvl1pPr>
          </a:lstStyle>
          <a:p>
            <a:pPr lvl="0"/>
            <a:r>
              <a:rPr lang="en-US" smtClean="0"/>
              <a:t>Click to edit Master text styles</a:t>
            </a:r>
          </a:p>
        </p:txBody>
      </p:sp>
      <p:grpSp>
        <p:nvGrpSpPr>
          <p:cNvPr id="14" name="Group 71"/>
          <p:cNvGrpSpPr/>
          <p:nvPr userDrawn="1"/>
        </p:nvGrpSpPr>
        <p:grpSpPr>
          <a:xfrm rot="16200000" flipH="1">
            <a:off x="101395" y="1155374"/>
            <a:ext cx="748771" cy="951557"/>
            <a:chOff x="-124714" y="-489560"/>
            <a:chExt cx="748770" cy="1362597"/>
          </a:xfrm>
        </p:grpSpPr>
        <p:sp>
          <p:nvSpPr>
            <p:cNvPr id="17"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sp>
          <p:nvSpPr>
            <p:cNvPr id="23"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grpSp>
      <p:sp>
        <p:nvSpPr>
          <p:cNvPr id="24" name="Shape 72"/>
          <p:cNvSpPr/>
          <p:nvPr userDrawn="1"/>
        </p:nvSpPr>
        <p:spPr>
          <a:xfrm flipH="1">
            <a:off x="802968" y="1403216"/>
            <a:ext cx="1" cy="455830"/>
          </a:xfrm>
          <a:prstGeom prst="line">
            <a:avLst/>
          </a:prstGeom>
          <a:ln w="63500">
            <a:solidFill>
              <a:schemeClr val="bg2"/>
            </a:solidFill>
            <a:miter lim="400000"/>
          </a:ln>
        </p:spPr>
        <p:txBody>
          <a:bodyPr lIns="0" tIns="0" rIns="0" bIns="0" anchor="ctr"/>
          <a:lstStyle/>
          <a:p>
            <a:pPr lvl="0">
              <a:defRPr sz="3200"/>
            </a:pPr>
            <a:endParaRPr sz="3200"/>
          </a:p>
        </p:txBody>
      </p:sp>
      <p:sp>
        <p:nvSpPr>
          <p:cNvPr id="25" name="Title 3"/>
          <p:cNvSpPr>
            <a:spLocks noGrp="1"/>
          </p:cNvSpPr>
          <p:nvPr>
            <p:ph type="title" hasCustomPrompt="1"/>
          </p:nvPr>
        </p:nvSpPr>
        <p:spPr>
          <a:xfrm>
            <a:off x="1152989" y="1376928"/>
            <a:ext cx="7610021" cy="647700"/>
          </a:xfrm>
          <a:prstGeom prst="rect">
            <a:avLst/>
          </a:prstGeom>
        </p:spPr>
        <p:txBody>
          <a:bodyPr/>
          <a:lstStyle>
            <a:lvl1pPr>
              <a:defRPr>
                <a:solidFill>
                  <a:schemeClr val="tx1"/>
                </a:solidFill>
              </a:defRPr>
            </a:lvl1pPr>
          </a:lstStyle>
          <a:p>
            <a:r>
              <a:rPr lang="en-GB" dirty="0" smtClean="0"/>
              <a:t>Section Title</a:t>
            </a:r>
            <a:endParaRPr lang="en-GB" dirty="0"/>
          </a:p>
        </p:txBody>
      </p:sp>
      <p:sp>
        <p:nvSpPr>
          <p:cNvPr id="18" name="Text Placeholder 3"/>
          <p:cNvSpPr>
            <a:spLocks noGrp="1"/>
          </p:cNvSpPr>
          <p:nvPr>
            <p:ph type="body" sz="quarter" idx="11" hasCustomPrompt="1"/>
          </p:nvPr>
        </p:nvSpPr>
        <p:spPr>
          <a:xfrm>
            <a:off x="1128713" y="4404365"/>
            <a:ext cx="11430000" cy="8047991"/>
          </a:xfrm>
          <a:prstGeom prst="rect">
            <a:avLst/>
          </a:prstGeom>
        </p:spPr>
        <p:txBody>
          <a:bodyPr>
            <a:normAutofit/>
          </a:bodyPr>
          <a:lstStyle>
            <a:lvl1pPr marL="685734" indent="-685734">
              <a:buClr>
                <a:schemeClr val="bg2"/>
              </a:buClr>
              <a:buFont typeface="Lucida Console" panose="020B0609040504020204" pitchFamily="49" charset="0"/>
              <a:buChar char="+"/>
              <a:defRPr sz="4000" baseline="0">
                <a:solidFill>
                  <a:schemeClr val="tx1"/>
                </a:solidFill>
                <a:latin typeface="+mn-lt"/>
              </a:defRPr>
            </a:lvl1pPr>
            <a:lvl2pPr marL="0" indent="0">
              <a:buClr>
                <a:schemeClr val="bg2"/>
              </a:buClr>
              <a:buFont typeface="Lucida Console" panose="020B0609040504020204" pitchFamily="49" charset="0"/>
              <a:buNone/>
              <a:defRPr sz="4400">
                <a:solidFill>
                  <a:schemeClr val="tx1"/>
                </a:solidFill>
                <a:latin typeface="+mn-lt"/>
              </a:defRPr>
            </a:lvl2pPr>
            <a:lvl3pPr marL="685783" indent="-685783">
              <a:buClr>
                <a:schemeClr val="bg2"/>
              </a:buClr>
              <a:buFont typeface="Lucida Console" panose="020B0609040504020204" pitchFamily="49" charset="0"/>
              <a:buChar char="+"/>
              <a:defRPr sz="4400">
                <a:solidFill>
                  <a:schemeClr val="tx1"/>
                </a:solidFill>
                <a:latin typeface="+mn-lt"/>
              </a:defRPr>
            </a:lvl3pPr>
          </a:lstStyle>
          <a:p>
            <a:pPr lvl="0"/>
            <a:r>
              <a:rPr lang="en-GB" dirty="0" smtClean="0"/>
              <a:t>Type here</a:t>
            </a:r>
          </a:p>
          <a:p>
            <a:pPr lvl="0"/>
            <a:endParaRPr lang="en-GB" dirty="0" smtClean="0"/>
          </a:p>
          <a:p>
            <a:pPr lvl="0"/>
            <a:endParaRPr lang="en-GB" dirty="0"/>
          </a:p>
        </p:txBody>
      </p:sp>
      <p:sp>
        <p:nvSpPr>
          <p:cNvPr id="19" name="Text Placeholder 11"/>
          <p:cNvSpPr>
            <a:spLocks noGrp="1"/>
          </p:cNvSpPr>
          <p:nvPr>
            <p:ph type="body" sz="quarter" idx="12" hasCustomPrompt="1"/>
          </p:nvPr>
        </p:nvSpPr>
        <p:spPr>
          <a:xfrm>
            <a:off x="1128716" y="3172143"/>
            <a:ext cx="11429999" cy="1122362"/>
          </a:xfrm>
          <a:prstGeom prst="rect">
            <a:avLst/>
          </a:prstGeom>
        </p:spPr>
        <p:txBody>
          <a:bodyPr>
            <a:normAutofit/>
          </a:bodyPr>
          <a:lstStyle>
            <a:lvl1pPr marL="0" indent="0">
              <a:buNone/>
              <a:defRPr sz="4800" baseline="0">
                <a:solidFill>
                  <a:schemeClr val="bg1">
                    <a:lumMod val="50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
        <p:nvSpPr>
          <p:cNvPr id="16" name="TextBox 15"/>
          <p:cNvSpPr txBox="1"/>
          <p:nvPr userDrawn="1"/>
        </p:nvSpPr>
        <p:spPr>
          <a:xfrm>
            <a:off x="523731" y="2454152"/>
            <a:ext cx="1130900"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1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508818" y="880206"/>
            <a:ext cx="2633379" cy="919913"/>
          </a:xfrm>
          <a:prstGeom prst="rect">
            <a:avLst/>
          </a:prstGeom>
        </p:spPr>
      </p:pic>
    </p:spTree>
    <p:extLst>
      <p:ext uri="{BB962C8B-B14F-4D97-AF65-F5344CB8AC3E}">
        <p14:creationId xmlns:p14="http://schemas.microsoft.com/office/powerpoint/2010/main" val="2402177320"/>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 with framed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a:p>
        </p:txBody>
      </p:sp>
      <p:sp>
        <p:nvSpPr>
          <p:cNvPr id="4" name="Content Placeholder 3"/>
          <p:cNvSpPr>
            <a:spLocks noGrp="1"/>
          </p:cNvSpPr>
          <p:nvPr>
            <p:ph sz="quarter" idx="10"/>
          </p:nvPr>
        </p:nvSpPr>
        <p:spPr>
          <a:xfrm>
            <a:off x="13011161" y="3244851"/>
            <a:ext cx="4060031" cy="9207500"/>
          </a:xfrm>
          <a:prstGeom prst="rect">
            <a:avLst/>
          </a:prstGeom>
          <a:solidFill>
            <a:schemeClr val="bg1"/>
          </a:solidFill>
          <a:ln>
            <a:solidFill>
              <a:schemeClr val="tx1"/>
            </a:solidFill>
          </a:ln>
        </p:spPr>
        <p:txBody>
          <a:bodyPr/>
          <a:lstStyle>
            <a:lvl1pPr marL="0" indent="0">
              <a:buNone/>
              <a:defRPr/>
            </a:lvl1pPr>
          </a:lstStyle>
          <a:p>
            <a:pPr lvl="0"/>
            <a:r>
              <a:rPr lang="en-US" smtClean="0"/>
              <a:t>Click to edit Master text styles</a:t>
            </a:r>
          </a:p>
        </p:txBody>
      </p:sp>
      <p:grpSp>
        <p:nvGrpSpPr>
          <p:cNvPr id="14" name="Group 71"/>
          <p:cNvGrpSpPr/>
          <p:nvPr userDrawn="1"/>
        </p:nvGrpSpPr>
        <p:grpSpPr>
          <a:xfrm rot="16200000" flipH="1">
            <a:off x="101395" y="1155374"/>
            <a:ext cx="748771" cy="951557"/>
            <a:chOff x="-124714" y="-489560"/>
            <a:chExt cx="748770" cy="1362597"/>
          </a:xfrm>
        </p:grpSpPr>
        <p:sp>
          <p:nvSpPr>
            <p:cNvPr id="1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sp>
          <p:nvSpPr>
            <p:cNvPr id="1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grpSp>
      <p:sp>
        <p:nvSpPr>
          <p:cNvPr id="24" name="Shape 72"/>
          <p:cNvSpPr/>
          <p:nvPr userDrawn="1"/>
        </p:nvSpPr>
        <p:spPr>
          <a:xfrm flipH="1">
            <a:off x="802968" y="1403216"/>
            <a:ext cx="1" cy="455830"/>
          </a:xfrm>
          <a:prstGeom prst="line">
            <a:avLst/>
          </a:prstGeom>
          <a:ln w="63500">
            <a:solidFill>
              <a:schemeClr val="bg2"/>
            </a:solidFill>
            <a:miter lim="400000"/>
          </a:ln>
        </p:spPr>
        <p:txBody>
          <a:bodyPr lIns="0" tIns="0" rIns="0" bIns="0" anchor="ctr"/>
          <a:lstStyle/>
          <a:p>
            <a:pPr lvl="0">
              <a:defRPr sz="3200"/>
            </a:pPr>
            <a:endParaRPr sz="3200"/>
          </a:p>
        </p:txBody>
      </p:sp>
      <p:sp>
        <p:nvSpPr>
          <p:cNvPr id="25" name="Title 3"/>
          <p:cNvSpPr>
            <a:spLocks noGrp="1"/>
          </p:cNvSpPr>
          <p:nvPr>
            <p:ph type="title" hasCustomPrompt="1"/>
          </p:nvPr>
        </p:nvSpPr>
        <p:spPr>
          <a:xfrm>
            <a:off x="1152989" y="1376928"/>
            <a:ext cx="7610021" cy="647700"/>
          </a:xfrm>
          <a:prstGeom prst="rect">
            <a:avLst/>
          </a:prstGeom>
        </p:spPr>
        <p:txBody>
          <a:bodyPr/>
          <a:lstStyle>
            <a:lvl1pPr>
              <a:defRPr>
                <a:solidFill>
                  <a:schemeClr val="tx1"/>
                </a:solidFill>
              </a:defRPr>
            </a:lvl1pPr>
          </a:lstStyle>
          <a:p>
            <a:r>
              <a:rPr lang="en-GB" dirty="0" smtClean="0"/>
              <a:t>Section Title</a:t>
            </a:r>
            <a:endParaRPr lang="en-GB" dirty="0"/>
          </a:p>
        </p:txBody>
      </p:sp>
      <p:sp>
        <p:nvSpPr>
          <p:cNvPr id="17" name="Text Placeholder 3"/>
          <p:cNvSpPr>
            <a:spLocks noGrp="1"/>
          </p:cNvSpPr>
          <p:nvPr>
            <p:ph type="body" sz="quarter" idx="11" hasCustomPrompt="1"/>
          </p:nvPr>
        </p:nvSpPr>
        <p:spPr>
          <a:xfrm>
            <a:off x="1128713" y="4404365"/>
            <a:ext cx="11430000" cy="7853077"/>
          </a:xfrm>
          <a:prstGeom prst="rect">
            <a:avLst/>
          </a:prstGeom>
        </p:spPr>
        <p:txBody>
          <a:bodyPr>
            <a:normAutofit/>
          </a:bodyPr>
          <a:lstStyle>
            <a:lvl1pPr marL="685734" indent="-685734">
              <a:buClr>
                <a:schemeClr val="bg2"/>
              </a:buClr>
              <a:buFont typeface="Lucida Console" panose="020B0609040504020204" pitchFamily="49" charset="0"/>
              <a:buChar char="+"/>
              <a:defRPr sz="4000" baseline="0">
                <a:solidFill>
                  <a:schemeClr val="tx1"/>
                </a:solidFill>
                <a:latin typeface="+mn-lt"/>
              </a:defRPr>
            </a:lvl1pPr>
            <a:lvl2pPr marL="0" indent="0">
              <a:buClr>
                <a:schemeClr val="bg2"/>
              </a:buClr>
              <a:buFont typeface="Lucida Console" panose="020B0609040504020204" pitchFamily="49" charset="0"/>
              <a:buNone/>
              <a:defRPr sz="4400">
                <a:solidFill>
                  <a:schemeClr val="tx1"/>
                </a:solidFill>
                <a:latin typeface="+mn-lt"/>
              </a:defRPr>
            </a:lvl2pPr>
            <a:lvl3pPr marL="685783" indent="-685783">
              <a:buClr>
                <a:schemeClr val="bg2"/>
              </a:buClr>
              <a:buFont typeface="Lucida Console" panose="020B0609040504020204" pitchFamily="49" charset="0"/>
              <a:buChar char="+"/>
              <a:defRPr sz="4400">
                <a:solidFill>
                  <a:schemeClr val="tx1"/>
                </a:solidFill>
                <a:latin typeface="+mn-lt"/>
              </a:defRPr>
            </a:lvl3pPr>
          </a:lstStyle>
          <a:p>
            <a:pPr lvl="0"/>
            <a:r>
              <a:rPr lang="en-GB" dirty="0" smtClean="0"/>
              <a:t>Type here</a:t>
            </a:r>
          </a:p>
          <a:p>
            <a:pPr lvl="0"/>
            <a:endParaRPr lang="en-GB" dirty="0" smtClean="0"/>
          </a:p>
          <a:p>
            <a:pPr lvl="0"/>
            <a:endParaRPr lang="en-GB" dirty="0"/>
          </a:p>
        </p:txBody>
      </p:sp>
      <p:sp>
        <p:nvSpPr>
          <p:cNvPr id="20" name="Text Placeholder 11"/>
          <p:cNvSpPr>
            <a:spLocks noGrp="1"/>
          </p:cNvSpPr>
          <p:nvPr>
            <p:ph type="body" sz="quarter" idx="12" hasCustomPrompt="1"/>
          </p:nvPr>
        </p:nvSpPr>
        <p:spPr>
          <a:xfrm>
            <a:off x="1128716" y="3172143"/>
            <a:ext cx="11429999" cy="1122362"/>
          </a:xfrm>
          <a:prstGeom prst="rect">
            <a:avLst/>
          </a:prstGeom>
        </p:spPr>
        <p:txBody>
          <a:bodyPr>
            <a:normAutofit/>
          </a:bodyPr>
          <a:lstStyle>
            <a:lvl1pPr marL="0" indent="0">
              <a:buNone/>
              <a:defRPr sz="4800" baseline="0">
                <a:solidFill>
                  <a:schemeClr val="bg1">
                    <a:lumMod val="50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
        <p:nvSpPr>
          <p:cNvPr id="16" name="TextBox 15"/>
          <p:cNvSpPr txBox="1"/>
          <p:nvPr userDrawn="1"/>
        </p:nvSpPr>
        <p:spPr>
          <a:xfrm>
            <a:off x="523731" y="2454152"/>
            <a:ext cx="1130900"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1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508818" y="880206"/>
            <a:ext cx="2633379" cy="919913"/>
          </a:xfrm>
          <a:prstGeom prst="rect">
            <a:avLst/>
          </a:prstGeom>
        </p:spPr>
      </p:pic>
    </p:spTree>
    <p:extLst>
      <p:ext uri="{BB962C8B-B14F-4D97-AF65-F5344CB8AC3E}">
        <p14:creationId xmlns:p14="http://schemas.microsoft.com/office/powerpoint/2010/main" val="2720853763"/>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 Full width item">
    <p:spTree>
      <p:nvGrpSpPr>
        <p:cNvPr id="1" name=""/>
        <p:cNvGrpSpPr/>
        <p:nvPr/>
      </p:nvGrpSpPr>
      <p:grpSpPr>
        <a:xfrm>
          <a:off x="0" y="0"/>
          <a:ext cx="0" cy="0"/>
          <a:chOff x="0" y="0"/>
          <a:chExt cx="0" cy="0"/>
        </a:xfrm>
      </p:grpSpPr>
      <p:sp>
        <p:nvSpPr>
          <p:cNvPr id="15" name="Shape 15"/>
          <p:cNvSpPr>
            <a:spLocks noGrp="1"/>
          </p:cNvSpPr>
          <p:nvPr>
            <p:ph type="sldNum" sz="quarter" idx="2"/>
          </p:nvPr>
        </p:nvSpPr>
        <p:spPr>
          <a:xfrm>
            <a:off x="16706288" y="12557372"/>
            <a:ext cx="418384" cy="276999"/>
          </a:xfrm>
          <a:prstGeom prst="rect">
            <a:avLst/>
          </a:prstGeom>
        </p:spPr>
        <p:txBody>
          <a:bodyPr/>
          <a:lstStyle>
            <a:lvl1pPr>
              <a:defRPr>
                <a:solidFill>
                  <a:srgbClr val="173036"/>
                </a:solidFill>
              </a:defRPr>
            </a:lvl1pPr>
          </a:lstStyle>
          <a:p>
            <a:pPr lvl="0"/>
            <a:fld id="{86CB4B4D-7CA3-9044-876B-883B54F8677D}" type="slidenum">
              <a:t>‹#›</a:t>
            </a:fld>
            <a:endParaRPr/>
          </a:p>
        </p:txBody>
      </p:sp>
      <p:sp>
        <p:nvSpPr>
          <p:cNvPr id="4" name="Content Placeholder 3"/>
          <p:cNvSpPr>
            <a:spLocks noGrp="1"/>
          </p:cNvSpPr>
          <p:nvPr>
            <p:ph sz="quarter" idx="10"/>
          </p:nvPr>
        </p:nvSpPr>
        <p:spPr>
          <a:xfrm>
            <a:off x="1152979" y="4517246"/>
            <a:ext cx="15919394" cy="8317125"/>
          </a:xfrm>
          <a:prstGeom prst="rect">
            <a:avLst/>
          </a:prstGeom>
        </p:spPr>
        <p:txBody>
          <a:bodyPr/>
          <a:lstStyle>
            <a:lvl1pPr marL="0" indent="0">
              <a:buNone/>
              <a:defRPr/>
            </a:lvl1pPr>
          </a:lstStyle>
          <a:p>
            <a:pPr lvl="0"/>
            <a:r>
              <a:rPr lang="en-US" smtClean="0"/>
              <a:t>Click to edit Master text styles</a:t>
            </a:r>
          </a:p>
        </p:txBody>
      </p:sp>
      <p:grpSp>
        <p:nvGrpSpPr>
          <p:cNvPr id="12" name="Group 71"/>
          <p:cNvGrpSpPr/>
          <p:nvPr userDrawn="1"/>
        </p:nvGrpSpPr>
        <p:grpSpPr>
          <a:xfrm rot="16200000" flipH="1">
            <a:off x="101395" y="1155374"/>
            <a:ext cx="748771" cy="951557"/>
            <a:chOff x="-124714" y="-489560"/>
            <a:chExt cx="748770" cy="1362597"/>
          </a:xfrm>
        </p:grpSpPr>
        <p:sp>
          <p:nvSpPr>
            <p:cNvPr id="13"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sp>
          <p:nvSpPr>
            <p:cNvPr id="22"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a:p>
          </p:txBody>
        </p:sp>
      </p:grpSp>
      <p:sp>
        <p:nvSpPr>
          <p:cNvPr id="24" name="Shape 72"/>
          <p:cNvSpPr/>
          <p:nvPr userDrawn="1"/>
        </p:nvSpPr>
        <p:spPr>
          <a:xfrm flipH="1">
            <a:off x="802968" y="1403216"/>
            <a:ext cx="1" cy="455830"/>
          </a:xfrm>
          <a:prstGeom prst="line">
            <a:avLst/>
          </a:prstGeom>
          <a:ln w="63500">
            <a:solidFill>
              <a:schemeClr val="bg2"/>
            </a:solidFill>
            <a:miter lim="400000"/>
          </a:ln>
        </p:spPr>
        <p:txBody>
          <a:bodyPr lIns="0" tIns="0" rIns="0" bIns="0" anchor="ctr"/>
          <a:lstStyle/>
          <a:p>
            <a:pPr lvl="0">
              <a:defRPr sz="3200"/>
            </a:pPr>
            <a:endParaRPr sz="3200"/>
          </a:p>
        </p:txBody>
      </p:sp>
      <p:sp>
        <p:nvSpPr>
          <p:cNvPr id="25" name="Title 3"/>
          <p:cNvSpPr>
            <a:spLocks noGrp="1"/>
          </p:cNvSpPr>
          <p:nvPr>
            <p:ph type="title" hasCustomPrompt="1"/>
          </p:nvPr>
        </p:nvSpPr>
        <p:spPr>
          <a:xfrm>
            <a:off x="1152989" y="1376928"/>
            <a:ext cx="7610021" cy="647700"/>
          </a:xfrm>
          <a:prstGeom prst="rect">
            <a:avLst/>
          </a:prstGeom>
        </p:spPr>
        <p:txBody>
          <a:bodyPr/>
          <a:lstStyle>
            <a:lvl1pPr>
              <a:defRPr>
                <a:solidFill>
                  <a:schemeClr val="tx1"/>
                </a:solidFill>
              </a:defRPr>
            </a:lvl1pPr>
          </a:lstStyle>
          <a:p>
            <a:r>
              <a:rPr lang="en-GB" dirty="0" smtClean="0"/>
              <a:t>Section Title</a:t>
            </a:r>
            <a:endParaRPr lang="en-GB" dirty="0"/>
          </a:p>
        </p:txBody>
      </p:sp>
      <p:sp>
        <p:nvSpPr>
          <p:cNvPr id="18" name="Text Placeholder 11"/>
          <p:cNvSpPr>
            <a:spLocks noGrp="1"/>
          </p:cNvSpPr>
          <p:nvPr>
            <p:ph type="body" sz="quarter" idx="12" hasCustomPrompt="1"/>
          </p:nvPr>
        </p:nvSpPr>
        <p:spPr>
          <a:xfrm>
            <a:off x="1128716" y="3172143"/>
            <a:ext cx="11429999" cy="1122362"/>
          </a:xfrm>
          <a:prstGeom prst="rect">
            <a:avLst/>
          </a:prstGeom>
        </p:spPr>
        <p:txBody>
          <a:bodyPr>
            <a:normAutofit/>
          </a:bodyPr>
          <a:lstStyle>
            <a:lvl1pPr marL="0" indent="0">
              <a:buNone/>
              <a:defRPr sz="4800" baseline="0">
                <a:solidFill>
                  <a:schemeClr val="bg1">
                    <a:lumMod val="50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
        <p:nvSpPr>
          <p:cNvPr id="16" name="TextBox 15"/>
          <p:cNvSpPr txBox="1"/>
          <p:nvPr userDrawn="1"/>
        </p:nvSpPr>
        <p:spPr>
          <a:xfrm>
            <a:off x="523731" y="2454152"/>
            <a:ext cx="1130900"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1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508818" y="880206"/>
            <a:ext cx="2633379" cy="919913"/>
          </a:xfrm>
          <a:prstGeom prst="rect">
            <a:avLst/>
          </a:prstGeom>
        </p:spPr>
      </p:pic>
    </p:spTree>
    <p:extLst>
      <p:ext uri="{BB962C8B-B14F-4D97-AF65-F5344CB8AC3E}">
        <p14:creationId xmlns:p14="http://schemas.microsoft.com/office/powerpoint/2010/main" val="2660763254"/>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16723813" y="12557372"/>
            <a:ext cx="418384" cy="276999"/>
          </a:xfrm>
          <a:prstGeom prst="rect">
            <a:avLst/>
          </a:prstGeom>
          <a:ln w="12700">
            <a:miter lim="400000"/>
          </a:ln>
        </p:spPr>
        <p:txBody>
          <a:bodyPr wrap="none" lIns="0" tIns="0" rIns="0" bIns="0">
            <a:spAutoFit/>
          </a:bodyPr>
          <a:lstStyle>
            <a:lvl1pPr>
              <a:defRPr sz="1800">
                <a:solidFill>
                  <a:srgbClr val="F7F7F7"/>
                </a:solidFill>
                <a:latin typeface="Lucida Console" panose="020B0609040504020204" pitchFamily="49" charset="0"/>
                <a:ea typeface="+mn-ea"/>
                <a:cs typeface="+mn-cs"/>
                <a:sym typeface="Helvetica"/>
              </a:defRPr>
            </a:lvl1pPr>
          </a:lstStyle>
          <a:p>
            <a:fld id="{86CB4B4D-7CA3-9044-876B-883B54F8677D}" type="slidenum">
              <a:rPr lang="en-GB" smtClean="0"/>
              <a:pPr/>
              <a:t>‹#›</a:t>
            </a:fld>
            <a:endParaRPr lang="en-GB" dirty="0"/>
          </a:p>
        </p:txBody>
      </p:sp>
      <p:sp>
        <p:nvSpPr>
          <p:cNvPr id="7" name="TextBox 6"/>
          <p:cNvSpPr txBox="1"/>
          <p:nvPr userDrawn="1"/>
        </p:nvSpPr>
        <p:spPr>
          <a:xfrm>
            <a:off x="0" y="705935"/>
            <a:ext cx="18288000"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18" rtl="0" eaLnBrk="1" fontAlgn="auto" latinLnBrk="1" hangingPunct="0">
              <a:lnSpc>
                <a:spcPct val="100000"/>
              </a:lnSpc>
              <a:spcBef>
                <a:spcPts val="0"/>
              </a:spcBef>
              <a:spcAft>
                <a:spcPts val="0"/>
              </a:spcAft>
              <a:buClrTx/>
              <a:buSzTx/>
              <a:buFontTx/>
              <a:buNone/>
              <a:tabLst/>
              <a:defRPr/>
            </a:pPr>
            <a:r>
              <a:rPr kumimoji="0" lang="en-GB" sz="24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MWRI INTERNAL PROTECT</a:t>
            </a:r>
            <a:endParaRPr kumimoji="0" lang="en-GB" sz="24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3" name="Text Placeholder 2"/>
          <p:cNvSpPr>
            <a:spLocks noGrp="1"/>
          </p:cNvSpPr>
          <p:nvPr>
            <p:ph type="body" idx="1"/>
          </p:nvPr>
        </p:nvSpPr>
        <p:spPr>
          <a:xfrm>
            <a:off x="1257300" y="3651250"/>
            <a:ext cx="15773400" cy="87026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itle Placeholder 3"/>
          <p:cNvSpPr>
            <a:spLocks noGrp="1"/>
          </p:cNvSpPr>
          <p:nvPr>
            <p:ph type="title"/>
          </p:nvPr>
        </p:nvSpPr>
        <p:spPr>
          <a:xfrm>
            <a:off x="1257300" y="1623853"/>
            <a:ext cx="15773400" cy="1757527"/>
          </a:xfrm>
          <a:prstGeom prst="rect">
            <a:avLst/>
          </a:prstGeom>
        </p:spPr>
        <p:txBody>
          <a:bodyPr vert="horz" lIns="91440" tIns="45720" rIns="91440" bIns="45720" rtlCol="0" anchor="ctr">
            <a:normAutofit/>
          </a:bodyPr>
          <a:lstStyle/>
          <a:p>
            <a:r>
              <a:rPr lang="en-US"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3667" r:id="rId1"/>
    <p:sldLayoutId id="2147483686" r:id="rId2"/>
    <p:sldLayoutId id="2147483688" r:id="rId3"/>
    <p:sldLayoutId id="2147483668" r:id="rId4"/>
    <p:sldLayoutId id="2147483684" r:id="rId5"/>
    <p:sldLayoutId id="2147483685" r:id="rId6"/>
    <p:sldLayoutId id="2147483680" r:id="rId7"/>
  </p:sldLayoutIdLst>
  <p:transition spd="med"/>
  <p:timing>
    <p:tnLst>
      <p:par>
        <p:cTn id="1" dur="indefinite" restart="never" nodeType="tmRoot"/>
      </p:par>
    </p:tnLst>
  </p:timing>
  <p:txStyles>
    <p:titleStyle>
      <a:lvl1pPr defTabSz="825418" eaLnBrk="1" hangingPunct="1">
        <a:defRPr sz="3200">
          <a:solidFill>
            <a:schemeClr val="tx1"/>
          </a:solidFill>
          <a:latin typeface="Lucida Console" panose="020B0609040504020204" pitchFamily="49" charset="0"/>
          <a:ea typeface="+mn-ea"/>
          <a:cs typeface="+mn-cs"/>
          <a:sym typeface="Helvetica"/>
        </a:defRPr>
      </a:lvl1pPr>
      <a:lvl2pPr indent="228578" defTabSz="825418" eaLnBrk="1" hangingPunct="1">
        <a:defRPr sz="3200">
          <a:solidFill>
            <a:srgbClr val="F5F5F5"/>
          </a:solidFill>
          <a:latin typeface="+mn-lt"/>
          <a:ea typeface="+mn-ea"/>
          <a:cs typeface="+mn-cs"/>
          <a:sym typeface="Helvetica"/>
        </a:defRPr>
      </a:lvl2pPr>
      <a:lvl3pPr indent="457155" defTabSz="825418" eaLnBrk="1" hangingPunct="1">
        <a:defRPr sz="3200">
          <a:solidFill>
            <a:srgbClr val="F5F5F5"/>
          </a:solidFill>
          <a:latin typeface="+mn-lt"/>
          <a:ea typeface="+mn-ea"/>
          <a:cs typeface="+mn-cs"/>
          <a:sym typeface="Helvetica"/>
        </a:defRPr>
      </a:lvl3pPr>
      <a:lvl4pPr indent="685734" defTabSz="825418" eaLnBrk="1" hangingPunct="1">
        <a:defRPr sz="3200">
          <a:solidFill>
            <a:srgbClr val="F5F5F5"/>
          </a:solidFill>
          <a:latin typeface="+mn-lt"/>
          <a:ea typeface="+mn-ea"/>
          <a:cs typeface="+mn-cs"/>
          <a:sym typeface="Helvetica"/>
        </a:defRPr>
      </a:lvl4pPr>
      <a:lvl5pPr indent="914309" defTabSz="825418" eaLnBrk="1" hangingPunct="1">
        <a:defRPr sz="3200">
          <a:solidFill>
            <a:srgbClr val="F5F5F5"/>
          </a:solidFill>
          <a:latin typeface="+mn-lt"/>
          <a:ea typeface="+mn-ea"/>
          <a:cs typeface="+mn-cs"/>
          <a:sym typeface="Helvetica"/>
        </a:defRPr>
      </a:lvl5pPr>
      <a:lvl6pPr indent="1142886" defTabSz="825418" eaLnBrk="1" hangingPunct="1">
        <a:defRPr sz="3200">
          <a:solidFill>
            <a:srgbClr val="F5F5F5"/>
          </a:solidFill>
          <a:latin typeface="+mn-lt"/>
          <a:ea typeface="+mn-ea"/>
          <a:cs typeface="+mn-cs"/>
          <a:sym typeface="Helvetica"/>
        </a:defRPr>
      </a:lvl6pPr>
      <a:lvl7pPr indent="1371464" defTabSz="825418" eaLnBrk="1" hangingPunct="1">
        <a:defRPr sz="3200">
          <a:solidFill>
            <a:srgbClr val="F5F5F5"/>
          </a:solidFill>
          <a:latin typeface="+mn-lt"/>
          <a:ea typeface="+mn-ea"/>
          <a:cs typeface="+mn-cs"/>
          <a:sym typeface="Helvetica"/>
        </a:defRPr>
      </a:lvl7pPr>
      <a:lvl8pPr indent="1600040" defTabSz="825418" eaLnBrk="1" hangingPunct="1">
        <a:defRPr sz="3200">
          <a:solidFill>
            <a:srgbClr val="F5F5F5"/>
          </a:solidFill>
          <a:latin typeface="+mn-lt"/>
          <a:ea typeface="+mn-ea"/>
          <a:cs typeface="+mn-cs"/>
          <a:sym typeface="Helvetica"/>
        </a:defRPr>
      </a:lvl8pPr>
      <a:lvl9pPr indent="1828618" defTabSz="825418" eaLnBrk="1" hangingPunct="1">
        <a:defRPr sz="3200">
          <a:solidFill>
            <a:srgbClr val="F5F5F5"/>
          </a:solidFill>
          <a:latin typeface="+mn-lt"/>
          <a:ea typeface="+mn-ea"/>
          <a:cs typeface="+mn-cs"/>
          <a:sym typeface="Helvetica"/>
        </a:defRPr>
      </a:lvl9pPr>
    </p:titleStyle>
    <p:bodyStyle>
      <a:lvl1pPr marL="685783" indent="-685783" defTabSz="825418" eaLnBrk="1" hangingPunct="1">
        <a:lnSpc>
          <a:spcPct val="110000"/>
        </a:lnSpc>
        <a:spcBef>
          <a:spcPts val="4000"/>
        </a:spcBef>
        <a:buClr>
          <a:schemeClr val="bg2"/>
        </a:buClr>
        <a:buFont typeface="Lucida Sans Unicode" panose="020B0602030504020204" pitchFamily="34" charset="0"/>
        <a:buChar char="+"/>
        <a:defRPr sz="4800">
          <a:solidFill>
            <a:schemeClr val="tx1"/>
          </a:solidFill>
          <a:latin typeface="+mn-lt"/>
          <a:ea typeface="+mn-ea"/>
          <a:cs typeface="+mn-cs"/>
          <a:sym typeface="Helvetica"/>
        </a:defRPr>
      </a:lvl1pPr>
      <a:lvl2pPr indent="228578" defTabSz="825418" eaLnBrk="1" hangingPunct="1">
        <a:lnSpc>
          <a:spcPct val="110000"/>
        </a:lnSpc>
        <a:spcBef>
          <a:spcPts val="4000"/>
        </a:spcBef>
        <a:defRPr sz="4800">
          <a:solidFill>
            <a:schemeClr val="tx1"/>
          </a:solidFill>
          <a:latin typeface="+mn-lt"/>
          <a:ea typeface="+mn-ea"/>
          <a:cs typeface="+mn-cs"/>
          <a:sym typeface="Helvetica"/>
        </a:defRPr>
      </a:lvl2pPr>
      <a:lvl3pPr indent="457155" defTabSz="825418" eaLnBrk="1" hangingPunct="1">
        <a:lnSpc>
          <a:spcPct val="110000"/>
        </a:lnSpc>
        <a:spcBef>
          <a:spcPts val="4000"/>
        </a:spcBef>
        <a:defRPr sz="4800">
          <a:solidFill>
            <a:schemeClr val="tx1"/>
          </a:solidFill>
          <a:latin typeface="+mn-lt"/>
          <a:ea typeface="+mn-ea"/>
          <a:cs typeface="+mn-cs"/>
          <a:sym typeface="Helvetica"/>
        </a:defRPr>
      </a:lvl3pPr>
      <a:lvl4pPr indent="685734" defTabSz="825418" eaLnBrk="1" hangingPunct="1">
        <a:lnSpc>
          <a:spcPct val="110000"/>
        </a:lnSpc>
        <a:spcBef>
          <a:spcPts val="4000"/>
        </a:spcBef>
        <a:defRPr sz="4800">
          <a:solidFill>
            <a:schemeClr val="tx1"/>
          </a:solidFill>
          <a:latin typeface="+mn-lt"/>
          <a:ea typeface="+mn-ea"/>
          <a:cs typeface="+mn-cs"/>
          <a:sym typeface="Helvetica"/>
        </a:defRPr>
      </a:lvl4pPr>
      <a:lvl5pPr indent="914309" defTabSz="825418" eaLnBrk="1" hangingPunct="1">
        <a:lnSpc>
          <a:spcPct val="110000"/>
        </a:lnSpc>
        <a:spcBef>
          <a:spcPts val="4000"/>
        </a:spcBef>
        <a:defRPr sz="4800">
          <a:solidFill>
            <a:schemeClr val="tx1"/>
          </a:solidFill>
          <a:latin typeface="+mn-lt"/>
          <a:ea typeface="+mn-ea"/>
          <a:cs typeface="+mn-cs"/>
          <a:sym typeface="Helvetica"/>
        </a:defRPr>
      </a:lvl5pPr>
      <a:lvl6pPr indent="1142886" defTabSz="825418" eaLnBrk="1" hangingPunct="1">
        <a:lnSpc>
          <a:spcPct val="110000"/>
        </a:lnSpc>
        <a:spcBef>
          <a:spcPts val="4000"/>
        </a:spcBef>
        <a:defRPr sz="5200">
          <a:solidFill>
            <a:srgbClr val="F5F5F5"/>
          </a:solidFill>
          <a:latin typeface="+mn-lt"/>
          <a:ea typeface="+mn-ea"/>
          <a:cs typeface="+mn-cs"/>
          <a:sym typeface="Helvetica"/>
        </a:defRPr>
      </a:lvl6pPr>
      <a:lvl7pPr indent="1371464" defTabSz="825418" eaLnBrk="1" hangingPunct="1">
        <a:lnSpc>
          <a:spcPct val="110000"/>
        </a:lnSpc>
        <a:spcBef>
          <a:spcPts val="4000"/>
        </a:spcBef>
        <a:defRPr sz="5200">
          <a:solidFill>
            <a:srgbClr val="F5F5F5"/>
          </a:solidFill>
          <a:latin typeface="+mn-lt"/>
          <a:ea typeface="+mn-ea"/>
          <a:cs typeface="+mn-cs"/>
          <a:sym typeface="Helvetica"/>
        </a:defRPr>
      </a:lvl7pPr>
      <a:lvl8pPr indent="1600040" defTabSz="825418" eaLnBrk="1" hangingPunct="1">
        <a:lnSpc>
          <a:spcPct val="110000"/>
        </a:lnSpc>
        <a:spcBef>
          <a:spcPts val="4000"/>
        </a:spcBef>
        <a:defRPr sz="5200">
          <a:solidFill>
            <a:srgbClr val="F5F5F5"/>
          </a:solidFill>
          <a:latin typeface="+mn-lt"/>
          <a:ea typeface="+mn-ea"/>
          <a:cs typeface="+mn-cs"/>
          <a:sym typeface="Helvetica"/>
        </a:defRPr>
      </a:lvl8pPr>
      <a:lvl9pPr indent="1828618" defTabSz="825418" eaLnBrk="1" hangingPunct="1">
        <a:lnSpc>
          <a:spcPct val="110000"/>
        </a:lnSpc>
        <a:spcBef>
          <a:spcPts val="4000"/>
        </a:spcBef>
        <a:defRPr sz="5200">
          <a:solidFill>
            <a:srgbClr val="F5F5F5"/>
          </a:solidFill>
          <a:latin typeface="+mn-lt"/>
          <a:ea typeface="+mn-ea"/>
          <a:cs typeface="+mn-cs"/>
          <a:sym typeface="Helvetica"/>
        </a:defRPr>
      </a:lvl9pPr>
    </p:bodyStyle>
    <p:otherStyle>
      <a:lvl1pPr algn="ctr" defTabSz="825418" eaLnBrk="1" hangingPunct="1">
        <a:defRPr>
          <a:solidFill>
            <a:schemeClr val="tx1"/>
          </a:solidFill>
          <a:latin typeface="+mn-lt"/>
          <a:ea typeface="+mn-ea"/>
          <a:cs typeface="+mn-cs"/>
          <a:sym typeface="Helvetica"/>
        </a:defRPr>
      </a:lvl1pPr>
      <a:lvl2pPr indent="228578" algn="ctr" defTabSz="825418" eaLnBrk="1" hangingPunct="1">
        <a:defRPr>
          <a:solidFill>
            <a:schemeClr val="tx1"/>
          </a:solidFill>
          <a:latin typeface="+mn-lt"/>
          <a:ea typeface="+mn-ea"/>
          <a:cs typeface="+mn-cs"/>
          <a:sym typeface="Helvetica"/>
        </a:defRPr>
      </a:lvl2pPr>
      <a:lvl3pPr indent="457155" algn="ctr" defTabSz="825418" eaLnBrk="1" hangingPunct="1">
        <a:defRPr>
          <a:solidFill>
            <a:schemeClr val="tx1"/>
          </a:solidFill>
          <a:latin typeface="+mn-lt"/>
          <a:ea typeface="+mn-ea"/>
          <a:cs typeface="+mn-cs"/>
          <a:sym typeface="Helvetica"/>
        </a:defRPr>
      </a:lvl3pPr>
      <a:lvl4pPr indent="685734" algn="ctr" defTabSz="825418" eaLnBrk="1" hangingPunct="1">
        <a:defRPr>
          <a:solidFill>
            <a:schemeClr val="tx1"/>
          </a:solidFill>
          <a:latin typeface="+mn-lt"/>
          <a:ea typeface="+mn-ea"/>
          <a:cs typeface="+mn-cs"/>
          <a:sym typeface="Helvetica"/>
        </a:defRPr>
      </a:lvl4pPr>
      <a:lvl5pPr indent="914309" algn="ctr" defTabSz="825418" eaLnBrk="1" hangingPunct="1">
        <a:defRPr>
          <a:solidFill>
            <a:schemeClr val="tx1"/>
          </a:solidFill>
          <a:latin typeface="+mn-lt"/>
          <a:ea typeface="+mn-ea"/>
          <a:cs typeface="+mn-cs"/>
          <a:sym typeface="Helvetica"/>
        </a:defRPr>
      </a:lvl5pPr>
      <a:lvl6pPr indent="1142886" algn="ctr" defTabSz="825418" eaLnBrk="1" hangingPunct="1">
        <a:defRPr>
          <a:solidFill>
            <a:schemeClr val="tx1"/>
          </a:solidFill>
          <a:latin typeface="+mn-lt"/>
          <a:ea typeface="+mn-ea"/>
          <a:cs typeface="+mn-cs"/>
          <a:sym typeface="Helvetica"/>
        </a:defRPr>
      </a:lvl6pPr>
      <a:lvl7pPr indent="1371464" algn="ctr" defTabSz="825418" eaLnBrk="1" hangingPunct="1">
        <a:defRPr>
          <a:solidFill>
            <a:schemeClr val="tx1"/>
          </a:solidFill>
          <a:latin typeface="+mn-lt"/>
          <a:ea typeface="+mn-ea"/>
          <a:cs typeface="+mn-cs"/>
          <a:sym typeface="Helvetica"/>
        </a:defRPr>
      </a:lvl7pPr>
      <a:lvl8pPr indent="1600040" algn="ctr" defTabSz="825418" eaLnBrk="1" hangingPunct="1">
        <a:defRPr>
          <a:solidFill>
            <a:schemeClr val="tx1"/>
          </a:solidFill>
          <a:latin typeface="+mn-lt"/>
          <a:ea typeface="+mn-ea"/>
          <a:cs typeface="+mn-cs"/>
          <a:sym typeface="Helvetica"/>
        </a:defRPr>
      </a:lvl8pPr>
      <a:lvl9pPr indent="1828618" algn="ctr" defTabSz="825418" eaLnBrk="1" hangingPunct="1">
        <a:defRPr>
          <a:solidFill>
            <a:schemeClr val="tx1"/>
          </a:solidFill>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Text Placeholder 2"/>
          <p:cNvSpPr>
            <a:spLocks noGrp="1"/>
          </p:cNvSpPr>
          <p:nvPr>
            <p:ph type="body" sz="quarter" idx="12"/>
          </p:nvPr>
        </p:nvSpPr>
        <p:spPr/>
        <p:txBody>
          <a:bodyPr>
            <a:normAutofit/>
          </a:bodyPr>
          <a:lstStyle/>
          <a:p>
            <a:r>
              <a:rPr lang="en-GB" dirty="0" smtClean="0"/>
              <a:t>Kostas Lintovois, Vincent Yiu</a:t>
            </a:r>
          </a:p>
        </p:txBody>
      </p:sp>
      <p:sp>
        <p:nvSpPr>
          <p:cNvPr id="4" name="Text Placeholder 3"/>
          <p:cNvSpPr>
            <a:spLocks noGrp="1"/>
          </p:cNvSpPr>
          <p:nvPr>
            <p:ph type="body" sz="quarter" idx="13"/>
          </p:nvPr>
        </p:nvSpPr>
        <p:spPr/>
        <p:txBody>
          <a:bodyPr/>
          <a:lstStyle/>
          <a:p>
            <a:endParaRPr lang="en-GB" dirty="0"/>
          </a:p>
        </p:txBody>
      </p:sp>
      <p:sp>
        <p:nvSpPr>
          <p:cNvPr id="5" name="Text Placeholder 4"/>
          <p:cNvSpPr>
            <a:spLocks noGrp="1"/>
          </p:cNvSpPr>
          <p:nvPr>
            <p:ph type="body" sz="quarter" idx="14"/>
          </p:nvPr>
        </p:nvSpPr>
        <p:spPr/>
        <p:txBody>
          <a:bodyPr>
            <a:normAutofit fontScale="92500" lnSpcReduction="20000"/>
          </a:bodyPr>
          <a:lstStyle/>
          <a:p>
            <a:r>
              <a:rPr lang="en-GB" dirty="0" smtClean="0"/>
              <a:t>One Template To Rule Them All</a:t>
            </a:r>
            <a:endParaRPr lang="en-GB" dirty="0"/>
          </a:p>
        </p:txBody>
      </p:sp>
    </p:spTree>
    <p:extLst>
      <p:ext uri="{BB962C8B-B14F-4D97-AF65-F5344CB8AC3E}">
        <p14:creationId xmlns:p14="http://schemas.microsoft.com/office/powerpoint/2010/main" val="4212325665"/>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49599" y="4240929"/>
            <a:ext cx="12675475" cy="8103475"/>
          </a:xfrm>
        </p:spPr>
        <p:txBody>
          <a:bodyPr/>
          <a:lstStyle/>
          <a:p>
            <a:r>
              <a:rPr lang="en-GB" sz="6600" dirty="0" smtClean="0"/>
              <a:t>Exploitation </a:t>
            </a:r>
            <a:r>
              <a:rPr lang="en-GB" sz="6600" dirty="0" err="1" smtClean="0"/>
              <a:t>Defense</a:t>
            </a:r>
            <a:endParaRPr lang="en-GB" sz="6600" dirty="0" smtClean="0"/>
          </a:p>
          <a:p>
            <a:r>
              <a:rPr lang="en-GB" sz="6600" dirty="0" smtClean="0"/>
              <a:t>EAF</a:t>
            </a:r>
          </a:p>
          <a:p>
            <a:r>
              <a:rPr lang="en-GB" sz="6600" dirty="0" smtClean="0"/>
              <a:t>Macro Payloads</a:t>
            </a:r>
            <a:endParaRPr lang="en-GB" dirty="0" smtClean="0"/>
          </a:p>
          <a:p>
            <a:endParaRPr lang="en-GB" dirty="0" smtClean="0"/>
          </a:p>
          <a:p>
            <a:endParaRPr lang="en-GB" dirty="0" smtClean="0"/>
          </a:p>
          <a:p>
            <a:endParaRPr lang="en-GB" dirty="0"/>
          </a:p>
        </p:txBody>
      </p:sp>
      <p:sp>
        <p:nvSpPr>
          <p:cNvPr id="3" name="Text Placeholder 2"/>
          <p:cNvSpPr>
            <a:spLocks noGrp="1"/>
          </p:cNvSpPr>
          <p:nvPr>
            <p:ph type="body" sz="quarter" idx="11"/>
          </p:nvPr>
        </p:nvSpPr>
        <p:spPr>
          <a:xfrm>
            <a:off x="1449599" y="2901404"/>
            <a:ext cx="10109678" cy="1103313"/>
          </a:xfrm>
        </p:spPr>
        <p:txBody>
          <a:bodyPr>
            <a:normAutofit/>
          </a:bodyPr>
          <a:lstStyle/>
          <a:p>
            <a:r>
              <a:rPr lang="en-GB" dirty="0" smtClean="0"/>
              <a:t>EMET</a:t>
            </a:r>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1896792510"/>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49599" y="4240929"/>
            <a:ext cx="15803685" cy="8103475"/>
          </a:xfrm>
        </p:spPr>
        <p:txBody>
          <a:bodyPr/>
          <a:lstStyle/>
          <a:p>
            <a:r>
              <a:rPr lang="en-GB" sz="6600" dirty="0" smtClean="0"/>
              <a:t>Spawn PowerShell (VBA-PSH)</a:t>
            </a:r>
          </a:p>
          <a:p>
            <a:r>
              <a:rPr lang="en-GB" sz="6600" dirty="0" smtClean="0"/>
              <a:t>File Drop &amp; Execute (VBA-EXE)</a:t>
            </a:r>
          </a:p>
          <a:p>
            <a:r>
              <a:rPr lang="en-GB" sz="6600" dirty="0" smtClean="0"/>
              <a:t>Self Injection (VBA)</a:t>
            </a:r>
          </a:p>
          <a:p>
            <a:endParaRPr lang="en-GB" sz="6600" dirty="0" smtClean="0"/>
          </a:p>
          <a:p>
            <a:endParaRPr lang="en-GB" sz="6600" dirty="0" smtClean="0"/>
          </a:p>
          <a:p>
            <a:endParaRPr lang="en-GB" sz="6600" dirty="0" smtClean="0"/>
          </a:p>
          <a:p>
            <a:endParaRPr lang="en-GB" dirty="0" smtClean="0"/>
          </a:p>
          <a:p>
            <a:endParaRPr lang="en-GB" dirty="0" smtClean="0"/>
          </a:p>
          <a:p>
            <a:endParaRPr lang="en-GB" dirty="0" smtClean="0"/>
          </a:p>
          <a:p>
            <a:endParaRPr lang="en-GB" dirty="0"/>
          </a:p>
        </p:txBody>
      </p:sp>
      <p:sp>
        <p:nvSpPr>
          <p:cNvPr id="3" name="Text Placeholder 2"/>
          <p:cNvSpPr>
            <a:spLocks noGrp="1"/>
          </p:cNvSpPr>
          <p:nvPr>
            <p:ph type="body" sz="quarter" idx="11"/>
          </p:nvPr>
        </p:nvSpPr>
        <p:spPr>
          <a:xfrm>
            <a:off x="1449599" y="2901404"/>
            <a:ext cx="10109678" cy="1103313"/>
          </a:xfrm>
        </p:spPr>
        <p:txBody>
          <a:bodyPr>
            <a:normAutofit fontScale="77500" lnSpcReduction="20000"/>
          </a:bodyPr>
          <a:lstStyle/>
          <a:p>
            <a:r>
              <a:rPr lang="en-GB" dirty="0" smtClean="0"/>
              <a:t>Current Macro Payloads (</a:t>
            </a:r>
            <a:r>
              <a:rPr lang="en-GB" dirty="0" err="1" smtClean="0"/>
              <a:t>Metasploit</a:t>
            </a:r>
            <a:r>
              <a:rPr lang="en-GB" dirty="0" smtClean="0"/>
              <a:t>)</a:t>
            </a:r>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296427420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49599" y="4240929"/>
            <a:ext cx="15803685" cy="8103475"/>
          </a:xfrm>
        </p:spPr>
        <p:txBody>
          <a:bodyPr/>
          <a:lstStyle/>
          <a:p>
            <a:r>
              <a:rPr lang="en-GB" sz="6600" dirty="0" smtClean="0"/>
              <a:t>Inject Rundll32 (32 Bit)</a:t>
            </a:r>
          </a:p>
          <a:p>
            <a:r>
              <a:rPr lang="en-GB" sz="6600" dirty="0" smtClean="0"/>
              <a:t>PowerShell again</a:t>
            </a:r>
          </a:p>
          <a:p>
            <a:endParaRPr lang="en-GB" sz="6600" dirty="0" smtClean="0"/>
          </a:p>
          <a:p>
            <a:endParaRPr lang="en-GB" dirty="0" smtClean="0"/>
          </a:p>
          <a:p>
            <a:endParaRPr lang="en-GB" dirty="0" smtClean="0"/>
          </a:p>
          <a:p>
            <a:endParaRPr lang="en-GB" dirty="0" smtClean="0"/>
          </a:p>
          <a:p>
            <a:endParaRPr lang="en-GB" dirty="0"/>
          </a:p>
        </p:txBody>
      </p:sp>
      <p:sp>
        <p:nvSpPr>
          <p:cNvPr id="3" name="Text Placeholder 2"/>
          <p:cNvSpPr>
            <a:spLocks noGrp="1"/>
          </p:cNvSpPr>
          <p:nvPr>
            <p:ph type="body" sz="quarter" idx="11"/>
          </p:nvPr>
        </p:nvSpPr>
        <p:spPr>
          <a:xfrm>
            <a:off x="1449599" y="2901404"/>
            <a:ext cx="10109678" cy="1103313"/>
          </a:xfrm>
        </p:spPr>
        <p:txBody>
          <a:bodyPr>
            <a:normAutofit fontScale="70000" lnSpcReduction="20000"/>
          </a:bodyPr>
          <a:lstStyle/>
          <a:p>
            <a:r>
              <a:rPr lang="en-GB" dirty="0" smtClean="0"/>
              <a:t>Current Macro Payloads (Cobalt Strike /  Empire)</a:t>
            </a:r>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91750270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49599" y="4240929"/>
            <a:ext cx="15803685" cy="8103475"/>
          </a:xfrm>
        </p:spPr>
        <p:txBody>
          <a:bodyPr/>
          <a:lstStyle/>
          <a:p>
            <a:r>
              <a:rPr lang="en-GB" sz="6600" dirty="0" smtClean="0"/>
              <a:t>Generate Macros</a:t>
            </a:r>
          </a:p>
          <a:p>
            <a:r>
              <a:rPr lang="en-GB" sz="6600" dirty="0" smtClean="0"/>
              <a:t>Enumerate</a:t>
            </a:r>
          </a:p>
          <a:p>
            <a:r>
              <a:rPr lang="en-GB" sz="6600" dirty="0" smtClean="0"/>
              <a:t>Weaknesses</a:t>
            </a:r>
          </a:p>
          <a:p>
            <a:r>
              <a:rPr lang="en-GB" sz="6600" dirty="0" smtClean="0"/>
              <a:t>Compatibility</a:t>
            </a:r>
          </a:p>
          <a:p>
            <a:r>
              <a:rPr lang="en-GB" sz="6600" dirty="0" smtClean="0"/>
              <a:t>Integrate</a:t>
            </a:r>
          </a:p>
          <a:p>
            <a:endParaRPr lang="en-GB" sz="6600" dirty="0" smtClean="0"/>
          </a:p>
          <a:p>
            <a:endParaRPr lang="en-GB" sz="6600" dirty="0" smtClean="0"/>
          </a:p>
          <a:p>
            <a:endParaRPr lang="en-GB" dirty="0" smtClean="0"/>
          </a:p>
          <a:p>
            <a:endParaRPr lang="en-GB" dirty="0" smtClean="0"/>
          </a:p>
          <a:p>
            <a:endParaRPr lang="en-GB" dirty="0" smtClean="0"/>
          </a:p>
          <a:p>
            <a:endParaRPr lang="en-GB" dirty="0"/>
          </a:p>
        </p:txBody>
      </p:sp>
      <p:sp>
        <p:nvSpPr>
          <p:cNvPr id="3" name="Text Placeholder 2"/>
          <p:cNvSpPr>
            <a:spLocks noGrp="1"/>
          </p:cNvSpPr>
          <p:nvPr>
            <p:ph type="body" sz="quarter" idx="11"/>
          </p:nvPr>
        </p:nvSpPr>
        <p:spPr>
          <a:xfrm>
            <a:off x="1449599" y="2901404"/>
            <a:ext cx="10109678" cy="1103313"/>
          </a:xfrm>
        </p:spPr>
        <p:txBody>
          <a:bodyPr>
            <a:normAutofit/>
          </a:bodyPr>
          <a:lstStyle/>
          <a:p>
            <a:r>
              <a:rPr lang="en-GB" dirty="0" smtClean="0"/>
              <a:t>Introducing </a:t>
            </a:r>
            <a:r>
              <a:rPr lang="en-GB" dirty="0" err="1" smtClean="0"/>
              <a:t>WePWNise</a:t>
            </a:r>
            <a:endParaRPr lang="en-GB" dirty="0" smtClean="0"/>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369220689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49599" y="4240929"/>
            <a:ext cx="15803685" cy="8103475"/>
          </a:xfrm>
        </p:spPr>
        <p:txBody>
          <a:bodyPr/>
          <a:lstStyle/>
          <a:p>
            <a:r>
              <a:rPr lang="en-GB" sz="6600" dirty="0" smtClean="0"/>
              <a:t>Injection</a:t>
            </a:r>
          </a:p>
          <a:p>
            <a:r>
              <a:rPr lang="en-GB" sz="6600" dirty="0" smtClean="0"/>
              <a:t>Enumeration</a:t>
            </a:r>
          </a:p>
          <a:p>
            <a:r>
              <a:rPr lang="en-GB" sz="6600" dirty="0" smtClean="0"/>
              <a:t>Avoid EMET</a:t>
            </a:r>
          </a:p>
          <a:p>
            <a:endParaRPr lang="en-GB" sz="6600" dirty="0" smtClean="0"/>
          </a:p>
          <a:p>
            <a:endParaRPr lang="en-GB" sz="6600" dirty="0" smtClean="0"/>
          </a:p>
          <a:p>
            <a:endParaRPr lang="en-GB" sz="6600" dirty="0" smtClean="0"/>
          </a:p>
          <a:p>
            <a:endParaRPr lang="en-GB" dirty="0" smtClean="0"/>
          </a:p>
          <a:p>
            <a:endParaRPr lang="en-GB" dirty="0" smtClean="0"/>
          </a:p>
          <a:p>
            <a:endParaRPr lang="en-GB" dirty="0" smtClean="0"/>
          </a:p>
          <a:p>
            <a:endParaRPr lang="en-GB" dirty="0"/>
          </a:p>
        </p:txBody>
      </p:sp>
      <p:sp>
        <p:nvSpPr>
          <p:cNvPr id="3" name="Text Placeholder 2"/>
          <p:cNvSpPr>
            <a:spLocks noGrp="1"/>
          </p:cNvSpPr>
          <p:nvPr>
            <p:ph type="body" sz="quarter" idx="11"/>
          </p:nvPr>
        </p:nvSpPr>
        <p:spPr>
          <a:xfrm>
            <a:off x="1449599" y="2901404"/>
            <a:ext cx="10109678" cy="1103313"/>
          </a:xfrm>
        </p:spPr>
        <p:txBody>
          <a:bodyPr>
            <a:normAutofit/>
          </a:bodyPr>
          <a:lstStyle/>
          <a:p>
            <a:r>
              <a:rPr lang="en-GB" dirty="0" err="1" smtClean="0"/>
              <a:t>WePWNise</a:t>
            </a:r>
            <a:r>
              <a:rPr lang="en-GB" dirty="0" smtClean="0"/>
              <a:t>? The How.</a:t>
            </a:r>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275705318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49599" y="4240929"/>
            <a:ext cx="15803685" cy="8103475"/>
          </a:xfrm>
        </p:spPr>
        <p:txBody>
          <a:bodyPr/>
          <a:lstStyle/>
          <a:p>
            <a:pPr marL="0" indent="0">
              <a:buNone/>
            </a:pPr>
            <a:endParaRPr lang="en-GB" sz="6600" dirty="0" smtClean="0"/>
          </a:p>
          <a:p>
            <a:endParaRPr lang="en-GB" sz="6600" dirty="0" smtClean="0"/>
          </a:p>
          <a:p>
            <a:endParaRPr lang="en-GB" sz="6600" dirty="0" smtClean="0"/>
          </a:p>
          <a:p>
            <a:endParaRPr lang="en-GB" dirty="0" smtClean="0"/>
          </a:p>
          <a:p>
            <a:endParaRPr lang="en-GB" dirty="0" smtClean="0"/>
          </a:p>
          <a:p>
            <a:endParaRPr lang="en-GB" dirty="0" smtClean="0"/>
          </a:p>
          <a:p>
            <a:endParaRPr lang="en-GB" dirty="0"/>
          </a:p>
        </p:txBody>
      </p:sp>
      <p:sp>
        <p:nvSpPr>
          <p:cNvPr id="3" name="Text Placeholder 2"/>
          <p:cNvSpPr>
            <a:spLocks noGrp="1"/>
          </p:cNvSpPr>
          <p:nvPr>
            <p:ph type="body" sz="quarter" idx="11"/>
          </p:nvPr>
        </p:nvSpPr>
        <p:spPr>
          <a:xfrm>
            <a:off x="1449599" y="2901404"/>
            <a:ext cx="10109678" cy="1103313"/>
          </a:xfrm>
        </p:spPr>
        <p:txBody>
          <a:bodyPr>
            <a:normAutofit/>
          </a:bodyPr>
          <a:lstStyle/>
          <a:p>
            <a:r>
              <a:rPr lang="en-GB" dirty="0" smtClean="0"/>
              <a:t>Demonstration</a:t>
            </a:r>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47995766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49599" y="4240929"/>
            <a:ext cx="15803685" cy="8103475"/>
          </a:xfrm>
        </p:spPr>
        <p:txBody>
          <a:bodyPr/>
          <a:lstStyle/>
          <a:p>
            <a:r>
              <a:rPr lang="en-GB" sz="6600" dirty="0" smtClean="0"/>
              <a:t>Blocked? No way.</a:t>
            </a:r>
          </a:p>
          <a:p>
            <a:r>
              <a:rPr lang="en-GB" sz="6600" dirty="0" smtClean="0"/>
              <a:t>EMET? Good luck with that.</a:t>
            </a:r>
          </a:p>
          <a:p>
            <a:endParaRPr lang="en-GB" sz="6600" dirty="0" smtClean="0"/>
          </a:p>
          <a:p>
            <a:endParaRPr lang="en-GB" sz="6600" dirty="0" smtClean="0"/>
          </a:p>
          <a:p>
            <a:endParaRPr lang="en-GB" dirty="0" smtClean="0"/>
          </a:p>
          <a:p>
            <a:endParaRPr lang="en-GB" dirty="0" smtClean="0"/>
          </a:p>
          <a:p>
            <a:endParaRPr lang="en-GB" dirty="0" smtClean="0"/>
          </a:p>
          <a:p>
            <a:endParaRPr lang="en-GB" dirty="0"/>
          </a:p>
        </p:txBody>
      </p:sp>
      <p:sp>
        <p:nvSpPr>
          <p:cNvPr id="3" name="Text Placeholder 2"/>
          <p:cNvSpPr>
            <a:spLocks noGrp="1"/>
          </p:cNvSpPr>
          <p:nvPr>
            <p:ph type="body" sz="quarter" idx="11"/>
          </p:nvPr>
        </p:nvSpPr>
        <p:spPr>
          <a:xfrm>
            <a:off x="1449599" y="2901404"/>
            <a:ext cx="10109678" cy="1103313"/>
          </a:xfrm>
        </p:spPr>
        <p:txBody>
          <a:bodyPr>
            <a:normAutofit fontScale="77500" lnSpcReduction="20000"/>
          </a:bodyPr>
          <a:lstStyle/>
          <a:p>
            <a:r>
              <a:rPr lang="en-GB" dirty="0" smtClean="0"/>
              <a:t>What if I block X, Y and EMET Z?</a:t>
            </a:r>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2812989214"/>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MWR Labs">
      <a:dk1>
        <a:srgbClr val="263038"/>
      </a:dk1>
      <a:lt1>
        <a:srgbClr val="F5F5F5"/>
      </a:lt1>
      <a:dk2>
        <a:srgbClr val="263038"/>
      </a:dk2>
      <a:lt2>
        <a:srgbClr val="0DF2A3"/>
      </a:lt2>
      <a:accent1>
        <a:srgbClr val="F5F5F5"/>
      </a:accent1>
      <a:accent2>
        <a:srgbClr val="00FFFF"/>
      </a:accent2>
      <a:accent3>
        <a:srgbClr val="0066FF"/>
      </a:accent3>
      <a:accent4>
        <a:srgbClr val="FFFF66"/>
      </a:accent4>
      <a:accent5>
        <a:srgbClr val="FE2870"/>
      </a:accent5>
      <a:accent6>
        <a:srgbClr val="DCDCDC"/>
      </a:accent6>
      <a:hlink>
        <a:srgbClr val="F5F5F5"/>
      </a:hlink>
      <a:folHlink>
        <a:srgbClr val="D8D8D8"/>
      </a:folHlink>
    </a:clrScheme>
    <a:fontScheme name="MWR Labs">
      <a:majorFont>
        <a:latin typeface="Lucida Console"/>
        <a:ea typeface="Source Code Pro"/>
        <a:cs typeface="Source Code Pro"/>
      </a:majorFont>
      <a:minorFont>
        <a:latin typeface="Lucida Sans Unicode"/>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wri-labs-template-4-3.potx" id="{D8798417-B669-4470-8122-C28D6278E0F1}" vid="{02C730DB-D6C1-4A53-86F8-3356B7933074}"/>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Code Pro"/>
        <a:ea typeface="Source Code Pro"/>
        <a:cs typeface="Source Code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mwri-labs-template-4-3</Template>
  <TotalTime>260</TotalTime>
  <Words>744</Words>
  <Application>Microsoft Office PowerPoint</Application>
  <PresentationFormat>Custom</PresentationFormat>
  <Paragraphs>92</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Helvetica Light</vt:lpstr>
      <vt:lpstr>Helvetica Neue</vt:lpstr>
      <vt:lpstr>Helvetica</vt:lpstr>
      <vt:lpstr>Lucida Console</vt:lpstr>
      <vt:lpstr>Lucida Sans Unicode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Vincent Yiu</dc:creator>
  <cp:lastModifiedBy>Vincent Yiu</cp:lastModifiedBy>
  <cp:revision>44</cp:revision>
  <dcterms:created xsi:type="dcterms:W3CDTF">2016-05-19T09:56:51Z</dcterms:created>
  <dcterms:modified xsi:type="dcterms:W3CDTF">2016-05-22T22:51:02Z</dcterms:modified>
</cp:coreProperties>
</file>