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322" r:id="rId4"/>
    <p:sldId id="323" r:id="rId5"/>
    <p:sldId id="324" r:id="rId6"/>
    <p:sldId id="328" r:id="rId7"/>
    <p:sldId id="326" r:id="rId8"/>
    <p:sldId id="325" r:id="rId9"/>
    <p:sldId id="329" r:id="rId10"/>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329" autoAdjust="0"/>
  </p:normalViewPr>
  <p:slideViewPr>
    <p:cSldViewPr snapToGrid="0" snapToObjects="1">
      <p:cViewPr varScale="1">
        <p:scale>
          <a:sx n="45" d="100"/>
          <a:sy n="45" d="100"/>
        </p:scale>
        <p:origin x="828" y="54"/>
      </p:cViewPr>
      <p:guideLst>
        <p:guide orient="horz" pos="4320"/>
        <p:guide pos="7680"/>
      </p:guideLst>
    </p:cSldViewPr>
  </p:slideViewPr>
  <p:notesTextViewPr>
    <p:cViewPr>
      <p:scale>
        <a:sx n="3" d="2"/>
        <a:sy n="3" d="2"/>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31/05/2016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and thanks</a:t>
            </a:r>
            <a:r>
              <a:rPr lang="en-US" baseline="0" dirty="0" smtClean="0"/>
              <a:t> for coming to our QNX security talk titled QNX – 99 problems but a microkernel </a:t>
            </a:r>
            <a:r>
              <a:rPr lang="en-US" baseline="0" dirty="0" err="1" smtClean="0"/>
              <a:t>ain’t</a:t>
            </a:r>
            <a:r>
              <a:rPr lang="en-US" baseline="0" dirty="0" smtClean="0"/>
              <a:t> one!</a:t>
            </a:r>
          </a:p>
          <a:p>
            <a:endParaRPr lang="en-US" baseline="0" dirty="0" smtClean="0"/>
          </a:p>
          <a:p>
            <a:r>
              <a:rPr lang="en-US" baseline="0" dirty="0" smtClean="0"/>
              <a:t>Alex </a:t>
            </a:r>
            <a:r>
              <a:rPr lang="en-US" baseline="0" dirty="0" err="1" smtClean="0"/>
              <a:t>Plaskett</a:t>
            </a:r>
            <a:r>
              <a:rPr lang="en-US" baseline="0" dirty="0" smtClean="0"/>
              <a:t> and I are security researchers for MWR in the UK and today we’ll be sharing our findings from looking at the QNX operating system.</a:t>
            </a:r>
            <a:endParaRPr lang="en-US" dirty="0" smtClean="0"/>
          </a:p>
          <a:p>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a:p>
            <a:r>
              <a:rPr lang="en-GB" baseline="0" dirty="0" smtClean="0"/>
              <a:t/>
            </a:r>
            <a:br>
              <a:rPr lang="en-GB" baseline="0" dirty="0" smtClean="0"/>
            </a:br>
            <a:r>
              <a:rPr lang="en-GB" baseline="0" dirty="0" smtClean="0"/>
              <a:t>EMET is not designed to be used to prevent macros from executing.</a:t>
            </a:r>
          </a:p>
          <a:p>
            <a:endParaRPr lang="en-GB" baseline="0" dirty="0" smtClean="0"/>
          </a:p>
          <a:p>
            <a:r>
              <a:rPr lang="en-GB" dirty="0" smtClean="0"/>
              <a:t>What we are particularly interested in is the Export</a:t>
            </a:r>
            <a:r>
              <a:rPr lang="en-GB" baseline="0" dirty="0" smtClean="0"/>
              <a: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a:t>
            </a:r>
            <a:r>
              <a:rPr lang="en-GB" baseline="0" dirty="0" err="1" smtClean="0"/>
              <a:t>Metasploit</a:t>
            </a:r>
            <a:r>
              <a:rPr lang="en-GB" baseline="0" dirty="0" smtClean="0"/>
              <a:t>, Cobalt Strike and PowerShell Empire. Some of these will be blocked by EMET.</a:t>
            </a:r>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endParaRPr lang="en-GB" baseline="0" dirty="0" smtClean="0"/>
          </a:p>
        </p:txBody>
      </p:sp>
    </p:spTree>
    <p:extLst>
      <p:ext uri="{BB962C8B-B14F-4D97-AF65-F5344CB8AC3E}">
        <p14:creationId xmlns:p14="http://schemas.microsoft.com/office/powerpoint/2010/main" val="16736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endParaRPr lang="en-GB" baseline="0" dirty="0" smtClean="0"/>
          </a:p>
        </p:txBody>
      </p:sp>
    </p:spTree>
    <p:extLst>
      <p:ext uri="{BB962C8B-B14F-4D97-AF65-F5344CB8AC3E}">
        <p14:creationId xmlns:p14="http://schemas.microsoft.com/office/powerpoint/2010/main" val="352478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endParaRPr lang="en-GB" baseline="0" dirty="0" smtClean="0"/>
          </a:p>
        </p:txBody>
      </p:sp>
    </p:spTree>
    <p:extLst>
      <p:ext uri="{BB962C8B-B14F-4D97-AF65-F5344CB8AC3E}">
        <p14:creationId xmlns:p14="http://schemas.microsoft.com/office/powerpoint/2010/main" val="119568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I will write this later.</a:t>
            </a:r>
            <a:endParaRPr lang="en-GB" baseline="0" dirty="0" smtClean="0"/>
          </a:p>
        </p:txBody>
      </p:sp>
    </p:spTree>
    <p:extLst>
      <p:ext uri="{BB962C8B-B14F-4D97-AF65-F5344CB8AC3E}">
        <p14:creationId xmlns:p14="http://schemas.microsoft.com/office/powerpoint/2010/main" val="2336706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147328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p:txBody>
      </p:sp>
    </p:spTree>
    <p:extLst>
      <p:ext uri="{BB962C8B-B14F-4D97-AF65-F5344CB8AC3E}">
        <p14:creationId xmlns:p14="http://schemas.microsoft.com/office/powerpoint/2010/main" val="860323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p:txBody>
          <a:bodyPr>
            <a:noAutofit/>
          </a:bodyPr>
          <a:lstStyle/>
          <a:p>
            <a:r>
              <a:rPr lang="en-GB" dirty="0"/>
              <a:t>One Template To Rule Them All</a:t>
            </a:r>
            <a:endParaRPr lang="en-GB" dirty="0"/>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22</a:t>
            </a:r>
            <a:r>
              <a:rPr lang="en-GB" baseline="30000" dirty="0" smtClean="0"/>
              <a:t>nd</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par>
                                <p:cTn id="19" presetID="9" presetClass="emph" presetSubtype="0" nodeType="with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PowerShell Native</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r>
              <a:rPr lang="en-GB" sz="3600" dirty="0" smtClean="0">
                <a:solidFill>
                  <a:schemeClr val="bg2"/>
                </a:solidFill>
              </a:rPr>
              <a:t>)</a:t>
            </a:r>
            <a:endParaRPr lang="en-GB" sz="3600" dirty="0">
              <a:solidFill>
                <a:schemeClr val="bg2"/>
              </a:solidFill>
            </a:endParaRPr>
          </a:p>
        </p:txBody>
      </p:sp>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endParaRPr lang="en-GB" sz="6000" dirty="0" smtClean="0">
              <a:solidFill>
                <a:schemeClr val="bg1"/>
              </a:solidFill>
              <a:latin typeface="+mj-lt"/>
            </a:endParaRP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Native VBA Injection</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2020</TotalTime>
  <Words>900</Words>
  <Application>Microsoft Office PowerPoint</Application>
  <PresentationFormat>Custom</PresentationFormat>
  <Paragraphs>94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Helvetica Light</vt:lpstr>
      <vt:lpstr>Helvetica Neue</vt:lpstr>
      <vt:lpstr>Helvetica</vt:lpstr>
      <vt:lpstr>Lucida Console</vt:lpstr>
      <vt:lpstr>Lucida Sans Unicode</vt:lpstr>
      <vt:lpstr>White</vt:lpstr>
      <vt:lpstr>MWR Labs</vt:lpstr>
      <vt:lpstr>What is EMET?</vt:lpstr>
      <vt:lpstr>Existing Implants</vt:lpstr>
      <vt:lpstr>Existing Implants</vt:lpstr>
      <vt:lpstr>WePWNise</vt:lpstr>
      <vt:lpstr>WePWNise</vt:lpstr>
      <vt:lpstr>WePWNise</vt:lpstr>
      <vt:lpstr>WePWNise</vt:lpstr>
      <vt:lpstr>WePWNise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431</cp:revision>
  <dcterms:created xsi:type="dcterms:W3CDTF">2016-03-11T15:59:28Z</dcterms:created>
  <dcterms:modified xsi:type="dcterms:W3CDTF">2016-05-31T11:27:49Z</dcterms:modified>
</cp:coreProperties>
</file>