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331" r:id="rId4"/>
    <p:sldId id="330" r:id="rId5"/>
    <p:sldId id="322" r:id="rId6"/>
    <p:sldId id="323" r:id="rId7"/>
    <p:sldId id="324" r:id="rId8"/>
    <p:sldId id="332" r:id="rId9"/>
    <p:sldId id="328" r:id="rId10"/>
    <p:sldId id="333" r:id="rId11"/>
    <p:sldId id="334" r:id="rId12"/>
    <p:sldId id="335" r:id="rId13"/>
    <p:sldId id="336" r:id="rId14"/>
    <p:sldId id="326" r:id="rId15"/>
    <p:sldId id="325" r:id="rId16"/>
    <p:sldId id="329" r:id="rId17"/>
    <p:sldId id="338" r:id="rId18"/>
    <p:sldId id="337" r:id="rId19"/>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29" autoAdjust="0"/>
  </p:normalViewPr>
  <p:slideViewPr>
    <p:cSldViewPr snapToGrid="0" snapToObjects="1">
      <p:cViewPr varScale="1">
        <p:scale>
          <a:sx n="45" d="100"/>
          <a:sy n="45" d="100"/>
        </p:scale>
        <p:origin x="828"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05/06/2016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endParaRPr lang="en-GB" baseline="0" dirty="0" smtClean="0"/>
          </a:p>
        </p:txBody>
      </p:sp>
    </p:spTree>
    <p:extLst>
      <p:ext uri="{BB962C8B-B14F-4D97-AF65-F5344CB8AC3E}">
        <p14:creationId xmlns:p14="http://schemas.microsoft.com/office/powerpoint/2010/main" val="20586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endParaRPr lang="en-GB" baseline="0" dirty="0" smtClean="0"/>
          </a:p>
        </p:txBody>
      </p:sp>
    </p:spTree>
    <p:extLst>
      <p:ext uri="{BB962C8B-B14F-4D97-AF65-F5344CB8AC3E}">
        <p14:creationId xmlns:p14="http://schemas.microsoft.com/office/powerpoint/2010/main" val="3106646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a:t>
            </a:r>
            <a:r>
              <a:rPr lang="en-GB" baseline="0" dirty="0" smtClean="0"/>
              <a:t>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a:t>
            </a:r>
            <a:r>
              <a:rPr lang="en-GB" baseline="0" dirty="0" smtClean="0"/>
              <a:t>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r>
              <a:rPr lang="en-GB" baseline="0" dirty="0" smtClean="0"/>
              <a:t>.</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endParaRPr lang="en-GB" baseline="0" dirty="0" smtClean="0"/>
          </a:p>
        </p:txBody>
      </p:sp>
    </p:spTree>
    <p:extLst>
      <p:ext uri="{BB962C8B-B14F-4D97-AF65-F5344CB8AC3E}">
        <p14:creationId xmlns:p14="http://schemas.microsoft.com/office/powerpoint/2010/main" val="1473285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Dummy Implants to Gather Intel</a:t>
            </a:r>
          </a:p>
          <a:p>
            <a:r>
              <a:rPr lang="en-GB" sz="6000" dirty="0" smtClean="0">
                <a:solidFill>
                  <a:schemeClr val="bg1"/>
                </a:solidFill>
                <a:latin typeface="+mj-lt"/>
              </a:rPr>
              <a:t>Targeted Implants with Keying</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3073</TotalTime>
  <Words>2589</Words>
  <Application>Microsoft Office PowerPoint</Application>
  <PresentationFormat>Custom</PresentationFormat>
  <Paragraphs>221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Helvetica Light</vt:lpstr>
      <vt:lpstr>Helvetica Neue</vt:lpstr>
      <vt:lpstr>Helvetica</vt:lpstr>
      <vt:lpstr>Lucida Console</vt:lpstr>
      <vt:lpstr>Lucida Sans Unicode</vt:lpstr>
      <vt:lpstr>Wingdings</vt:lpstr>
      <vt:lpstr>White</vt:lpstr>
      <vt:lpstr>MWR Labs</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549</cp:revision>
  <dcterms:created xsi:type="dcterms:W3CDTF">2016-03-11T15:59:28Z</dcterms:created>
  <dcterms:modified xsi:type="dcterms:W3CDTF">2016-06-05T16:05:10Z</dcterms:modified>
</cp:coreProperties>
</file>