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commentAuthors.xml" ContentType="application/vnd.openxmlformats-officedocument.presentationml.commentAuthor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3"/>
  </p:notesMasterIdLst>
  <p:sldIdLst>
    <p:sldId id="279" r:id="rId2"/>
    <p:sldId id="330" r:id="rId3"/>
    <p:sldId id="275" r:id="rId4"/>
    <p:sldId id="331" r:id="rId5"/>
    <p:sldId id="332" r:id="rId6"/>
    <p:sldId id="328" r:id="rId7"/>
    <p:sldId id="282" r:id="rId8"/>
    <p:sldId id="321" r:id="rId9"/>
    <p:sldId id="308" r:id="rId10"/>
    <p:sldId id="309" r:id="rId11"/>
    <p:sldId id="310" r:id="rId12"/>
    <p:sldId id="323" r:id="rId13"/>
    <p:sldId id="324" r:id="rId14"/>
    <p:sldId id="325" r:id="rId15"/>
    <p:sldId id="326" r:id="rId16"/>
    <p:sldId id="327" r:id="rId17"/>
    <p:sldId id="312" r:id="rId18"/>
    <p:sldId id="329" r:id="rId19"/>
    <p:sldId id="316" r:id="rId20"/>
    <p:sldId id="276" r:id="rId21"/>
    <p:sldId id="278"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 xmlns:p14="http://schemas.microsoft.com/office/powerpoint/2010/main">
        <p14:section name="Default Section" id="{9D6BF1E9-255A-4C6D-BA0D-E0F12A655A46}">
          <p14:sldIdLst>
            <p14:sldId id="279"/>
            <p14:sldId id="275"/>
            <p14:sldId id="328"/>
            <p14:sldId id="282"/>
            <p14:sldId id="305"/>
            <p14:sldId id="306"/>
            <p14:sldId id="321"/>
            <p14:sldId id="308"/>
            <p14:sldId id="309"/>
            <p14:sldId id="310"/>
            <p14:sldId id="323"/>
            <p14:sldId id="324"/>
            <p14:sldId id="325"/>
            <p14:sldId id="326"/>
            <p14:sldId id="327"/>
            <p14:sldId id="312"/>
            <p14:sldId id="329"/>
            <p14:sldId id="316"/>
            <p14:sldId id="276"/>
            <p14:sldId id="278"/>
          </p14:sldIdLst>
        </p14:section>
      </p14:sectionLst>
    </p:ex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916302660244" initials="9" lastIdx="1" clrIdx="0">
    <p:extLst>
      <p:ext uri="{19B8F6BF-5375-455C-9EA6-DF929625EA0E}">
        <p15:presenceInfo xmlns="" xmlns:p15="http://schemas.microsoft.com/office/powerpoint/2012/main" userId="36710404b80ed85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00800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5256" autoAdjust="0"/>
  </p:normalViewPr>
  <p:slideViewPr>
    <p:cSldViewPr>
      <p:cViewPr varScale="1">
        <p:scale>
          <a:sx n="65" d="100"/>
          <a:sy n="65" d="100"/>
        </p:scale>
        <p:origin x="-1284" y="-7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47D627-3054-4C2E-A4DD-D5227A7DA79C}" type="datetimeFigureOut">
              <a:rPr lang="en-IN" smtClean="0"/>
              <a:pPr/>
              <a:t>06-07-2021</a:t>
            </a:fld>
            <a:endParaRPr lang="en-IN" dirty="0"/>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9B701BF-274D-4E3B-9599-B93DD904C7E3}" type="slidenum">
              <a:rPr lang="en-IN" smtClean="0"/>
              <a:pPr/>
              <a:t>‹#›</a:t>
            </a:fld>
            <a:endParaRPr lang="en-IN" dirty="0"/>
          </a:p>
        </p:txBody>
      </p:sp>
    </p:spTree>
    <p:extLst>
      <p:ext uri="{BB962C8B-B14F-4D97-AF65-F5344CB8AC3E}">
        <p14:creationId xmlns="" xmlns:p14="http://schemas.microsoft.com/office/powerpoint/2010/main" val="16646753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Image Placeholder 1"/>
          <p:cNvSpPr>
            <a:spLocks noGrp="1" noRot="1" noChangeAspect="1" noTextEdit="1"/>
          </p:cNvSpPr>
          <p:nvPr>
            <p:ph type="sldImg"/>
          </p:nvPr>
        </p:nvSpPr>
        <p:spPr bwMode="auto">
          <a:noFill/>
          <a:ln>
            <a:solidFill>
              <a:srgbClr val="000000"/>
            </a:solidFill>
            <a:miter lim="800000"/>
            <a:headEnd/>
            <a:tailEnd/>
          </a:ln>
        </p:spPr>
      </p:sp>
      <p:sp>
        <p:nvSpPr>
          <p:cNvPr id="1331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IN"/>
          </a:p>
        </p:txBody>
      </p:sp>
      <p:sp>
        <p:nvSpPr>
          <p:cNvPr id="1331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1E040225-2A1C-4088-B404-EBE6FB1A28DF}" type="slidenum">
              <a:rPr lang="en-IN" smtClean="0"/>
              <a:pPr fontAlgn="base">
                <a:spcBef>
                  <a:spcPct val="0"/>
                </a:spcBef>
                <a:spcAft>
                  <a:spcPct val="0"/>
                </a:spcAft>
                <a:defRPr/>
              </a:pPr>
              <a:t>1</a:t>
            </a:fld>
            <a:endParaRPr lang="en-IN"/>
          </a:p>
        </p:txBody>
      </p:sp>
    </p:spTree>
    <p:extLst>
      <p:ext uri="{BB962C8B-B14F-4D97-AF65-F5344CB8AC3E}">
        <p14:creationId xmlns="" xmlns:p14="http://schemas.microsoft.com/office/powerpoint/2010/main" val="16775089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Freeform 7"/>
          <p:cNvSpPr>
            <a:spLocks noChangeArrowheads="1"/>
          </p:cNvSpPr>
          <p:nvPr/>
        </p:nvSpPr>
        <p:spPr bwMode="auto">
          <a:xfrm>
            <a:off x="609600" y="1219200"/>
            <a:ext cx="7924800" cy="9144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25400" cap="flat" cmpd="sng">
            <a:solidFill>
              <a:schemeClr val="accent1"/>
            </a:solidFill>
            <a:prstDash val="solid"/>
            <a:miter lim="800000"/>
            <a:headEnd/>
            <a:tailEnd/>
          </a:ln>
        </p:spPr>
        <p:txBody>
          <a:bodyPr/>
          <a:lstStyle/>
          <a:p>
            <a:pPr>
              <a:defRPr/>
            </a:pPr>
            <a:endParaRPr lang="en-US" dirty="0"/>
          </a:p>
        </p:txBody>
      </p:sp>
      <p:sp>
        <p:nvSpPr>
          <p:cNvPr id="5" name="Line 8"/>
          <p:cNvSpPr>
            <a:spLocks noChangeShapeType="1"/>
          </p:cNvSpPr>
          <p:nvPr/>
        </p:nvSpPr>
        <p:spPr bwMode="auto">
          <a:xfrm>
            <a:off x="1981200" y="3962400"/>
            <a:ext cx="6511925" cy="0"/>
          </a:xfrm>
          <a:prstGeom prst="line">
            <a:avLst/>
          </a:prstGeom>
          <a:noFill/>
          <a:ln w="19050">
            <a:solidFill>
              <a:schemeClr val="accent1"/>
            </a:solidFill>
            <a:round/>
            <a:headEnd/>
            <a:tailEnd/>
          </a:ln>
          <a:effectLst/>
        </p:spPr>
        <p:txBody>
          <a:bodyPr/>
          <a:lstStyle/>
          <a:p>
            <a:pPr>
              <a:defRPr/>
            </a:pPr>
            <a:endParaRPr lang="en-US" dirty="0"/>
          </a:p>
        </p:txBody>
      </p:sp>
      <p:sp>
        <p:nvSpPr>
          <p:cNvPr id="7170" name="Rectangle 2"/>
          <p:cNvSpPr>
            <a:spLocks noGrp="1" noChangeArrowheads="1"/>
          </p:cNvSpPr>
          <p:nvPr>
            <p:ph type="ctrTitle"/>
          </p:nvPr>
        </p:nvSpPr>
        <p:spPr>
          <a:xfrm>
            <a:off x="914400" y="1524000"/>
            <a:ext cx="7623175" cy="1752600"/>
          </a:xfrm>
        </p:spPr>
        <p:txBody>
          <a:bodyPr/>
          <a:lstStyle>
            <a:lvl1pPr>
              <a:defRPr sz="5000"/>
            </a:lvl1pPr>
          </a:lstStyle>
          <a:p>
            <a:r>
              <a:rPr lang="en-US" altLang="en-US"/>
              <a:t>Click to edit Master title style</a:t>
            </a:r>
          </a:p>
        </p:txBody>
      </p:sp>
      <p:sp>
        <p:nvSpPr>
          <p:cNvPr id="7171" name="Rectangle 3"/>
          <p:cNvSpPr>
            <a:spLocks noGrp="1" noChangeArrowheads="1"/>
          </p:cNvSpPr>
          <p:nvPr>
            <p:ph type="subTitle" idx="1"/>
          </p:nvPr>
        </p:nvSpPr>
        <p:spPr>
          <a:xfrm>
            <a:off x="1981200" y="3962400"/>
            <a:ext cx="6553200" cy="1752600"/>
          </a:xfrm>
        </p:spPr>
        <p:txBody>
          <a:bodyPr/>
          <a:lstStyle>
            <a:lvl1pPr marL="0" indent="0">
              <a:buFont typeface="Wingdings" pitchFamily="2" charset="2"/>
              <a:buNone/>
              <a:defRPr sz="2800"/>
            </a:lvl1pPr>
          </a:lstStyle>
          <a:p>
            <a:r>
              <a:rPr lang="en-US" altLang="en-US"/>
              <a:t>Click to edit Master subtitle style</a:t>
            </a:r>
          </a:p>
        </p:txBody>
      </p:sp>
      <p:sp>
        <p:nvSpPr>
          <p:cNvPr id="6" name="Rectangle 4"/>
          <p:cNvSpPr>
            <a:spLocks noGrp="1" noChangeArrowheads="1"/>
          </p:cNvSpPr>
          <p:nvPr>
            <p:ph type="dt" sz="half" idx="10"/>
          </p:nvPr>
        </p:nvSpPr>
        <p:spPr/>
        <p:txBody>
          <a:bodyPr/>
          <a:lstStyle>
            <a:lvl1pPr>
              <a:defRPr smtClean="0"/>
            </a:lvl1pPr>
          </a:lstStyle>
          <a:p>
            <a:fld id="{1D8BD707-D9CF-40AE-B4C6-C98DA3205C09}" type="datetimeFigureOut">
              <a:rPr lang="en-US" smtClean="0"/>
              <a:pPr/>
              <a:t>06-Jul-21</a:t>
            </a:fld>
            <a:endParaRPr lang="en-US" dirty="0"/>
          </a:p>
        </p:txBody>
      </p:sp>
      <p:sp>
        <p:nvSpPr>
          <p:cNvPr id="7" name="Rectangle 5"/>
          <p:cNvSpPr>
            <a:spLocks noGrp="1" noChangeArrowheads="1"/>
          </p:cNvSpPr>
          <p:nvPr>
            <p:ph type="ftr" sz="quarter" idx="11"/>
          </p:nvPr>
        </p:nvSpPr>
        <p:spPr>
          <a:xfrm>
            <a:off x="3124200" y="6243638"/>
            <a:ext cx="2895600" cy="457200"/>
          </a:xfrm>
        </p:spPr>
        <p:txBody>
          <a:bodyPr/>
          <a:lstStyle>
            <a:lvl1pPr>
              <a:defRPr smtClean="0"/>
            </a:lvl1pPr>
          </a:lstStyle>
          <a:p>
            <a:endParaRPr lang="en-US" dirty="0"/>
          </a:p>
        </p:txBody>
      </p:sp>
      <p:sp>
        <p:nvSpPr>
          <p:cNvPr id="8" name="Rectangle 6"/>
          <p:cNvSpPr>
            <a:spLocks noGrp="1" noChangeArrowheads="1"/>
          </p:cNvSpPr>
          <p:nvPr>
            <p:ph type="sldNum" sz="quarter" idx="12"/>
          </p:nvPr>
        </p:nvSpPr>
        <p:spPr/>
        <p:txBody>
          <a:bodyPr/>
          <a:lstStyle>
            <a:lvl1pPr>
              <a:defRPr smtClean="0"/>
            </a:lvl1pPr>
          </a:lstStyle>
          <a:p>
            <a:fld id="{B6F15528-21DE-4FAA-801E-634DDDAF4B2B}"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fld id="{1D8BD707-D9CF-40AE-B4C6-C98DA3205C09}" type="datetimeFigureOut">
              <a:rPr lang="en-US" smtClean="0"/>
              <a:pPr/>
              <a:t>06-Jul-21</a:t>
            </a:fld>
            <a:endParaRPr lang="en-US" dirty="0"/>
          </a:p>
        </p:txBody>
      </p:sp>
      <p:sp>
        <p:nvSpPr>
          <p:cNvPr id="5" name="Rectangle 5"/>
          <p:cNvSpPr>
            <a:spLocks noGrp="1" noChangeArrowheads="1"/>
          </p:cNvSpPr>
          <p:nvPr>
            <p:ph type="ftr" sz="quarter" idx="11"/>
          </p:nvPr>
        </p:nvSpPr>
        <p:spPr>
          <a:ln/>
        </p:spPr>
        <p:txBody>
          <a:bodyPr/>
          <a:lstStyle>
            <a:lvl1pPr>
              <a:defRPr/>
            </a:lvl1pPr>
          </a:lstStyle>
          <a:p>
            <a:endParaRPr lang="en-US" dirty="0"/>
          </a:p>
        </p:txBody>
      </p:sp>
      <p:sp>
        <p:nvSpPr>
          <p:cNvPr id="6" name="Rectangle 6"/>
          <p:cNvSpPr>
            <a:spLocks noGrp="1" noChangeArrowheads="1"/>
          </p:cNvSpPr>
          <p:nvPr>
            <p:ph type="sldNum" sz="quarter" idx="12"/>
          </p:nvPr>
        </p:nvSpPr>
        <p:spPr>
          <a:ln/>
        </p:spPr>
        <p:txBody>
          <a:bodyPr/>
          <a:lstStyle>
            <a:lvl1pPr>
              <a:defRPr/>
            </a:lvl1pPr>
          </a:lstStyle>
          <a:p>
            <a:fld id="{B6F15528-21DE-4FAA-801E-634DDDAF4B2B}"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7813"/>
            <a:ext cx="2057400" cy="585311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7813"/>
            <a:ext cx="6019800" cy="58531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fld id="{1D8BD707-D9CF-40AE-B4C6-C98DA3205C09}" type="datetimeFigureOut">
              <a:rPr lang="en-US" smtClean="0"/>
              <a:pPr/>
              <a:t>06-Jul-21</a:t>
            </a:fld>
            <a:endParaRPr lang="en-US" dirty="0"/>
          </a:p>
        </p:txBody>
      </p:sp>
      <p:sp>
        <p:nvSpPr>
          <p:cNvPr id="5" name="Rectangle 5"/>
          <p:cNvSpPr>
            <a:spLocks noGrp="1" noChangeArrowheads="1"/>
          </p:cNvSpPr>
          <p:nvPr>
            <p:ph type="ftr" sz="quarter" idx="11"/>
          </p:nvPr>
        </p:nvSpPr>
        <p:spPr>
          <a:ln/>
        </p:spPr>
        <p:txBody>
          <a:bodyPr/>
          <a:lstStyle>
            <a:lvl1pPr>
              <a:defRPr/>
            </a:lvl1pPr>
          </a:lstStyle>
          <a:p>
            <a:endParaRPr lang="en-US" dirty="0"/>
          </a:p>
        </p:txBody>
      </p:sp>
      <p:sp>
        <p:nvSpPr>
          <p:cNvPr id="6" name="Rectangle 6"/>
          <p:cNvSpPr>
            <a:spLocks noGrp="1" noChangeArrowheads="1"/>
          </p:cNvSpPr>
          <p:nvPr>
            <p:ph type="sldNum" sz="quarter" idx="12"/>
          </p:nvPr>
        </p:nvSpPr>
        <p:spPr>
          <a:ln/>
        </p:spPr>
        <p:txBody>
          <a:bodyPr/>
          <a:lstStyle>
            <a:lvl1pPr>
              <a:defRPr/>
            </a:lvl1pPr>
          </a:lstStyle>
          <a:p>
            <a:fld id="{B6F15528-21DE-4FAA-801E-634DDDAF4B2B}" type="slidenum">
              <a:rPr lang="en-US" smtClean="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a:t>Click to edit Master title style</a:t>
            </a:r>
          </a:p>
        </p:txBody>
      </p:sp>
      <p:sp>
        <p:nvSpPr>
          <p:cNvPr id="3" name="Table Placeholder 2"/>
          <p:cNvSpPr>
            <a:spLocks noGrp="1"/>
          </p:cNvSpPr>
          <p:nvPr>
            <p:ph type="tbl" idx="1"/>
          </p:nvPr>
        </p:nvSpPr>
        <p:spPr>
          <a:xfrm>
            <a:off x="457200" y="1600200"/>
            <a:ext cx="8229600" cy="4530725"/>
          </a:xfrm>
        </p:spPr>
        <p:txBody>
          <a:bodyPr/>
          <a:lstStyle/>
          <a:p>
            <a:pPr lvl="0"/>
            <a:r>
              <a:rPr lang="en-US" noProof="0" dirty="0"/>
              <a:t>Click icon to add table</a:t>
            </a:r>
          </a:p>
        </p:txBody>
      </p:sp>
      <p:sp>
        <p:nvSpPr>
          <p:cNvPr id="4" name="Rectangle 4"/>
          <p:cNvSpPr>
            <a:spLocks noGrp="1" noChangeArrowheads="1"/>
          </p:cNvSpPr>
          <p:nvPr>
            <p:ph type="dt" sz="half" idx="10"/>
          </p:nvPr>
        </p:nvSpPr>
        <p:spPr>
          <a:ln/>
        </p:spPr>
        <p:txBody>
          <a:bodyPr/>
          <a:lstStyle>
            <a:lvl1pPr>
              <a:defRPr/>
            </a:lvl1pPr>
          </a:lstStyle>
          <a:p>
            <a:fld id="{1D8BD707-D9CF-40AE-B4C6-C98DA3205C09}" type="datetimeFigureOut">
              <a:rPr lang="en-US" smtClean="0"/>
              <a:pPr/>
              <a:t>06-Jul-21</a:t>
            </a:fld>
            <a:endParaRPr lang="en-US" dirty="0"/>
          </a:p>
        </p:txBody>
      </p:sp>
      <p:sp>
        <p:nvSpPr>
          <p:cNvPr id="5" name="Rectangle 5"/>
          <p:cNvSpPr>
            <a:spLocks noGrp="1" noChangeArrowheads="1"/>
          </p:cNvSpPr>
          <p:nvPr>
            <p:ph type="ftr" sz="quarter" idx="11"/>
          </p:nvPr>
        </p:nvSpPr>
        <p:spPr>
          <a:ln/>
        </p:spPr>
        <p:txBody>
          <a:bodyPr/>
          <a:lstStyle>
            <a:lvl1pPr>
              <a:defRPr/>
            </a:lvl1pPr>
          </a:lstStyle>
          <a:p>
            <a:endParaRPr lang="en-US" dirty="0"/>
          </a:p>
        </p:txBody>
      </p:sp>
      <p:sp>
        <p:nvSpPr>
          <p:cNvPr id="6" name="Rectangle 6"/>
          <p:cNvSpPr>
            <a:spLocks noGrp="1" noChangeArrowheads="1"/>
          </p:cNvSpPr>
          <p:nvPr>
            <p:ph type="sldNum" sz="quarter" idx="12"/>
          </p:nvPr>
        </p:nvSpPr>
        <p:spPr>
          <a:ln/>
        </p:spPr>
        <p:txBody>
          <a:bodyPr/>
          <a:lstStyle>
            <a:lvl1pPr>
              <a:defRPr/>
            </a:lvl1pPr>
          </a:lstStyle>
          <a:p>
            <a:fld id="{B6F15528-21DE-4FAA-801E-634DDDAF4B2B}" type="slidenum">
              <a:rPr lang="en-US" smtClean="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4038600" cy="4530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1600200"/>
            <a:ext cx="4038600" cy="21891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48200" y="3941763"/>
            <a:ext cx="4038600" cy="21891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4"/>
          <p:cNvSpPr>
            <a:spLocks noGrp="1" noChangeArrowheads="1"/>
          </p:cNvSpPr>
          <p:nvPr>
            <p:ph type="dt" sz="half" idx="10"/>
          </p:nvPr>
        </p:nvSpPr>
        <p:spPr>
          <a:ln/>
        </p:spPr>
        <p:txBody>
          <a:bodyPr/>
          <a:lstStyle>
            <a:lvl1pPr>
              <a:defRPr/>
            </a:lvl1pPr>
          </a:lstStyle>
          <a:p>
            <a:fld id="{1D8BD707-D9CF-40AE-B4C6-C98DA3205C09}" type="datetimeFigureOut">
              <a:rPr lang="en-US" smtClean="0"/>
              <a:pPr/>
              <a:t>06-Jul-21</a:t>
            </a:fld>
            <a:endParaRPr lang="en-US" dirty="0"/>
          </a:p>
        </p:txBody>
      </p:sp>
      <p:sp>
        <p:nvSpPr>
          <p:cNvPr id="7" name="Rectangle 5"/>
          <p:cNvSpPr>
            <a:spLocks noGrp="1" noChangeArrowheads="1"/>
          </p:cNvSpPr>
          <p:nvPr>
            <p:ph type="ftr" sz="quarter" idx="11"/>
          </p:nvPr>
        </p:nvSpPr>
        <p:spPr>
          <a:ln/>
        </p:spPr>
        <p:txBody>
          <a:bodyPr/>
          <a:lstStyle>
            <a:lvl1pPr>
              <a:defRPr/>
            </a:lvl1pPr>
          </a:lstStyle>
          <a:p>
            <a:endParaRPr lang="en-US" dirty="0"/>
          </a:p>
        </p:txBody>
      </p:sp>
      <p:sp>
        <p:nvSpPr>
          <p:cNvPr id="8" name="Rectangle 6"/>
          <p:cNvSpPr>
            <a:spLocks noGrp="1" noChangeArrowheads="1"/>
          </p:cNvSpPr>
          <p:nvPr>
            <p:ph type="sldNum" sz="quarter" idx="12"/>
          </p:nvPr>
        </p:nvSpPr>
        <p:spPr>
          <a:ln/>
        </p:spPr>
        <p:txBody>
          <a:bodyPr/>
          <a:lstStyle>
            <a:lvl1pPr>
              <a:defRPr/>
            </a:lvl1pPr>
          </a:lstStyle>
          <a:p>
            <a:fld id="{B6F15528-21DE-4FAA-801E-634DDDAF4B2B}" type="slidenum">
              <a:rPr lang="en-US" smtClean="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Chart" preserve="1">
  <p:cSld name="Title, Text and Char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4038600" cy="4530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hart Placeholder 3"/>
          <p:cNvSpPr>
            <a:spLocks noGrp="1"/>
          </p:cNvSpPr>
          <p:nvPr>
            <p:ph type="chart" sz="half" idx="2"/>
          </p:nvPr>
        </p:nvSpPr>
        <p:spPr>
          <a:xfrm>
            <a:off x="4648200" y="1600200"/>
            <a:ext cx="4038600" cy="4530725"/>
          </a:xfrm>
        </p:spPr>
        <p:txBody>
          <a:bodyPr/>
          <a:lstStyle/>
          <a:p>
            <a:pPr lvl="0"/>
            <a:r>
              <a:rPr lang="en-US" noProof="0" dirty="0"/>
              <a:t>Click icon to add chart</a:t>
            </a:r>
          </a:p>
        </p:txBody>
      </p:sp>
      <p:sp>
        <p:nvSpPr>
          <p:cNvPr id="5" name="Rectangle 4"/>
          <p:cNvSpPr>
            <a:spLocks noGrp="1" noChangeArrowheads="1"/>
          </p:cNvSpPr>
          <p:nvPr>
            <p:ph type="dt" sz="half" idx="10"/>
          </p:nvPr>
        </p:nvSpPr>
        <p:spPr>
          <a:ln/>
        </p:spPr>
        <p:txBody>
          <a:bodyPr/>
          <a:lstStyle>
            <a:lvl1pPr>
              <a:defRPr/>
            </a:lvl1pPr>
          </a:lstStyle>
          <a:p>
            <a:fld id="{1D8BD707-D9CF-40AE-B4C6-C98DA3205C09}" type="datetimeFigureOut">
              <a:rPr lang="en-US" smtClean="0"/>
              <a:pPr/>
              <a:t>06-Jul-21</a:t>
            </a:fld>
            <a:endParaRPr lang="en-US" dirty="0"/>
          </a:p>
        </p:txBody>
      </p:sp>
      <p:sp>
        <p:nvSpPr>
          <p:cNvPr id="6" name="Rectangle 5"/>
          <p:cNvSpPr>
            <a:spLocks noGrp="1" noChangeArrowheads="1"/>
          </p:cNvSpPr>
          <p:nvPr>
            <p:ph type="ftr" sz="quarter" idx="11"/>
          </p:nvPr>
        </p:nvSpPr>
        <p:spPr>
          <a:ln/>
        </p:spPr>
        <p:txBody>
          <a:bodyPr/>
          <a:lstStyle>
            <a:lvl1pPr>
              <a:defRPr/>
            </a:lvl1pPr>
          </a:lstStyle>
          <a:p>
            <a:endParaRPr lang="en-US" dirty="0"/>
          </a:p>
        </p:txBody>
      </p:sp>
      <p:sp>
        <p:nvSpPr>
          <p:cNvPr id="7" name="Rectangle 6"/>
          <p:cNvSpPr>
            <a:spLocks noGrp="1" noChangeArrowheads="1"/>
          </p:cNvSpPr>
          <p:nvPr>
            <p:ph type="sldNum" sz="quarter" idx="12"/>
          </p:nvPr>
        </p:nvSpPr>
        <p:spPr>
          <a:ln/>
        </p:spPr>
        <p:txBody>
          <a:bodyPr/>
          <a:lstStyle>
            <a:lvl1pPr>
              <a:defRPr/>
            </a:lvl1pPr>
          </a:lstStyle>
          <a:p>
            <a:fld id="{B6F15528-21DE-4FAA-801E-634DDDAF4B2B}"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fld id="{1D8BD707-D9CF-40AE-B4C6-C98DA3205C09}" type="datetimeFigureOut">
              <a:rPr lang="en-US" smtClean="0"/>
              <a:pPr/>
              <a:t>06-Jul-21</a:t>
            </a:fld>
            <a:endParaRPr lang="en-US" dirty="0"/>
          </a:p>
        </p:txBody>
      </p:sp>
      <p:sp>
        <p:nvSpPr>
          <p:cNvPr id="5" name="Rectangle 5"/>
          <p:cNvSpPr>
            <a:spLocks noGrp="1" noChangeArrowheads="1"/>
          </p:cNvSpPr>
          <p:nvPr>
            <p:ph type="ftr" sz="quarter" idx="11"/>
          </p:nvPr>
        </p:nvSpPr>
        <p:spPr>
          <a:ln/>
        </p:spPr>
        <p:txBody>
          <a:bodyPr/>
          <a:lstStyle>
            <a:lvl1pPr>
              <a:defRPr/>
            </a:lvl1pPr>
          </a:lstStyle>
          <a:p>
            <a:endParaRPr lang="en-US" dirty="0"/>
          </a:p>
        </p:txBody>
      </p:sp>
      <p:sp>
        <p:nvSpPr>
          <p:cNvPr id="6" name="Rectangle 6"/>
          <p:cNvSpPr>
            <a:spLocks noGrp="1" noChangeArrowheads="1"/>
          </p:cNvSpPr>
          <p:nvPr>
            <p:ph type="sldNum" sz="quarter" idx="12"/>
          </p:nvPr>
        </p:nvSpPr>
        <p:spPr>
          <a:ln/>
        </p:spPr>
        <p:txBody>
          <a:bodyPr/>
          <a:lstStyle>
            <a:lvl1pPr>
              <a:defRPr/>
            </a:lvl1pPr>
          </a:lstStyle>
          <a:p>
            <a:fld id="{B6F15528-21DE-4FAA-801E-634DDDAF4B2B}" type="slidenum">
              <a:rPr lang="en-US" smtClean="0"/>
              <a:pPr/>
              <a:t>‹#›</a:t>
            </a:fld>
            <a:endParaRPr lang="en-US" dirty="0"/>
          </a:p>
        </p:txBody>
      </p:sp>
      <p:pic>
        <p:nvPicPr>
          <p:cNvPr id="7" name="Picture 6" descr="image001.png"/>
          <p:cNvPicPr>
            <a:picLocks noChangeAspect="1"/>
          </p:cNvPicPr>
          <p:nvPr/>
        </p:nvPicPr>
        <p:blipFill>
          <a:blip r:embed="rId2" cstate="print"/>
          <a:stretch>
            <a:fillRect/>
          </a:stretch>
        </p:blipFill>
        <p:spPr>
          <a:xfrm>
            <a:off x="8229600" y="228600"/>
            <a:ext cx="774259" cy="774259"/>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fld id="{1D8BD707-D9CF-40AE-B4C6-C98DA3205C09}" type="datetimeFigureOut">
              <a:rPr lang="en-US" smtClean="0"/>
              <a:pPr/>
              <a:t>06-Jul-21</a:t>
            </a:fld>
            <a:endParaRPr lang="en-US" dirty="0"/>
          </a:p>
        </p:txBody>
      </p:sp>
      <p:sp>
        <p:nvSpPr>
          <p:cNvPr id="5" name="Rectangle 5"/>
          <p:cNvSpPr>
            <a:spLocks noGrp="1" noChangeArrowheads="1"/>
          </p:cNvSpPr>
          <p:nvPr>
            <p:ph type="ftr" sz="quarter" idx="11"/>
          </p:nvPr>
        </p:nvSpPr>
        <p:spPr>
          <a:ln/>
        </p:spPr>
        <p:txBody>
          <a:bodyPr/>
          <a:lstStyle>
            <a:lvl1pPr>
              <a:defRPr/>
            </a:lvl1pPr>
          </a:lstStyle>
          <a:p>
            <a:endParaRPr lang="en-US" dirty="0"/>
          </a:p>
        </p:txBody>
      </p:sp>
      <p:sp>
        <p:nvSpPr>
          <p:cNvPr id="6" name="Rectangle 6"/>
          <p:cNvSpPr>
            <a:spLocks noGrp="1" noChangeArrowheads="1"/>
          </p:cNvSpPr>
          <p:nvPr>
            <p:ph type="sldNum" sz="quarter" idx="12"/>
          </p:nvPr>
        </p:nvSpPr>
        <p:spPr>
          <a:ln/>
        </p:spPr>
        <p:txBody>
          <a:bodyPr/>
          <a:lstStyle>
            <a:lvl1pPr>
              <a:defRPr/>
            </a:lvl1pPr>
          </a:lstStyle>
          <a:p>
            <a:fld id="{B6F15528-21DE-4FAA-801E-634DDDAF4B2B}"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fld id="{1D8BD707-D9CF-40AE-B4C6-C98DA3205C09}" type="datetimeFigureOut">
              <a:rPr lang="en-US" smtClean="0"/>
              <a:pPr/>
              <a:t>06-Jul-21</a:t>
            </a:fld>
            <a:endParaRPr lang="en-US" dirty="0"/>
          </a:p>
        </p:txBody>
      </p:sp>
      <p:sp>
        <p:nvSpPr>
          <p:cNvPr id="6" name="Rectangle 5"/>
          <p:cNvSpPr>
            <a:spLocks noGrp="1" noChangeArrowheads="1"/>
          </p:cNvSpPr>
          <p:nvPr>
            <p:ph type="ftr" sz="quarter" idx="11"/>
          </p:nvPr>
        </p:nvSpPr>
        <p:spPr>
          <a:ln/>
        </p:spPr>
        <p:txBody>
          <a:bodyPr/>
          <a:lstStyle>
            <a:lvl1pPr>
              <a:defRPr/>
            </a:lvl1pPr>
          </a:lstStyle>
          <a:p>
            <a:endParaRPr lang="en-US" dirty="0"/>
          </a:p>
        </p:txBody>
      </p:sp>
      <p:sp>
        <p:nvSpPr>
          <p:cNvPr id="7" name="Rectangle 6"/>
          <p:cNvSpPr>
            <a:spLocks noGrp="1" noChangeArrowheads="1"/>
          </p:cNvSpPr>
          <p:nvPr>
            <p:ph type="sldNum" sz="quarter" idx="12"/>
          </p:nvPr>
        </p:nvSpPr>
        <p:spPr>
          <a:ln/>
        </p:spPr>
        <p:txBody>
          <a:bodyPr/>
          <a:lstStyle>
            <a:lvl1pPr>
              <a:defRPr/>
            </a:lvl1pPr>
          </a:lstStyle>
          <a:p>
            <a:fld id="{B6F15528-21DE-4FAA-801E-634DDDAF4B2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fld id="{1D8BD707-D9CF-40AE-B4C6-C98DA3205C09}" type="datetimeFigureOut">
              <a:rPr lang="en-US" smtClean="0"/>
              <a:pPr/>
              <a:t>06-Jul-21</a:t>
            </a:fld>
            <a:endParaRPr lang="en-US" dirty="0"/>
          </a:p>
        </p:txBody>
      </p:sp>
      <p:sp>
        <p:nvSpPr>
          <p:cNvPr id="8" name="Rectangle 5"/>
          <p:cNvSpPr>
            <a:spLocks noGrp="1" noChangeArrowheads="1"/>
          </p:cNvSpPr>
          <p:nvPr>
            <p:ph type="ftr" sz="quarter" idx="11"/>
          </p:nvPr>
        </p:nvSpPr>
        <p:spPr>
          <a:ln/>
        </p:spPr>
        <p:txBody>
          <a:bodyPr/>
          <a:lstStyle>
            <a:lvl1pPr>
              <a:defRPr/>
            </a:lvl1pPr>
          </a:lstStyle>
          <a:p>
            <a:endParaRPr lang="en-US" dirty="0"/>
          </a:p>
        </p:txBody>
      </p:sp>
      <p:sp>
        <p:nvSpPr>
          <p:cNvPr id="9" name="Rectangle 6"/>
          <p:cNvSpPr>
            <a:spLocks noGrp="1" noChangeArrowheads="1"/>
          </p:cNvSpPr>
          <p:nvPr>
            <p:ph type="sldNum" sz="quarter" idx="12"/>
          </p:nvPr>
        </p:nvSpPr>
        <p:spPr>
          <a:ln/>
        </p:spPr>
        <p:txBody>
          <a:bodyPr/>
          <a:lstStyle>
            <a:lvl1pPr>
              <a:defRPr/>
            </a:lvl1pPr>
          </a:lstStyle>
          <a:p>
            <a:fld id="{B6F15528-21DE-4FAA-801E-634DDDAF4B2B}"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fld id="{1D8BD707-D9CF-40AE-B4C6-C98DA3205C09}" type="datetimeFigureOut">
              <a:rPr lang="en-US" smtClean="0"/>
              <a:pPr/>
              <a:t>06-Jul-21</a:t>
            </a:fld>
            <a:endParaRPr lang="en-US" dirty="0"/>
          </a:p>
        </p:txBody>
      </p:sp>
      <p:sp>
        <p:nvSpPr>
          <p:cNvPr id="4" name="Rectangle 5"/>
          <p:cNvSpPr>
            <a:spLocks noGrp="1" noChangeArrowheads="1"/>
          </p:cNvSpPr>
          <p:nvPr>
            <p:ph type="ftr" sz="quarter" idx="11"/>
          </p:nvPr>
        </p:nvSpPr>
        <p:spPr>
          <a:ln/>
        </p:spPr>
        <p:txBody>
          <a:bodyPr/>
          <a:lstStyle>
            <a:lvl1pPr>
              <a:defRPr/>
            </a:lvl1pPr>
          </a:lstStyle>
          <a:p>
            <a:endParaRPr lang="en-US" dirty="0"/>
          </a:p>
        </p:txBody>
      </p:sp>
      <p:sp>
        <p:nvSpPr>
          <p:cNvPr id="5" name="Rectangle 6"/>
          <p:cNvSpPr>
            <a:spLocks noGrp="1" noChangeArrowheads="1"/>
          </p:cNvSpPr>
          <p:nvPr>
            <p:ph type="sldNum" sz="quarter" idx="12"/>
          </p:nvPr>
        </p:nvSpPr>
        <p:spPr>
          <a:ln/>
        </p:spPr>
        <p:txBody>
          <a:bodyPr/>
          <a:lstStyle>
            <a:lvl1pPr>
              <a:defRPr/>
            </a:lvl1pPr>
          </a:lstStyle>
          <a:p>
            <a:fld id="{B6F15528-21DE-4FAA-801E-634DDDAF4B2B}" type="slidenum">
              <a:rPr lang="en-US" smtClean="0"/>
              <a:pPr/>
              <a:t>‹#›</a:t>
            </a:fld>
            <a:endParaRPr lang="en-US" dirty="0"/>
          </a:p>
        </p:txBody>
      </p:sp>
    </p:spTree>
  </p:cSld>
  <p:clrMapOvr>
    <a:masterClrMapping/>
  </p:clrMapOvr>
  <p:transition>
    <p:zo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fld id="{1D8BD707-D9CF-40AE-B4C6-C98DA3205C09}" type="datetimeFigureOut">
              <a:rPr lang="en-US" smtClean="0"/>
              <a:pPr/>
              <a:t>06-Jul-21</a:t>
            </a:fld>
            <a:endParaRPr lang="en-US" dirty="0"/>
          </a:p>
        </p:txBody>
      </p:sp>
      <p:sp>
        <p:nvSpPr>
          <p:cNvPr id="3" name="Rectangle 5"/>
          <p:cNvSpPr>
            <a:spLocks noGrp="1" noChangeArrowheads="1"/>
          </p:cNvSpPr>
          <p:nvPr>
            <p:ph type="ftr" sz="quarter" idx="11"/>
          </p:nvPr>
        </p:nvSpPr>
        <p:spPr>
          <a:ln/>
        </p:spPr>
        <p:txBody>
          <a:bodyPr/>
          <a:lstStyle>
            <a:lvl1pPr>
              <a:defRPr/>
            </a:lvl1pPr>
          </a:lstStyle>
          <a:p>
            <a:endParaRPr lang="en-US" dirty="0"/>
          </a:p>
        </p:txBody>
      </p:sp>
      <p:sp>
        <p:nvSpPr>
          <p:cNvPr id="4" name="Rectangle 6"/>
          <p:cNvSpPr>
            <a:spLocks noGrp="1" noChangeArrowheads="1"/>
          </p:cNvSpPr>
          <p:nvPr>
            <p:ph type="sldNum" sz="quarter" idx="12"/>
          </p:nvPr>
        </p:nvSpPr>
        <p:spPr>
          <a:ln/>
        </p:spPr>
        <p:txBody>
          <a:bodyPr/>
          <a:lstStyle>
            <a:lvl1pPr>
              <a:defRPr/>
            </a:lvl1pPr>
          </a:lstStyle>
          <a:p>
            <a:fld id="{B6F15528-21DE-4FAA-801E-634DDDAF4B2B}" type="slidenum">
              <a:rPr lang="en-US" smtClean="0"/>
              <a:pPr/>
              <a:t>‹#›</a:t>
            </a:fld>
            <a:endParaRPr lang="en-US" dirty="0"/>
          </a:p>
        </p:txBody>
      </p:sp>
      <p:pic>
        <p:nvPicPr>
          <p:cNvPr id="5" name="Picture 4" descr="image001.png"/>
          <p:cNvPicPr>
            <a:picLocks noChangeAspect="1"/>
          </p:cNvPicPr>
          <p:nvPr/>
        </p:nvPicPr>
        <p:blipFill>
          <a:blip r:embed="rId2" cstate="print"/>
          <a:stretch>
            <a:fillRect/>
          </a:stretch>
        </p:blipFill>
        <p:spPr>
          <a:xfrm>
            <a:off x="8293541" y="76200"/>
            <a:ext cx="774259" cy="774259"/>
          </a:xfrm>
          <a:prstGeom prst="rect">
            <a:avLst/>
          </a:prstGeom>
        </p:spPr>
      </p:pic>
    </p:spTree>
  </p:cSld>
  <p:clrMapOvr>
    <a:masterClrMapping/>
  </p:clrMapOvr>
  <p:transition>
    <p:zo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fld id="{1D8BD707-D9CF-40AE-B4C6-C98DA3205C09}" type="datetimeFigureOut">
              <a:rPr lang="en-US" smtClean="0"/>
              <a:pPr/>
              <a:t>06-Jul-21</a:t>
            </a:fld>
            <a:endParaRPr lang="en-US" dirty="0"/>
          </a:p>
        </p:txBody>
      </p:sp>
      <p:sp>
        <p:nvSpPr>
          <p:cNvPr id="6" name="Rectangle 5"/>
          <p:cNvSpPr>
            <a:spLocks noGrp="1" noChangeArrowheads="1"/>
          </p:cNvSpPr>
          <p:nvPr>
            <p:ph type="ftr" sz="quarter" idx="11"/>
          </p:nvPr>
        </p:nvSpPr>
        <p:spPr>
          <a:ln/>
        </p:spPr>
        <p:txBody>
          <a:bodyPr/>
          <a:lstStyle>
            <a:lvl1pPr>
              <a:defRPr/>
            </a:lvl1pPr>
          </a:lstStyle>
          <a:p>
            <a:endParaRPr lang="en-US" dirty="0"/>
          </a:p>
        </p:txBody>
      </p:sp>
      <p:sp>
        <p:nvSpPr>
          <p:cNvPr id="7" name="Rectangle 6"/>
          <p:cNvSpPr>
            <a:spLocks noGrp="1" noChangeArrowheads="1"/>
          </p:cNvSpPr>
          <p:nvPr>
            <p:ph type="sldNum" sz="quarter" idx="12"/>
          </p:nvPr>
        </p:nvSpPr>
        <p:spPr>
          <a:ln/>
        </p:spPr>
        <p:txBody>
          <a:bodyPr/>
          <a:lstStyle>
            <a:lvl1pPr>
              <a:defRPr/>
            </a:lvl1pPr>
          </a:lstStyle>
          <a:p>
            <a:fld id="{B6F15528-21DE-4FAA-801E-634DDDAF4B2B}"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fld id="{1D8BD707-D9CF-40AE-B4C6-C98DA3205C09}" type="datetimeFigureOut">
              <a:rPr lang="en-US" smtClean="0"/>
              <a:pPr/>
              <a:t>06-Jul-21</a:t>
            </a:fld>
            <a:endParaRPr lang="en-US" dirty="0"/>
          </a:p>
        </p:txBody>
      </p:sp>
      <p:sp>
        <p:nvSpPr>
          <p:cNvPr id="6" name="Rectangle 5"/>
          <p:cNvSpPr>
            <a:spLocks noGrp="1" noChangeArrowheads="1"/>
          </p:cNvSpPr>
          <p:nvPr>
            <p:ph type="ftr" sz="quarter" idx="11"/>
          </p:nvPr>
        </p:nvSpPr>
        <p:spPr>
          <a:ln/>
        </p:spPr>
        <p:txBody>
          <a:bodyPr/>
          <a:lstStyle>
            <a:lvl1pPr>
              <a:defRPr/>
            </a:lvl1pPr>
          </a:lstStyle>
          <a:p>
            <a:endParaRPr lang="en-US" dirty="0"/>
          </a:p>
        </p:txBody>
      </p:sp>
      <p:sp>
        <p:nvSpPr>
          <p:cNvPr id="7" name="Rectangle 6"/>
          <p:cNvSpPr>
            <a:spLocks noGrp="1" noChangeArrowheads="1"/>
          </p:cNvSpPr>
          <p:nvPr>
            <p:ph type="sldNum" sz="quarter" idx="12"/>
          </p:nvPr>
        </p:nvSpPr>
        <p:spPr>
          <a:ln/>
        </p:spPr>
        <p:txBody>
          <a:bodyPr/>
          <a:lstStyle>
            <a:lvl1pPr>
              <a:defRPr/>
            </a:lvl1pPr>
          </a:lstStyle>
          <a:p>
            <a:fld id="{B6F15528-21DE-4FAA-801E-634DDDAF4B2B}"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bwMode="auto">
          <a:xfrm>
            <a:off x="457200" y="277813"/>
            <a:ext cx="8229600" cy="11398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a:t>Click to edit Master title style</a:t>
            </a:r>
          </a:p>
        </p:txBody>
      </p:sp>
      <p:sp>
        <p:nvSpPr>
          <p:cNvPr id="4099" name="Rectangle 3"/>
          <p:cNvSpPr>
            <a:spLocks noGrp="1" noChangeArrowheads="1"/>
          </p:cNvSpPr>
          <p:nvPr>
            <p:ph type="body" idx="1"/>
          </p:nvPr>
        </p:nvSpPr>
        <p:spPr bwMode="auto">
          <a:xfrm>
            <a:off x="457200" y="1600200"/>
            <a:ext cx="8229600" cy="45307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6148" name="Rectangle 4"/>
          <p:cNvSpPr>
            <a:spLocks noGrp="1" noChangeArrowheads="1"/>
          </p:cNvSpPr>
          <p:nvPr>
            <p:ph type="dt" sz="half" idx="2"/>
          </p:nvPr>
        </p:nvSpPr>
        <p:spPr bwMode="auto">
          <a:xfrm>
            <a:off x="457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smtClean="0">
                <a:latin typeface="+mj-lt"/>
              </a:defRPr>
            </a:lvl1pPr>
          </a:lstStyle>
          <a:p>
            <a:fld id="{1D8BD707-D9CF-40AE-B4C6-C98DA3205C09}" type="datetimeFigureOut">
              <a:rPr lang="en-US" smtClean="0"/>
              <a:pPr/>
              <a:t>06-Jul-21</a:t>
            </a:fld>
            <a:endParaRPr lang="en-US" dirty="0"/>
          </a:p>
        </p:txBody>
      </p:sp>
      <p:sp>
        <p:nvSpPr>
          <p:cNvPr id="614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200" smtClean="0">
                <a:latin typeface="+mj-lt"/>
              </a:defRPr>
            </a:lvl1pPr>
          </a:lstStyle>
          <a:p>
            <a:endParaRPr lang="en-US" dirty="0"/>
          </a:p>
        </p:txBody>
      </p:sp>
      <p:sp>
        <p:nvSpPr>
          <p:cNvPr id="6150" name="Rectangle 6"/>
          <p:cNvSpPr>
            <a:spLocks noGrp="1" noChangeArrowheads="1"/>
          </p:cNvSpPr>
          <p:nvPr>
            <p:ph type="sldNum" sz="quarter" idx="4"/>
          </p:nvPr>
        </p:nvSpPr>
        <p:spPr bwMode="auto">
          <a:xfrm>
            <a:off x="6553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smtClean="0">
                <a:latin typeface="+mj-lt"/>
              </a:defRPr>
            </a:lvl1pPr>
          </a:lstStyle>
          <a:p>
            <a:fld id="{B6F15528-21DE-4FAA-801E-634DDDAF4B2B}" type="slidenum">
              <a:rPr lang="en-US" smtClean="0"/>
              <a:pPr/>
              <a:t>‹#›</a:t>
            </a:fld>
            <a:endParaRPr lang="en-US" dirty="0"/>
          </a:p>
        </p:txBody>
      </p:sp>
      <p:sp>
        <p:nvSpPr>
          <p:cNvPr id="6151" name="Freeform 7"/>
          <p:cNvSpPr>
            <a:spLocks noChangeArrowheads="1"/>
          </p:cNvSpPr>
          <p:nvPr/>
        </p:nvSpPr>
        <p:spPr bwMode="auto">
          <a:xfrm>
            <a:off x="381000" y="228600"/>
            <a:ext cx="8229600" cy="6096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19050" cap="flat" cmpd="sng">
            <a:solidFill>
              <a:schemeClr val="accent1"/>
            </a:solidFill>
            <a:prstDash val="solid"/>
            <a:miter lim="800000"/>
            <a:headEnd/>
            <a:tailEnd/>
          </a:ln>
        </p:spPr>
        <p:txBody>
          <a:bodyPr/>
          <a:lstStyle/>
          <a:p>
            <a:pPr>
              <a:defRPr/>
            </a:pPr>
            <a:endParaRPr lang="en-US" dirty="0"/>
          </a:p>
        </p:txBody>
      </p:sp>
      <p:sp>
        <p:nvSpPr>
          <p:cNvPr id="6152" name="Line 8"/>
          <p:cNvSpPr>
            <a:spLocks noChangeShapeType="1"/>
          </p:cNvSpPr>
          <p:nvPr/>
        </p:nvSpPr>
        <p:spPr bwMode="auto">
          <a:xfrm>
            <a:off x="457200" y="6172200"/>
            <a:ext cx="8229600" cy="0"/>
          </a:xfrm>
          <a:prstGeom prst="line">
            <a:avLst/>
          </a:prstGeom>
          <a:noFill/>
          <a:ln w="19050">
            <a:solidFill>
              <a:schemeClr val="accent1"/>
            </a:solidFill>
            <a:round/>
            <a:headEnd/>
            <a:tailEnd/>
          </a:ln>
          <a:effectLst/>
        </p:spPr>
        <p:txBody>
          <a:bodyPr/>
          <a:lstStyle/>
          <a:p>
            <a:pPr>
              <a:defRPr/>
            </a:pPr>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animEffect transition="in" filter="wipe(left)">
                                      <p:cBhvr>
                                        <p:cTn id="7" dur="500"/>
                                        <p:tgtEl>
                                          <p:spTgt spid="409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099">
                                            <p:txEl>
                                              <p:pRg st="1" end="1"/>
                                            </p:txEl>
                                          </p:spTgt>
                                        </p:tgtEl>
                                        <p:attrNameLst>
                                          <p:attrName>style.visibility</p:attrName>
                                        </p:attrNameLst>
                                      </p:cBhvr>
                                      <p:to>
                                        <p:strVal val="visible"/>
                                      </p:to>
                                    </p:set>
                                    <p:animEffect transition="in" filter="wipe(left)">
                                      <p:cBhvr>
                                        <p:cTn id="12" dur="500"/>
                                        <p:tgtEl>
                                          <p:spTgt spid="4099">
                                            <p:txEl>
                                              <p:pRg st="1" end="1"/>
                                            </p:txEl>
                                          </p:spTgt>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4099">
                                            <p:txEl>
                                              <p:pRg st="2" end="2"/>
                                            </p:txEl>
                                          </p:spTgt>
                                        </p:tgtEl>
                                        <p:attrNameLst>
                                          <p:attrName>style.visibility</p:attrName>
                                        </p:attrNameLst>
                                      </p:cBhvr>
                                      <p:to>
                                        <p:strVal val="visible"/>
                                      </p:to>
                                    </p:set>
                                    <p:animEffect transition="in" filter="wipe(left)">
                                      <p:cBhvr>
                                        <p:cTn id="15" dur="500"/>
                                        <p:tgtEl>
                                          <p:spTgt spid="4099">
                                            <p:txEl>
                                              <p:pRg st="2" end="2"/>
                                            </p:txEl>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4099">
                                            <p:txEl>
                                              <p:pRg st="3" end="3"/>
                                            </p:txEl>
                                          </p:spTgt>
                                        </p:tgtEl>
                                        <p:attrNameLst>
                                          <p:attrName>style.visibility</p:attrName>
                                        </p:attrNameLst>
                                      </p:cBhvr>
                                      <p:to>
                                        <p:strVal val="visible"/>
                                      </p:to>
                                    </p:set>
                                    <p:animEffect transition="in" filter="wipe(left)">
                                      <p:cBhvr>
                                        <p:cTn id="18" dur="500"/>
                                        <p:tgtEl>
                                          <p:spTgt spid="4099">
                                            <p:txEl>
                                              <p:pRg st="3" end="3"/>
                                            </p:txEl>
                                          </p:spTgt>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4099">
                                            <p:txEl>
                                              <p:pRg st="4" end="4"/>
                                            </p:txEl>
                                          </p:spTgt>
                                        </p:tgtEl>
                                        <p:attrNameLst>
                                          <p:attrName>style.visibility</p:attrName>
                                        </p:attrNameLst>
                                      </p:cBhvr>
                                      <p:to>
                                        <p:strVal val="visible"/>
                                      </p:to>
                                    </p:set>
                                    <p:animEffect transition="in" filter="wipe(left)">
                                      <p:cBhvr>
                                        <p:cTn id="21" dur="500"/>
                                        <p:tgtEl>
                                          <p:spTgt spid="409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9" grpId="0" build="p" bldLvl="5" autoUpdateAnimBg="0"/>
    </p:bldLst>
  </p:timing>
  <p:txStyles>
    <p:titleStyle>
      <a:lvl1pPr algn="l" rtl="0" eaLnBrk="1" fontAlgn="base" hangingPunct="1">
        <a:spcBef>
          <a:spcPct val="0"/>
        </a:spcBef>
        <a:spcAft>
          <a:spcPct val="0"/>
        </a:spcAft>
        <a:defRPr sz="4200">
          <a:solidFill>
            <a:schemeClr val="tx2"/>
          </a:solidFill>
          <a:latin typeface="+mj-lt"/>
          <a:ea typeface="+mj-ea"/>
          <a:cs typeface="+mj-cs"/>
        </a:defRPr>
      </a:lvl1pPr>
      <a:lvl2pPr algn="l" rtl="0" eaLnBrk="1" fontAlgn="base" hangingPunct="1">
        <a:spcBef>
          <a:spcPct val="0"/>
        </a:spcBef>
        <a:spcAft>
          <a:spcPct val="0"/>
        </a:spcAft>
        <a:defRPr sz="4200">
          <a:solidFill>
            <a:schemeClr val="tx2"/>
          </a:solidFill>
          <a:latin typeface="Garamond" pitchFamily="18" charset="0"/>
        </a:defRPr>
      </a:lvl2pPr>
      <a:lvl3pPr algn="l" rtl="0" eaLnBrk="1" fontAlgn="base" hangingPunct="1">
        <a:spcBef>
          <a:spcPct val="0"/>
        </a:spcBef>
        <a:spcAft>
          <a:spcPct val="0"/>
        </a:spcAft>
        <a:defRPr sz="4200">
          <a:solidFill>
            <a:schemeClr val="tx2"/>
          </a:solidFill>
          <a:latin typeface="Garamond" pitchFamily="18" charset="0"/>
        </a:defRPr>
      </a:lvl3pPr>
      <a:lvl4pPr algn="l" rtl="0" eaLnBrk="1" fontAlgn="base" hangingPunct="1">
        <a:spcBef>
          <a:spcPct val="0"/>
        </a:spcBef>
        <a:spcAft>
          <a:spcPct val="0"/>
        </a:spcAft>
        <a:defRPr sz="4200">
          <a:solidFill>
            <a:schemeClr val="tx2"/>
          </a:solidFill>
          <a:latin typeface="Garamond" pitchFamily="18" charset="0"/>
        </a:defRPr>
      </a:lvl4pPr>
      <a:lvl5pPr algn="l" rtl="0" eaLnBrk="1" fontAlgn="base" hangingPunct="1">
        <a:spcBef>
          <a:spcPct val="0"/>
        </a:spcBef>
        <a:spcAft>
          <a:spcPct val="0"/>
        </a:spcAft>
        <a:defRPr sz="4200">
          <a:solidFill>
            <a:schemeClr val="tx2"/>
          </a:solidFill>
          <a:latin typeface="Garamond" pitchFamily="18" charset="0"/>
        </a:defRPr>
      </a:lvl5pPr>
      <a:lvl6pPr marL="457200" algn="l" rtl="0" eaLnBrk="1" fontAlgn="base" hangingPunct="1">
        <a:spcBef>
          <a:spcPct val="0"/>
        </a:spcBef>
        <a:spcAft>
          <a:spcPct val="0"/>
        </a:spcAft>
        <a:defRPr sz="4200">
          <a:solidFill>
            <a:schemeClr val="tx2"/>
          </a:solidFill>
          <a:latin typeface="Garamond" pitchFamily="18" charset="0"/>
        </a:defRPr>
      </a:lvl6pPr>
      <a:lvl7pPr marL="914400" algn="l" rtl="0" eaLnBrk="1" fontAlgn="base" hangingPunct="1">
        <a:spcBef>
          <a:spcPct val="0"/>
        </a:spcBef>
        <a:spcAft>
          <a:spcPct val="0"/>
        </a:spcAft>
        <a:defRPr sz="4200">
          <a:solidFill>
            <a:schemeClr val="tx2"/>
          </a:solidFill>
          <a:latin typeface="Garamond" pitchFamily="18" charset="0"/>
        </a:defRPr>
      </a:lvl7pPr>
      <a:lvl8pPr marL="1371600" algn="l" rtl="0" eaLnBrk="1" fontAlgn="base" hangingPunct="1">
        <a:spcBef>
          <a:spcPct val="0"/>
        </a:spcBef>
        <a:spcAft>
          <a:spcPct val="0"/>
        </a:spcAft>
        <a:defRPr sz="4200">
          <a:solidFill>
            <a:schemeClr val="tx2"/>
          </a:solidFill>
          <a:latin typeface="Garamond" pitchFamily="18" charset="0"/>
        </a:defRPr>
      </a:lvl8pPr>
      <a:lvl9pPr marL="1828800" algn="l" rtl="0" eaLnBrk="1" fontAlgn="base" hangingPunct="1">
        <a:spcBef>
          <a:spcPct val="0"/>
        </a:spcBef>
        <a:spcAft>
          <a:spcPct val="0"/>
        </a:spcAft>
        <a:defRPr sz="4200">
          <a:solidFill>
            <a:schemeClr val="tx2"/>
          </a:solidFill>
          <a:latin typeface="Garamond" pitchFamily="18" charset="0"/>
        </a:defRPr>
      </a:lvl9pPr>
    </p:titleStyle>
    <p:bodyStyle>
      <a:lvl1pPr marL="342900" indent="-342900" algn="l" rtl="0" eaLnBrk="1" fontAlgn="base" hangingPunct="1">
        <a:spcBef>
          <a:spcPct val="20000"/>
        </a:spcBef>
        <a:spcAft>
          <a:spcPct val="0"/>
        </a:spcAft>
        <a:buClr>
          <a:schemeClr val="accent1"/>
        </a:buClr>
        <a:buSzPct val="65000"/>
        <a:buFont typeface="Wingdings" pitchFamily="2" charset="2"/>
        <a:buChar char="n"/>
        <a:defRPr sz="3000">
          <a:solidFill>
            <a:schemeClr val="tx1"/>
          </a:solidFill>
          <a:latin typeface="+mn-lt"/>
          <a:ea typeface="+mn-ea"/>
          <a:cs typeface="+mn-cs"/>
        </a:defRPr>
      </a:lvl1pPr>
      <a:lvl2pPr marL="669925" indent="-325438" algn="l" rtl="0" eaLnBrk="1" fontAlgn="base" hangingPunct="1">
        <a:spcBef>
          <a:spcPct val="20000"/>
        </a:spcBef>
        <a:spcAft>
          <a:spcPct val="0"/>
        </a:spcAft>
        <a:buClr>
          <a:schemeClr val="accent2"/>
        </a:buClr>
        <a:buSzPct val="60000"/>
        <a:buFont typeface="Wingdings" pitchFamily="2" charset="2"/>
        <a:buChar char="q"/>
        <a:defRPr sz="2600">
          <a:solidFill>
            <a:schemeClr val="tx1"/>
          </a:solidFill>
          <a:latin typeface="+mn-lt"/>
        </a:defRPr>
      </a:lvl2pPr>
      <a:lvl3pPr marL="1022350" indent="-350838" algn="l" rtl="0" eaLnBrk="1" fontAlgn="base" hangingPunct="1">
        <a:spcBef>
          <a:spcPct val="20000"/>
        </a:spcBef>
        <a:spcAft>
          <a:spcPct val="0"/>
        </a:spcAft>
        <a:buClr>
          <a:schemeClr val="accent1"/>
        </a:buClr>
        <a:buSzPct val="65000"/>
        <a:buFont typeface="Wingdings" pitchFamily="2" charset="2"/>
        <a:buChar char="n"/>
        <a:defRPr sz="2200">
          <a:solidFill>
            <a:schemeClr val="tx1"/>
          </a:solidFill>
          <a:latin typeface="+mn-lt"/>
        </a:defRPr>
      </a:lvl3pPr>
      <a:lvl4pPr marL="1339850" indent="-315913" algn="l" rtl="0" eaLnBrk="1" fontAlgn="base" hangingPunct="1">
        <a:spcBef>
          <a:spcPct val="20000"/>
        </a:spcBef>
        <a:spcAft>
          <a:spcPct val="0"/>
        </a:spcAft>
        <a:buClr>
          <a:schemeClr val="accent2"/>
        </a:buClr>
        <a:buSzPct val="70000"/>
        <a:buFont typeface="Wingdings" pitchFamily="2" charset="2"/>
        <a:buChar char="q"/>
        <a:defRPr sz="2000">
          <a:solidFill>
            <a:schemeClr val="tx1"/>
          </a:solidFill>
          <a:latin typeface="+mn-lt"/>
        </a:defRPr>
      </a:lvl4pPr>
      <a:lvl5pPr marL="16811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defRPr>
      </a:lvl5pPr>
      <a:lvl6pPr marL="21383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defRPr>
      </a:lvl6pPr>
      <a:lvl7pPr marL="25955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defRPr>
      </a:lvl7pPr>
      <a:lvl8pPr marL="30527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defRPr>
      </a:lvl8pPr>
      <a:lvl9pPr marL="35099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vyshnavapuranampoojasri/IOT_BASED_SMARTCITY.git"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3"/>
          <p:cNvSpPr>
            <a:spLocks noGrp="1"/>
          </p:cNvSpPr>
          <p:nvPr>
            <p:ph type="ctrTitle"/>
          </p:nvPr>
        </p:nvSpPr>
        <p:spPr>
          <a:xfrm>
            <a:off x="762000" y="1295400"/>
            <a:ext cx="7623175" cy="2133600"/>
          </a:xfrm>
        </p:spPr>
        <p:txBody>
          <a:bodyPr/>
          <a:lstStyle/>
          <a:p>
            <a:pPr algn="ctr"/>
            <a:r>
              <a:rPr lang="en-US" sz="2800" b="1" dirty="0"/>
              <a:t>IOT-BASED SMART CITIES :                 INTELLIGENT GARBAGE </a:t>
            </a:r>
            <a:r>
              <a:rPr lang="en-US" sz="2800" b="1" dirty="0" smtClean="0"/>
              <a:t>COLLECTION</a:t>
            </a:r>
            <a:br>
              <a:rPr lang="en-US" sz="2800" b="1" dirty="0" smtClean="0"/>
            </a:br>
            <a:r>
              <a:rPr lang="en-US" sz="2800" b="1" dirty="0" smtClean="0"/>
              <a:t/>
            </a:r>
            <a:br>
              <a:rPr lang="en-US" sz="2800" b="1" dirty="0" smtClean="0"/>
            </a:br>
            <a:r>
              <a:rPr lang="en-US" sz="1800" b="1" dirty="0" err="1" smtClean="0"/>
              <a:t>Github</a:t>
            </a:r>
            <a:r>
              <a:rPr lang="en-US" sz="1800" b="1" dirty="0" smtClean="0"/>
              <a:t> link: </a:t>
            </a:r>
            <a:r>
              <a:rPr lang="en-US" sz="1800" b="1" dirty="0" smtClean="0">
                <a:hlinkClick r:id="rId3"/>
              </a:rPr>
              <a:t>https</a:t>
            </a:r>
            <a:r>
              <a:rPr lang="en-US" sz="1800" b="1" dirty="0" smtClean="0">
                <a:hlinkClick r:id="rId3"/>
              </a:rPr>
              <a:t>://github.com/vyshnavapuranampoojasri/IOT_BASED_SMARTCITY.git</a:t>
            </a:r>
            <a:r>
              <a:rPr lang="en-IN" sz="3200" dirty="0">
                <a:effectLst>
                  <a:outerShdw blurRad="38100" dist="38100" dir="2700000" algn="tl">
                    <a:srgbClr val="000000">
                      <a:alpha val="43137"/>
                    </a:srgbClr>
                  </a:outerShdw>
                </a:effectLst>
                <a:latin typeface="Times New Roman" pitchFamily="18" charset="0"/>
                <a:cs typeface="Times New Roman" pitchFamily="18" charset="0"/>
              </a:rPr>
              <a:t/>
            </a:r>
            <a:br>
              <a:rPr lang="en-IN" sz="3200" dirty="0">
                <a:effectLst>
                  <a:outerShdw blurRad="38100" dist="38100" dir="2700000" algn="tl">
                    <a:srgbClr val="000000">
                      <a:alpha val="43137"/>
                    </a:srgbClr>
                  </a:outerShdw>
                </a:effectLst>
                <a:latin typeface="Times New Roman" pitchFamily="18" charset="0"/>
                <a:cs typeface="Times New Roman" pitchFamily="18" charset="0"/>
              </a:rPr>
            </a:br>
            <a:endParaRPr lang="en-IN" sz="2000" dirty="0">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6147" name="Subtitle 4"/>
          <p:cNvSpPr>
            <a:spLocks noGrp="1"/>
          </p:cNvSpPr>
          <p:nvPr>
            <p:ph type="subTitle" idx="1"/>
          </p:nvPr>
        </p:nvSpPr>
        <p:spPr>
          <a:xfrm>
            <a:off x="685800" y="4114800"/>
            <a:ext cx="7848600" cy="1676400"/>
          </a:xfrm>
        </p:spPr>
        <p:txBody>
          <a:bodyPr>
            <a:normAutofit/>
          </a:bodyPr>
          <a:lstStyle/>
          <a:p>
            <a:pPr eaLnBrk="1" hangingPunct="1"/>
            <a:r>
              <a:rPr lang="en-US" sz="2000" b="1" dirty="0">
                <a:latin typeface="Times New Roman" pitchFamily="18" charset="0"/>
                <a:cs typeface="Times New Roman" pitchFamily="18" charset="0"/>
              </a:rPr>
              <a:t>Batch No: A-14 			            	    Project Guide:</a:t>
            </a:r>
          </a:p>
          <a:p>
            <a:pPr algn="just" eaLnBrk="1" hangingPunct="1"/>
            <a:r>
              <a:rPr lang="en-US" sz="1600" dirty="0">
                <a:latin typeface="Times New Roman" pitchFamily="18" charset="0"/>
                <a:cs typeface="Times New Roman" pitchFamily="18" charset="0"/>
              </a:rPr>
              <a:t>POOJASRI V   		(174G1A0552)                      C. SASIKALA, </a:t>
            </a:r>
            <a:r>
              <a:rPr lang="en-US" sz="1300" dirty="0" err="1">
                <a:latin typeface="Times New Roman" pitchFamily="18" charset="0"/>
                <a:cs typeface="Times New Roman" pitchFamily="18" charset="0"/>
              </a:rPr>
              <a:t>M.Tech</a:t>
            </a:r>
            <a:r>
              <a:rPr lang="en-US" sz="1300" dirty="0">
                <a:latin typeface="Times New Roman" pitchFamily="18" charset="0"/>
                <a:cs typeface="Times New Roman" pitchFamily="18" charset="0"/>
              </a:rPr>
              <a:t>, </a:t>
            </a:r>
            <a:r>
              <a:rPr lang="en-US" sz="1300" dirty="0" err="1">
                <a:latin typeface="Times New Roman" pitchFamily="18" charset="0"/>
                <a:cs typeface="Times New Roman" pitchFamily="18" charset="0"/>
              </a:rPr>
              <a:t>Ph.D</a:t>
            </a:r>
            <a:endParaRPr lang="en-US" sz="1300" baseline="-25000" dirty="0">
              <a:latin typeface="Times New Roman" pitchFamily="18" charset="0"/>
              <a:cs typeface="Times New Roman" pitchFamily="18" charset="0"/>
            </a:endParaRPr>
          </a:p>
          <a:p>
            <a:pPr algn="just"/>
            <a:r>
              <a:rPr lang="en-US" sz="1600" dirty="0">
                <a:latin typeface="Times New Roman" pitchFamily="18" charset="0"/>
                <a:cs typeface="Times New Roman" pitchFamily="18" charset="0"/>
              </a:rPr>
              <a:t>HARSHITHA  P		(174G1A0522) 	                Associate Professor </a:t>
            </a:r>
          </a:p>
          <a:p>
            <a:pPr algn="just"/>
            <a:r>
              <a:rPr lang="en-US" sz="1600" dirty="0">
                <a:latin typeface="Times New Roman" pitchFamily="18" charset="0"/>
                <a:cs typeface="Times New Roman" pitchFamily="18" charset="0"/>
              </a:rPr>
              <a:t>VANAJA R       		(184G5A0506)</a:t>
            </a:r>
          </a:p>
          <a:p>
            <a:pPr algn="just"/>
            <a:r>
              <a:rPr lang="en-US" sz="1600" dirty="0">
                <a:latin typeface="Times New Roman" pitchFamily="18" charset="0"/>
                <a:cs typeface="Times New Roman" pitchFamily="18" charset="0"/>
              </a:rPr>
              <a:t>LIYAKATH S    		(174G1A0532)</a:t>
            </a:r>
          </a:p>
        </p:txBody>
      </p:sp>
      <p:sp>
        <p:nvSpPr>
          <p:cNvPr id="6148" name="TextBox 5"/>
          <p:cNvSpPr txBox="1">
            <a:spLocks noChangeArrowheads="1"/>
          </p:cNvSpPr>
          <p:nvPr/>
        </p:nvSpPr>
        <p:spPr bwMode="auto">
          <a:xfrm>
            <a:off x="1447800" y="5967412"/>
            <a:ext cx="7086600" cy="1016000"/>
          </a:xfrm>
          <a:prstGeom prst="rect">
            <a:avLst/>
          </a:prstGeom>
          <a:noFill/>
          <a:ln w="9525">
            <a:noFill/>
            <a:miter lim="800000"/>
            <a:headEnd/>
            <a:tailEnd/>
          </a:ln>
        </p:spPr>
        <p:txBody>
          <a:bodyPr>
            <a:spAutoFit/>
          </a:bodyPr>
          <a:lstStyle/>
          <a:p>
            <a:pPr algn="ctr"/>
            <a:r>
              <a:rPr lang="en-US" sz="2400" b="1" dirty="0"/>
              <a:t>Srinivasa Ramanujan Institute of Technology</a:t>
            </a:r>
          </a:p>
          <a:p>
            <a:pPr algn="ctr"/>
            <a:r>
              <a:rPr lang="en-US" b="1" dirty="0"/>
              <a:t>Department of Computer Science &amp; Engineering</a:t>
            </a:r>
          </a:p>
          <a:p>
            <a:endParaRPr lang="en-US" dirty="0"/>
          </a:p>
        </p:txBody>
      </p:sp>
      <p:pic>
        <p:nvPicPr>
          <p:cNvPr id="6149" name="Picture 2"/>
          <p:cNvPicPr>
            <a:picLocks noChangeAspect="1" noChangeArrowheads="1"/>
          </p:cNvPicPr>
          <p:nvPr/>
        </p:nvPicPr>
        <p:blipFill>
          <a:blip r:embed="rId4" cstate="print"/>
          <a:srcRect/>
          <a:stretch>
            <a:fillRect/>
          </a:stretch>
        </p:blipFill>
        <p:spPr bwMode="auto">
          <a:xfrm>
            <a:off x="685800" y="5929312"/>
            <a:ext cx="958850" cy="814388"/>
          </a:xfrm>
          <a:prstGeom prst="rect">
            <a:avLst/>
          </a:prstGeom>
          <a:noFill/>
          <a:ln w="9525">
            <a:noFill/>
            <a:miter lim="800000"/>
            <a:headEnd/>
            <a:tailEnd/>
          </a:ln>
        </p:spPr>
      </p:pic>
    </p:spTree>
  </p:cSld>
  <p:clrMapOvr>
    <a:masterClrMapping/>
  </p:clrMapOvr>
  <mc:AlternateContent xmlns:mc="http://schemas.openxmlformats.org/markup-compatibility/2006">
    <mc:Choice xmlns="" xmlns:p14="http://schemas.microsoft.com/office/powerpoint/2010/main" Requires="p14">
      <p:transition spd="slow" p14:dur="2000" advTm="4000">
        <p14:gallery dir="l"/>
      </p:transition>
    </mc:Choice>
    <mc:Fallback>
      <p:transition spd="slow" advTm="4000">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9200"/>
            <a:ext cx="8229600" cy="4911725"/>
          </a:xfrm>
        </p:spPr>
        <p:txBody>
          <a:bodyPr/>
          <a:lstStyle/>
          <a:p>
            <a:pPr>
              <a:buNone/>
            </a:pPr>
            <a:r>
              <a:rPr lang="en-US" sz="2400" b="1" dirty="0">
                <a:latin typeface="Times New Roman" pitchFamily="18" charset="0"/>
                <a:cs typeface="Times New Roman" pitchFamily="18" charset="0"/>
              </a:rPr>
              <a:t>GSM SIM 9A:</a:t>
            </a:r>
          </a:p>
          <a:p>
            <a:pPr algn="just">
              <a:buNone/>
            </a:pP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	The</a:t>
            </a:r>
            <a:r>
              <a:rPr lang="en-US" sz="2400" dirty="0">
                <a:latin typeface="Times New Roman" pitchFamily="18" charset="0"/>
                <a:cs typeface="Times New Roman" pitchFamily="18" charset="0"/>
              </a:rPr>
              <a:t> SIM900 is a complete Quad-band GSM/GPRS solution in a SMT module which can be embedded in the customer applications. Featuring an industry-standard interface, the SIM900 delivers GSM/GPRS 850/900/1800/1900MHz performance for voice, SMS, Data.</a:t>
            </a:r>
            <a:endParaRPr lang="en-US" sz="2400" b="1" dirty="0">
              <a:latin typeface="Times New Roman" pitchFamily="18" charset="0"/>
              <a:cs typeface="Times New Roman" pitchFamily="18" charset="0"/>
            </a:endParaRPr>
          </a:p>
        </p:txBody>
      </p:sp>
      <p:pic>
        <p:nvPicPr>
          <p:cNvPr id="2" name="Picture 1">
            <a:extLst>
              <a:ext uri="{FF2B5EF4-FFF2-40B4-BE49-F238E27FC236}">
                <a16:creationId xmlns="" xmlns:a16="http://schemas.microsoft.com/office/drawing/2014/main" id="{505EEA26-8204-4673-B488-155C8D13423F}"/>
              </a:ext>
            </a:extLst>
          </p:cNvPr>
          <p:cNvPicPr>
            <a:picLocks noChangeAspect="1"/>
          </p:cNvPicPr>
          <p:nvPr/>
        </p:nvPicPr>
        <p:blipFill>
          <a:blip r:embed="rId2"/>
          <a:stretch>
            <a:fillRect/>
          </a:stretch>
        </p:blipFill>
        <p:spPr>
          <a:xfrm>
            <a:off x="3048000" y="3613450"/>
            <a:ext cx="3667125" cy="25146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7525"/>
          </a:xfrm>
        </p:spPr>
        <p:txBody>
          <a:bodyPr/>
          <a:lstStyle/>
          <a:p>
            <a:pPr>
              <a:buNone/>
            </a:pPr>
            <a:r>
              <a:rPr lang="en-US" sz="2400" b="1" dirty="0">
                <a:latin typeface="Times New Roman" pitchFamily="18" charset="0"/>
                <a:cs typeface="Times New Roman" pitchFamily="18" charset="0"/>
              </a:rPr>
              <a:t>Servo motor :</a:t>
            </a:r>
          </a:p>
          <a:p>
            <a:pPr algn="just">
              <a:buNone/>
            </a:pPr>
            <a:r>
              <a:rPr lang="en-US" sz="2400" b="1" i="0" dirty="0">
                <a:solidFill>
                  <a:srgbClr val="202124"/>
                </a:solidFill>
                <a:effectLst/>
                <a:latin typeface="Times New Roman" pitchFamily="18" charset="0"/>
                <a:cs typeface="Times New Roman" pitchFamily="18" charset="0"/>
              </a:rPr>
              <a:t>    </a:t>
            </a:r>
            <a:r>
              <a:rPr lang="en-US" sz="2400" dirty="0">
                <a:solidFill>
                  <a:srgbClr val="202124"/>
                </a:solidFill>
                <a:effectLst/>
                <a:latin typeface="Times New Roman" pitchFamily="18" charset="0"/>
                <a:cs typeface="Times New Roman" pitchFamily="18" charset="0"/>
              </a:rPr>
              <a:t>Servos</a:t>
            </a:r>
            <a:r>
              <a:rPr lang="en-US" sz="2400" b="0" i="0" dirty="0">
                <a:solidFill>
                  <a:srgbClr val="202124"/>
                </a:solidFill>
                <a:effectLst/>
                <a:latin typeface="Times New Roman" pitchFamily="18" charset="0"/>
                <a:cs typeface="Times New Roman" pitchFamily="18" charset="0"/>
              </a:rPr>
              <a:t> are controlled by sending an electrical pulse of variable width, or pulse width modulation (PWM), through the control wire. There is a minimum pulse, a maximum pulse, and a repetition rate. A </a:t>
            </a:r>
            <a:r>
              <a:rPr lang="en-US" sz="2400" i="0" dirty="0">
                <a:solidFill>
                  <a:srgbClr val="202124"/>
                </a:solidFill>
                <a:effectLst/>
                <a:latin typeface="Times New Roman" pitchFamily="18" charset="0"/>
                <a:cs typeface="Times New Roman" pitchFamily="18" charset="0"/>
              </a:rPr>
              <a:t>servo</a:t>
            </a:r>
            <a:r>
              <a:rPr lang="en-US" sz="2400" b="1" i="0" dirty="0">
                <a:solidFill>
                  <a:srgbClr val="202124"/>
                </a:solidFill>
                <a:effectLst/>
                <a:latin typeface="Times New Roman" pitchFamily="18" charset="0"/>
                <a:cs typeface="Times New Roman" pitchFamily="18" charset="0"/>
              </a:rPr>
              <a:t> </a:t>
            </a:r>
            <a:r>
              <a:rPr lang="en-US" sz="2400" i="0" dirty="0">
                <a:solidFill>
                  <a:srgbClr val="202124"/>
                </a:solidFill>
                <a:effectLst/>
                <a:latin typeface="Times New Roman" pitchFamily="18" charset="0"/>
                <a:cs typeface="Times New Roman" pitchFamily="18" charset="0"/>
              </a:rPr>
              <a:t>motor</a:t>
            </a:r>
            <a:r>
              <a:rPr lang="en-US" sz="2400" b="0" i="0" dirty="0">
                <a:solidFill>
                  <a:srgbClr val="202124"/>
                </a:solidFill>
                <a:effectLst/>
                <a:latin typeface="Times New Roman" pitchFamily="18" charset="0"/>
                <a:cs typeface="Times New Roman" pitchFamily="18" charset="0"/>
              </a:rPr>
              <a:t> can usually only turn 90° in either direction for a total of 180° movement.</a:t>
            </a:r>
            <a:endParaRPr lang="en-US" sz="2400" b="1" dirty="0">
              <a:latin typeface="Times New Roman" pitchFamily="18" charset="0"/>
              <a:cs typeface="Times New Roman" pitchFamily="18" charset="0"/>
            </a:endParaRPr>
          </a:p>
        </p:txBody>
      </p:sp>
      <p:pic>
        <p:nvPicPr>
          <p:cNvPr id="4" name="Picture 3" descr="servo motor.png"/>
          <p:cNvPicPr>
            <a:picLocks noChangeAspect="1"/>
          </p:cNvPicPr>
          <p:nvPr/>
        </p:nvPicPr>
        <p:blipFill>
          <a:blip r:embed="rId2"/>
          <a:stretch>
            <a:fillRect/>
          </a:stretch>
        </p:blipFill>
        <p:spPr>
          <a:xfrm>
            <a:off x="2971800" y="3733800"/>
            <a:ext cx="2971800" cy="20574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C06EDBD6-3BDB-44C0-A950-AD9B37353861}"/>
              </a:ext>
            </a:extLst>
          </p:cNvPr>
          <p:cNvSpPr>
            <a:spLocks noGrp="1"/>
          </p:cNvSpPr>
          <p:nvPr>
            <p:ph idx="1"/>
          </p:nvPr>
        </p:nvSpPr>
        <p:spPr>
          <a:xfrm>
            <a:off x="457200" y="1219200"/>
            <a:ext cx="8229600" cy="4911725"/>
          </a:xfrm>
        </p:spPr>
        <p:txBody>
          <a:bodyPr/>
          <a:lstStyle/>
          <a:p>
            <a:pPr marL="0" indent="0">
              <a:buNone/>
            </a:pPr>
            <a:r>
              <a:rPr lang="en-US" b="1" dirty="0">
                <a:latin typeface="Times New Roman" pitchFamily="18" charset="0"/>
                <a:cs typeface="Times New Roman" pitchFamily="18" charset="0"/>
              </a:rPr>
              <a:t>IR sensor</a:t>
            </a:r>
            <a:r>
              <a:rPr lang="en-US" dirty="0">
                <a:latin typeface="Times New Roman" pitchFamily="18" charset="0"/>
                <a:cs typeface="Times New Roman" pitchFamily="18" charset="0"/>
              </a:rPr>
              <a:t>:</a:t>
            </a:r>
          </a:p>
          <a:p>
            <a:pPr marL="0" indent="0">
              <a:buNone/>
            </a:pPr>
            <a:r>
              <a:rPr lang="en-US" sz="2400" b="0" i="0" dirty="0">
                <a:effectLst/>
                <a:latin typeface="Times New Roman" pitchFamily="18" charset="0"/>
                <a:cs typeface="Times New Roman" pitchFamily="18" charset="0"/>
              </a:rPr>
              <a:t>An infrared sensor is an electronic device, that emits in order to sense some aspects of the surroundings.</a:t>
            </a:r>
            <a:endParaRPr lang="en-IN" sz="2400" dirty="0">
              <a:latin typeface="Times New Roman" pitchFamily="18" charset="0"/>
              <a:cs typeface="Times New Roman" pitchFamily="18" charset="0"/>
            </a:endParaRPr>
          </a:p>
        </p:txBody>
      </p:sp>
      <p:pic>
        <p:nvPicPr>
          <p:cNvPr id="4" name="Picture 3">
            <a:extLst>
              <a:ext uri="{FF2B5EF4-FFF2-40B4-BE49-F238E27FC236}">
                <a16:creationId xmlns="" xmlns:a16="http://schemas.microsoft.com/office/drawing/2014/main" id="{9354A9BB-A3E0-4BCC-9B73-84E0056EEDF6}"/>
              </a:ext>
            </a:extLst>
          </p:cNvPr>
          <p:cNvPicPr>
            <a:picLocks noChangeAspect="1"/>
          </p:cNvPicPr>
          <p:nvPr/>
        </p:nvPicPr>
        <p:blipFill>
          <a:blip r:embed="rId2"/>
          <a:stretch>
            <a:fillRect/>
          </a:stretch>
        </p:blipFill>
        <p:spPr>
          <a:xfrm>
            <a:off x="2971800" y="3124200"/>
            <a:ext cx="2590800" cy="2362200"/>
          </a:xfrm>
          <a:prstGeom prst="rect">
            <a:avLst/>
          </a:prstGeom>
        </p:spPr>
      </p:pic>
    </p:spTree>
    <p:extLst>
      <p:ext uri="{BB962C8B-B14F-4D97-AF65-F5344CB8AC3E}">
        <p14:creationId xmlns="" xmlns:p14="http://schemas.microsoft.com/office/powerpoint/2010/main" val="16439567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DDFE8B5-CDBF-46AD-8B3A-06597C5A02AC}"/>
              </a:ext>
            </a:extLst>
          </p:cNvPr>
          <p:cNvSpPr>
            <a:spLocks noGrp="1"/>
          </p:cNvSpPr>
          <p:nvPr>
            <p:ph type="title"/>
          </p:nvPr>
        </p:nvSpPr>
        <p:spPr/>
        <p:txBody>
          <a:bodyPr/>
          <a:lstStyle/>
          <a:p>
            <a:r>
              <a:rPr lang="en-IN" dirty="0" smtClean="0"/>
              <a:t>Design &amp; Implementation</a:t>
            </a:r>
            <a:endParaRPr lang="en-IN" dirty="0"/>
          </a:p>
        </p:txBody>
      </p:sp>
      <p:pic>
        <p:nvPicPr>
          <p:cNvPr id="13" name="Content Placeholder 12">
            <a:extLst>
              <a:ext uri="{FF2B5EF4-FFF2-40B4-BE49-F238E27FC236}">
                <a16:creationId xmlns="" xmlns:a16="http://schemas.microsoft.com/office/drawing/2014/main" id="{1411649C-25C5-497B-AE4C-A2C619555C55}"/>
              </a:ext>
            </a:extLst>
          </p:cNvPr>
          <p:cNvPicPr>
            <a:picLocks noGrp="1" noChangeAspect="1"/>
          </p:cNvPicPr>
          <p:nvPr>
            <p:ph idx="1"/>
          </p:nvPr>
        </p:nvPicPr>
        <p:blipFill>
          <a:blip r:embed="rId2">
            <a:extLst>
              <a:ext uri="{28A0092B-C50C-407E-A947-70E740481C1C}">
                <a14:useLocalDpi xmlns="" xmlns:a14="http://schemas.microsoft.com/office/drawing/2010/main" val="0"/>
              </a:ext>
            </a:extLst>
          </a:blip>
          <a:stretch>
            <a:fillRect/>
          </a:stretch>
        </p:blipFill>
        <p:spPr>
          <a:xfrm>
            <a:off x="762000" y="1752600"/>
            <a:ext cx="7010400" cy="3886200"/>
          </a:xfrm>
        </p:spPr>
      </p:pic>
    </p:spTree>
    <p:extLst>
      <p:ext uri="{BB962C8B-B14F-4D97-AF65-F5344CB8AC3E}">
        <p14:creationId xmlns="" xmlns:p14="http://schemas.microsoft.com/office/powerpoint/2010/main" val="10654893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 xmlns:a16="http://schemas.microsoft.com/office/drawing/2014/main" id="{26A8AD0A-4238-4518-BC85-3A74625100CE}"/>
              </a:ext>
            </a:extLst>
          </p:cNvPr>
          <p:cNvPicPr>
            <a:picLocks noChangeAspect="1"/>
          </p:cNvPicPr>
          <p:nvPr/>
        </p:nvPicPr>
        <p:blipFill>
          <a:blip r:embed="rId2"/>
          <a:stretch>
            <a:fillRect/>
          </a:stretch>
        </p:blipFill>
        <p:spPr>
          <a:xfrm>
            <a:off x="533400" y="304800"/>
            <a:ext cx="7467600" cy="5867400"/>
          </a:xfrm>
          <a:prstGeom prst="rect">
            <a:avLst/>
          </a:prstGeom>
        </p:spPr>
      </p:pic>
    </p:spTree>
    <p:extLst>
      <p:ext uri="{BB962C8B-B14F-4D97-AF65-F5344CB8AC3E}">
        <p14:creationId xmlns="" xmlns:p14="http://schemas.microsoft.com/office/powerpoint/2010/main" val="149195033"/>
      </p:ext>
    </p:extLst>
  </p:cSld>
  <p:clrMapOvr>
    <a:masterClrMapping/>
  </p:clrMapOvr>
  <p:transition>
    <p:zoom/>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 xmlns:a16="http://schemas.microsoft.com/office/drawing/2014/main" id="{7B5718EE-5161-4D47-820E-C12C68B344FD}"/>
              </a:ext>
            </a:extLst>
          </p:cNvPr>
          <p:cNvPicPr>
            <a:picLocks noChangeAspect="1"/>
          </p:cNvPicPr>
          <p:nvPr/>
        </p:nvPicPr>
        <p:blipFill>
          <a:blip r:embed="rId2"/>
          <a:stretch>
            <a:fillRect/>
          </a:stretch>
        </p:blipFill>
        <p:spPr>
          <a:xfrm>
            <a:off x="457200" y="304800"/>
            <a:ext cx="7405687" cy="5791200"/>
          </a:xfrm>
          <a:prstGeom prst="rect">
            <a:avLst/>
          </a:prstGeom>
        </p:spPr>
      </p:pic>
    </p:spTree>
    <p:extLst>
      <p:ext uri="{BB962C8B-B14F-4D97-AF65-F5344CB8AC3E}">
        <p14:creationId xmlns="" xmlns:p14="http://schemas.microsoft.com/office/powerpoint/2010/main" val="1136819924"/>
      </p:ext>
    </p:extLst>
  </p:cSld>
  <p:clrMapOvr>
    <a:masterClrMapping/>
  </p:clrMapOvr>
  <p:transition>
    <p:zoom/>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 xmlns:a16="http://schemas.microsoft.com/office/drawing/2014/main" id="{229EE15B-5574-4A1B-9753-4D5B20936EDB}"/>
              </a:ext>
            </a:extLst>
          </p:cNvPr>
          <p:cNvPicPr>
            <a:picLocks noChangeAspect="1"/>
          </p:cNvPicPr>
          <p:nvPr/>
        </p:nvPicPr>
        <p:blipFill>
          <a:blip r:embed="rId2"/>
          <a:stretch>
            <a:fillRect/>
          </a:stretch>
        </p:blipFill>
        <p:spPr>
          <a:xfrm>
            <a:off x="481013" y="381000"/>
            <a:ext cx="7900988" cy="5705475"/>
          </a:xfrm>
          <a:prstGeom prst="rect">
            <a:avLst/>
          </a:prstGeom>
        </p:spPr>
      </p:pic>
    </p:spTree>
    <p:extLst>
      <p:ext uri="{BB962C8B-B14F-4D97-AF65-F5344CB8AC3E}">
        <p14:creationId xmlns="" xmlns:p14="http://schemas.microsoft.com/office/powerpoint/2010/main" val="2246803968"/>
      </p:ext>
    </p:extLst>
  </p:cSld>
  <p:clrMapOvr>
    <a:masterClrMapping/>
  </p:clrMapOvr>
  <p:transition>
    <p:zoom/>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Outputs</a:t>
            </a:r>
          </a:p>
        </p:txBody>
      </p:sp>
      <p:pic>
        <p:nvPicPr>
          <p:cNvPr id="6" name="Content Placeholder 5">
            <a:extLst>
              <a:ext uri="{FF2B5EF4-FFF2-40B4-BE49-F238E27FC236}">
                <a16:creationId xmlns="" xmlns:a16="http://schemas.microsoft.com/office/drawing/2014/main" id="{D5AB592C-3535-47A5-BDC3-1762E2DDAB96}"/>
              </a:ext>
            </a:extLst>
          </p:cNvPr>
          <p:cNvPicPr>
            <a:picLocks noGrp="1" noChangeAspect="1"/>
          </p:cNvPicPr>
          <p:nvPr>
            <p:ph sz="half" idx="2"/>
          </p:nvPr>
        </p:nvPicPr>
        <p:blipFill>
          <a:blip r:embed="rId2"/>
          <a:stretch>
            <a:fillRect/>
          </a:stretch>
        </p:blipFill>
        <p:spPr>
          <a:xfrm>
            <a:off x="1600200" y="1163637"/>
            <a:ext cx="3886200" cy="453072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 xmlns:a16="http://schemas.microsoft.com/office/drawing/2014/main" id="{2AED67E9-FFFD-4650-8A07-072FB2AED615}"/>
              </a:ext>
            </a:extLst>
          </p:cNvPr>
          <p:cNvPicPr>
            <a:picLocks noGrp="1" noChangeAspect="1"/>
          </p:cNvPicPr>
          <p:nvPr>
            <p:ph sz="half" idx="1"/>
          </p:nvPr>
        </p:nvPicPr>
        <p:blipFill>
          <a:blip r:embed="rId2"/>
          <a:stretch>
            <a:fillRect/>
          </a:stretch>
        </p:blipFill>
        <p:spPr>
          <a:xfrm>
            <a:off x="685800" y="838200"/>
            <a:ext cx="3422821" cy="4530725"/>
          </a:xfrm>
          <a:prstGeom prst="rect">
            <a:avLst/>
          </a:prstGeom>
        </p:spPr>
      </p:pic>
      <p:pic>
        <p:nvPicPr>
          <p:cNvPr id="6" name="Content Placeholder 5">
            <a:extLst>
              <a:ext uri="{FF2B5EF4-FFF2-40B4-BE49-F238E27FC236}">
                <a16:creationId xmlns="" xmlns:a16="http://schemas.microsoft.com/office/drawing/2014/main" id="{970FE713-2B1A-4E29-838F-6A3BA94CB871}"/>
              </a:ext>
            </a:extLst>
          </p:cNvPr>
          <p:cNvPicPr>
            <a:picLocks noGrp="1" noChangeAspect="1"/>
          </p:cNvPicPr>
          <p:nvPr>
            <p:ph sz="half" idx="2"/>
          </p:nvPr>
        </p:nvPicPr>
        <p:blipFill>
          <a:blip r:embed="rId3"/>
          <a:stretch>
            <a:fillRect/>
          </a:stretch>
        </p:blipFill>
        <p:spPr>
          <a:xfrm>
            <a:off x="5181600" y="838200"/>
            <a:ext cx="2895600" cy="4530725"/>
          </a:xfrm>
          <a:prstGeom prst="rect">
            <a:avLst/>
          </a:prstGeom>
        </p:spPr>
      </p:pic>
    </p:spTree>
    <p:extLst>
      <p:ext uri="{BB962C8B-B14F-4D97-AF65-F5344CB8AC3E}">
        <p14:creationId xmlns="" xmlns:p14="http://schemas.microsoft.com/office/powerpoint/2010/main" val="29024989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283B9FE-78F8-4F24-9444-580B16538405}"/>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 xmlns:a16="http://schemas.microsoft.com/office/drawing/2014/main" id="{32F0BB08-3A15-4636-9A81-D393A41558A5}"/>
              </a:ext>
            </a:extLst>
          </p:cNvPr>
          <p:cNvSpPr>
            <a:spLocks noGrp="1"/>
          </p:cNvSpPr>
          <p:nvPr>
            <p:ph idx="1"/>
          </p:nvPr>
        </p:nvSpPr>
        <p:spPr/>
        <p:txBody>
          <a:bodyPr/>
          <a:lstStyle/>
          <a:p>
            <a:pPr algn="just"/>
            <a:r>
              <a:rPr lang="en-US" sz="2400" dirty="0">
                <a:latin typeface="Times New Roman" pitchFamily="18" charset="0"/>
                <a:cs typeface="Times New Roman" pitchFamily="18" charset="0"/>
              </a:rPr>
              <a:t>This system helps the local municipal administration in waste management system i.e., monitoring of domestic wastage clearance at proper time to avoid damage to the public health.</a:t>
            </a:r>
            <a:endParaRPr lang="en-IN" sz="2400" dirty="0">
              <a:latin typeface="Times New Roman" pitchFamily="18" charset="0"/>
              <a:cs typeface="Times New Roman" pitchFamily="18" charset="0"/>
            </a:endParaRPr>
          </a:p>
        </p:txBody>
      </p:sp>
    </p:spTree>
    <p:extLst>
      <p:ext uri="{BB962C8B-B14F-4D97-AF65-F5344CB8AC3E}">
        <p14:creationId xmlns="" xmlns:p14="http://schemas.microsoft.com/office/powerpoint/2010/main" val="29327542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Contents</a:t>
            </a:r>
            <a:endParaRPr lang="en-US" dirty="0"/>
          </a:p>
        </p:txBody>
      </p:sp>
      <p:sp>
        <p:nvSpPr>
          <p:cNvPr id="3" name="Content Placeholder 2"/>
          <p:cNvSpPr>
            <a:spLocks noGrp="1"/>
          </p:cNvSpPr>
          <p:nvPr>
            <p:ph idx="1"/>
          </p:nvPr>
        </p:nvSpPr>
        <p:spPr>
          <a:xfrm>
            <a:off x="457200" y="1447800"/>
            <a:ext cx="8229600" cy="4683125"/>
          </a:xfrm>
        </p:spPr>
        <p:txBody>
          <a:bodyPr/>
          <a:lstStyle/>
          <a:p>
            <a:r>
              <a:rPr lang="en-US" sz="2400" dirty="0" smtClean="0">
                <a:latin typeface="Times New Roman" pitchFamily="18" charset="0"/>
                <a:cs typeface="Times New Roman" pitchFamily="18" charset="0"/>
              </a:rPr>
              <a:t>Introduction</a:t>
            </a:r>
          </a:p>
          <a:p>
            <a:r>
              <a:rPr lang="en-US" sz="2400" dirty="0" smtClean="0">
                <a:latin typeface="Times New Roman" pitchFamily="18" charset="0"/>
                <a:cs typeface="Times New Roman" pitchFamily="18" charset="0"/>
              </a:rPr>
              <a:t>Abstract</a:t>
            </a:r>
          </a:p>
          <a:p>
            <a:r>
              <a:rPr lang="en-US" sz="2400" dirty="0" smtClean="0">
                <a:latin typeface="Times New Roman" pitchFamily="18" charset="0"/>
                <a:cs typeface="Times New Roman" pitchFamily="18" charset="0"/>
              </a:rPr>
              <a:t>Existing System</a:t>
            </a:r>
          </a:p>
          <a:p>
            <a:r>
              <a:rPr lang="en-US" sz="2400" dirty="0" smtClean="0">
                <a:latin typeface="Times New Roman" pitchFamily="18" charset="0"/>
                <a:cs typeface="Times New Roman" pitchFamily="18" charset="0"/>
              </a:rPr>
              <a:t>Proposed System</a:t>
            </a:r>
          </a:p>
          <a:p>
            <a:r>
              <a:rPr lang="en-US" sz="2400" dirty="0" smtClean="0">
                <a:latin typeface="Times New Roman" pitchFamily="18" charset="0"/>
                <a:cs typeface="Times New Roman" pitchFamily="18" charset="0"/>
              </a:rPr>
              <a:t>Problem Statement</a:t>
            </a:r>
          </a:p>
          <a:p>
            <a:r>
              <a:rPr lang="en-US" sz="2400" dirty="0" smtClean="0">
                <a:latin typeface="Times New Roman" pitchFamily="18" charset="0"/>
                <a:cs typeface="Times New Roman" pitchFamily="18" charset="0"/>
              </a:rPr>
              <a:t>Components Description</a:t>
            </a:r>
          </a:p>
          <a:p>
            <a:r>
              <a:rPr lang="en-US" sz="2400" dirty="0" smtClean="0">
                <a:latin typeface="Times New Roman" pitchFamily="18" charset="0"/>
                <a:cs typeface="Times New Roman" pitchFamily="18" charset="0"/>
              </a:rPr>
              <a:t>Design &amp; Implementation</a:t>
            </a:r>
          </a:p>
          <a:p>
            <a:r>
              <a:rPr lang="en-US" sz="2400" dirty="0" smtClean="0">
                <a:latin typeface="Times New Roman" pitchFamily="18" charset="0"/>
                <a:cs typeface="Times New Roman" pitchFamily="18" charset="0"/>
              </a:rPr>
              <a:t>Outputs</a:t>
            </a:r>
          </a:p>
          <a:p>
            <a:r>
              <a:rPr lang="en-US" sz="2400" dirty="0" smtClean="0">
                <a:latin typeface="Times New Roman" pitchFamily="18" charset="0"/>
                <a:cs typeface="Times New Roman" pitchFamily="18" charset="0"/>
              </a:rPr>
              <a:t>Conclusion</a:t>
            </a:r>
          </a:p>
          <a:p>
            <a:r>
              <a:rPr lang="en-US" sz="2400" dirty="0" smtClean="0">
                <a:latin typeface="Times New Roman" pitchFamily="18" charset="0"/>
                <a:cs typeface="Times New Roman" pitchFamily="18" charset="0"/>
              </a:rPr>
              <a:t>References</a:t>
            </a:r>
          </a:p>
          <a:p>
            <a:endParaRPr lang="en-US" sz="2400" dirty="0" smtClean="0">
              <a:latin typeface="Times New Roman" pitchFamily="18" charset="0"/>
              <a:cs typeface="Times New Roman" pitchFamily="18" charset="0"/>
            </a:endParaRPr>
          </a:p>
          <a:p>
            <a:endParaRPr lang="en-US" sz="2400" dirty="0" smtClean="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br>
              <a:rPr lang="en-US" dirty="0"/>
            </a:br>
            <a:endParaRPr lang="en-US" dirty="0"/>
          </a:p>
        </p:txBody>
      </p:sp>
      <p:sp>
        <p:nvSpPr>
          <p:cNvPr id="3" name="Content Placeholder 2"/>
          <p:cNvSpPr>
            <a:spLocks noGrp="1"/>
          </p:cNvSpPr>
          <p:nvPr>
            <p:ph idx="1"/>
          </p:nvPr>
        </p:nvSpPr>
        <p:spPr>
          <a:xfrm>
            <a:off x="228600" y="990600"/>
            <a:ext cx="8458200" cy="5105401"/>
          </a:xfrm>
        </p:spPr>
        <p:txBody>
          <a:bodyPr/>
          <a:lstStyle/>
          <a:p>
            <a:pPr marL="514350" indent="-514350" algn="just">
              <a:buClr>
                <a:schemeClr val="tx1"/>
              </a:buClr>
              <a:buSzPct val="80000"/>
              <a:buFont typeface="+mj-lt"/>
              <a:buAutoNum type="romanUcPeriod"/>
            </a:pPr>
            <a:r>
              <a:rPr lang="en-IN" sz="2400" dirty="0">
                <a:latin typeface="Times New Roman" pitchFamily="18" charset="0"/>
                <a:cs typeface="Times New Roman" pitchFamily="18" charset="0"/>
              </a:rPr>
              <a:t>H. </a:t>
            </a:r>
            <a:r>
              <a:rPr lang="en-IN" sz="2400" dirty="0" err="1">
                <a:latin typeface="Times New Roman" pitchFamily="18" charset="0"/>
                <a:cs typeface="Times New Roman" pitchFamily="18" charset="0"/>
              </a:rPr>
              <a:t>Arasteh</a:t>
            </a:r>
            <a:r>
              <a:rPr lang="en-IN" sz="2400" dirty="0">
                <a:latin typeface="Times New Roman" pitchFamily="18" charset="0"/>
                <a:cs typeface="Times New Roman" pitchFamily="18" charset="0"/>
              </a:rPr>
              <a:t>, V. </a:t>
            </a:r>
            <a:r>
              <a:rPr lang="en-IN" sz="2400" dirty="0" err="1">
                <a:latin typeface="Times New Roman" pitchFamily="18" charset="0"/>
                <a:cs typeface="Times New Roman" pitchFamily="18" charset="0"/>
              </a:rPr>
              <a:t>Hosseinnezhad</a:t>
            </a:r>
            <a:r>
              <a:rPr lang="en-IN" sz="2400" dirty="0">
                <a:latin typeface="Times New Roman" pitchFamily="18" charset="0"/>
                <a:cs typeface="Times New Roman" pitchFamily="18" charset="0"/>
              </a:rPr>
              <a:t>, V. </a:t>
            </a:r>
            <a:r>
              <a:rPr lang="en-IN" sz="2400" dirty="0" err="1">
                <a:latin typeface="Times New Roman" pitchFamily="18" charset="0"/>
                <a:cs typeface="Times New Roman" pitchFamily="18" charset="0"/>
              </a:rPr>
              <a:t>Loia</a:t>
            </a:r>
            <a:r>
              <a:rPr lang="en-IN" sz="2400" dirty="0">
                <a:latin typeface="Times New Roman" pitchFamily="18" charset="0"/>
                <a:cs typeface="Times New Roman" pitchFamily="18" charset="0"/>
              </a:rPr>
              <a:t>, A. </a:t>
            </a:r>
            <a:r>
              <a:rPr lang="en-IN" sz="2400" dirty="0" err="1">
                <a:latin typeface="Times New Roman" pitchFamily="18" charset="0"/>
                <a:cs typeface="Times New Roman" pitchFamily="18" charset="0"/>
              </a:rPr>
              <a:t>Tommasetti</a:t>
            </a:r>
            <a:r>
              <a:rPr lang="en-IN" sz="2400" dirty="0">
                <a:latin typeface="Times New Roman" pitchFamily="18" charset="0"/>
                <a:cs typeface="Times New Roman" pitchFamily="18" charset="0"/>
              </a:rPr>
              <a:t>, O. </a:t>
            </a:r>
            <a:r>
              <a:rPr lang="en-IN" sz="2400" dirty="0" err="1">
                <a:latin typeface="Times New Roman" pitchFamily="18" charset="0"/>
                <a:cs typeface="Times New Roman" pitchFamily="18" charset="0"/>
              </a:rPr>
              <a:t>Troisi</a:t>
            </a:r>
            <a:r>
              <a:rPr lang="en-IN" sz="2400" dirty="0">
                <a:latin typeface="Times New Roman" pitchFamily="18" charset="0"/>
                <a:cs typeface="Times New Roman" pitchFamily="18" charset="0"/>
              </a:rPr>
              <a:t>, M. </a:t>
            </a:r>
            <a:r>
              <a:rPr lang="en-IN" sz="2400" dirty="0" err="1">
                <a:latin typeface="Times New Roman" pitchFamily="18" charset="0"/>
                <a:cs typeface="Times New Roman" pitchFamily="18" charset="0"/>
              </a:rPr>
              <a:t>Shafie</a:t>
            </a:r>
            <a:r>
              <a:rPr lang="en-IN" sz="2400" dirty="0">
                <a:latin typeface="Times New Roman" pitchFamily="18" charset="0"/>
                <a:cs typeface="Times New Roman" pitchFamily="18" charset="0"/>
              </a:rPr>
              <a:t>- </a:t>
            </a:r>
            <a:r>
              <a:rPr lang="en-IN" sz="2400" dirty="0" err="1">
                <a:latin typeface="Times New Roman" pitchFamily="18" charset="0"/>
                <a:cs typeface="Times New Roman" pitchFamily="18" charset="0"/>
              </a:rPr>
              <a:t>khah</a:t>
            </a:r>
            <a:r>
              <a:rPr lang="en-IN" sz="2400" dirty="0">
                <a:latin typeface="Times New Roman" pitchFamily="18" charset="0"/>
                <a:cs typeface="Times New Roman" pitchFamily="18" charset="0"/>
              </a:rPr>
              <a:t>, P. </a:t>
            </a:r>
            <a:r>
              <a:rPr lang="en-IN" sz="2400" dirty="0" err="1">
                <a:latin typeface="Times New Roman" pitchFamily="18" charset="0"/>
                <a:cs typeface="Times New Roman" pitchFamily="18" charset="0"/>
              </a:rPr>
              <a:t>Siano</a:t>
            </a:r>
            <a:r>
              <a:rPr lang="en-IN" sz="2400" dirty="0">
                <a:latin typeface="Times New Roman" pitchFamily="18" charset="0"/>
                <a:cs typeface="Times New Roman" pitchFamily="18" charset="0"/>
              </a:rPr>
              <a:t>, </a:t>
            </a:r>
            <a:r>
              <a:rPr lang="en-IN" sz="2400" dirty="0" err="1">
                <a:latin typeface="Times New Roman" pitchFamily="18" charset="0"/>
                <a:cs typeface="Times New Roman" pitchFamily="18" charset="0"/>
              </a:rPr>
              <a:t>Iot</a:t>
            </a:r>
            <a:r>
              <a:rPr lang="en-IN" sz="2400" dirty="0">
                <a:latin typeface="Times New Roman" pitchFamily="18" charset="0"/>
                <a:cs typeface="Times New Roman" pitchFamily="18" charset="0"/>
              </a:rPr>
              <a:t>-based smart cities: a survey, in: 2016.</a:t>
            </a:r>
          </a:p>
          <a:p>
            <a:pPr marL="514350" indent="-514350" algn="just">
              <a:buClr>
                <a:schemeClr val="tx1"/>
              </a:buClr>
              <a:buSzPct val="80000"/>
              <a:buFont typeface="+mj-lt"/>
              <a:buAutoNum type="romanUcPeriod"/>
            </a:pPr>
            <a:r>
              <a:rPr lang="en-US" sz="2400" dirty="0">
                <a:latin typeface="Times New Roman" pitchFamily="18" charset="0"/>
                <a:cs typeface="Times New Roman" pitchFamily="18" charset="0"/>
              </a:rPr>
              <a:t>A.S. Bharadwaj, R. Rego, A. Chowdhury, </a:t>
            </a:r>
            <a:r>
              <a:rPr lang="en-US" sz="2400" dirty="0" err="1">
                <a:latin typeface="Times New Roman" pitchFamily="18" charset="0"/>
                <a:cs typeface="Times New Roman" pitchFamily="18" charset="0"/>
              </a:rPr>
              <a:t>Iot</a:t>
            </a:r>
            <a:r>
              <a:rPr lang="en-US" sz="2400" dirty="0">
                <a:latin typeface="Times New Roman" pitchFamily="18" charset="0"/>
                <a:cs typeface="Times New Roman" pitchFamily="18" charset="0"/>
              </a:rPr>
              <a:t> based solid waste management system: a conceptual approach with an architectural solution as a smart city application, in: 2016.</a:t>
            </a:r>
          </a:p>
          <a:p>
            <a:pPr marL="514350" indent="-514350" algn="just">
              <a:buClr>
                <a:schemeClr val="tx1"/>
              </a:buClr>
              <a:buSzPct val="80000"/>
              <a:buFont typeface="+mj-lt"/>
              <a:buAutoNum type="romanUcPeriod"/>
            </a:pPr>
            <a:r>
              <a:rPr lang="en-US" sz="2400" dirty="0">
                <a:latin typeface="Times New Roman" pitchFamily="18" charset="0"/>
                <a:cs typeface="Times New Roman" pitchFamily="18" charset="0"/>
              </a:rPr>
              <a:t>Prakash , Prabu, “ IoT Based Waste Management for smart city” published in IJRCCE Volume4 , Issue 2 , February 2016.</a:t>
            </a:r>
          </a:p>
          <a:p>
            <a:pPr marL="514350" indent="-514350" algn="just">
              <a:buClr>
                <a:schemeClr val="tx1"/>
              </a:buClr>
              <a:buSzPct val="80000"/>
              <a:buFont typeface="+mj-lt"/>
              <a:buAutoNum type="romanUcPeriod"/>
            </a:pPr>
            <a:r>
              <a:rPr lang="en-IN" sz="2400" dirty="0">
                <a:latin typeface="Times New Roman" pitchFamily="18" charset="0"/>
                <a:cs typeface="Times New Roman" pitchFamily="18" charset="0"/>
              </a:rPr>
              <a:t>Alexey Medvedev, Pert </a:t>
            </a:r>
            <a:r>
              <a:rPr lang="en-IN" sz="2400" dirty="0" err="1">
                <a:latin typeface="Times New Roman" pitchFamily="18" charset="0"/>
                <a:cs typeface="Times New Roman" pitchFamily="18" charset="0"/>
              </a:rPr>
              <a:t>Fedchenkob</a:t>
            </a:r>
            <a:r>
              <a:rPr lang="en-IN" sz="2400" dirty="0">
                <a:latin typeface="Times New Roman" pitchFamily="18" charset="0"/>
                <a:cs typeface="Times New Roman" pitchFamily="18" charset="0"/>
              </a:rPr>
              <a:t>,, A </a:t>
            </a:r>
            <a:r>
              <a:rPr lang="en-IN" sz="2400" dirty="0" err="1">
                <a:latin typeface="Times New Roman" pitchFamily="18" charset="0"/>
                <a:cs typeface="Times New Roman" pitchFamily="18" charset="0"/>
              </a:rPr>
              <a:t>Arkady</a:t>
            </a:r>
            <a:r>
              <a:rPr lang="en-IN" sz="2400" dirty="0">
                <a:latin typeface="Times New Roman" pitchFamily="18" charset="0"/>
                <a:cs typeface="Times New Roman" pitchFamily="18" charset="0"/>
              </a:rPr>
              <a:t> </a:t>
            </a:r>
            <a:r>
              <a:rPr lang="en-IN" sz="2400" dirty="0" err="1">
                <a:latin typeface="Times New Roman" pitchFamily="18" charset="0"/>
                <a:cs typeface="Times New Roman" pitchFamily="18" charset="0"/>
              </a:rPr>
              <a:t>Zaslavsky</a:t>
            </a:r>
            <a:r>
              <a:rPr lang="en-IN" sz="2400" dirty="0">
                <a:latin typeface="Times New Roman" pitchFamily="18" charset="0"/>
                <a:cs typeface="Times New Roman" pitchFamily="18" charset="0"/>
              </a:rPr>
              <a:t>, “ Waste Management as an IoT Enabled Service in Smart Cities”, Springer 2012.</a:t>
            </a:r>
            <a:endParaRPr lang="en-US" sz="2400" dirty="0">
              <a:latin typeface="Times New Roman" pitchFamily="18" charset="0"/>
              <a:cs typeface="Times New Roman" pitchFamily="18" charset="0"/>
            </a:endParaRPr>
          </a:p>
        </p:txBody>
      </p:sp>
    </p:spTree>
    <p:extLst>
      <p:ext uri="{BB962C8B-B14F-4D97-AF65-F5344CB8AC3E}">
        <p14:creationId xmlns="" xmlns:p14="http://schemas.microsoft.com/office/powerpoint/2010/main" val="42353285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22313" y="4406901"/>
            <a:ext cx="7772400" cy="774700"/>
          </a:xfrm>
        </p:spPr>
        <p:txBody>
          <a:bodyPr/>
          <a:lstStyle/>
          <a:p>
            <a:pPr algn="ctr"/>
            <a:r>
              <a:rPr lang="en-US" dirty="0"/>
              <a:t>Thank you</a:t>
            </a:r>
          </a:p>
        </p:txBody>
      </p:sp>
      <p:sp>
        <p:nvSpPr>
          <p:cNvPr id="5" name="Text Placeholder 4"/>
          <p:cNvSpPr>
            <a:spLocks noGrp="1"/>
          </p:cNvSpPr>
          <p:nvPr>
            <p:ph type="body" idx="1"/>
          </p:nvPr>
        </p:nvSpPr>
        <p:spPr>
          <a:xfrm>
            <a:off x="685800" y="609600"/>
            <a:ext cx="7772400" cy="1500187"/>
          </a:xfrm>
        </p:spPr>
        <p:txBody>
          <a:bodyPr/>
          <a:lstStyle/>
          <a:p>
            <a:pPr algn="ctr"/>
            <a:r>
              <a:rPr lang="en-US" sz="5400" dirty="0"/>
              <a:t>Queries</a:t>
            </a:r>
          </a:p>
        </p:txBody>
      </p:sp>
      <p:sp>
        <p:nvSpPr>
          <p:cNvPr id="6" name="Rectangle 5"/>
          <p:cNvSpPr/>
          <p:nvPr/>
        </p:nvSpPr>
        <p:spPr>
          <a:xfrm>
            <a:off x="3886200" y="2362200"/>
            <a:ext cx="1676400" cy="1862048"/>
          </a:xfrm>
          <a:prstGeom prst="rect">
            <a:avLst/>
          </a:prstGeom>
          <a:noFill/>
        </p:spPr>
        <p:txBody>
          <a:bodyPr wrap="square" lIns="91440" tIns="45720" rIns="91440" bIns="45720">
            <a:spAutoFit/>
          </a:bodyPr>
          <a:lstStyle/>
          <a:p>
            <a:pPr algn="ctr"/>
            <a:r>
              <a:rPr lang="en-US" sz="11500" b="1"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br>
              <a:rPr lang="en-US" dirty="0"/>
            </a:br>
            <a:r>
              <a:rPr lang="en-US" dirty="0"/>
              <a:t/>
            </a:r>
            <a:br>
              <a:rPr lang="en-US" dirty="0"/>
            </a:br>
            <a:endParaRPr lang="en-US" dirty="0"/>
          </a:p>
        </p:txBody>
      </p:sp>
      <p:sp>
        <p:nvSpPr>
          <p:cNvPr id="3" name="Content Placeholder 2"/>
          <p:cNvSpPr>
            <a:spLocks noGrp="1"/>
          </p:cNvSpPr>
          <p:nvPr>
            <p:ph idx="1"/>
          </p:nvPr>
        </p:nvSpPr>
        <p:spPr>
          <a:xfrm>
            <a:off x="457200" y="1447800"/>
            <a:ext cx="8229600" cy="4683125"/>
          </a:xfrm>
        </p:spPr>
        <p:txBody>
          <a:bodyPr/>
          <a:lstStyle/>
          <a:p>
            <a:pPr algn="just">
              <a:buClr>
                <a:schemeClr val="tx1"/>
              </a:buClr>
              <a:buSzPct val="80000"/>
              <a:buFont typeface="Wingdings" pitchFamily="2" charset="2"/>
              <a:buChar char="Ø"/>
            </a:pPr>
            <a:r>
              <a:rPr lang="en-US" sz="2400" dirty="0">
                <a:latin typeface="Times New Roman" pitchFamily="18" charset="0"/>
                <a:cs typeface="Times New Roman" pitchFamily="18" charset="0"/>
              </a:rPr>
              <a:t>A smart city is an urban area that uses different types of electronic methods and sensors to collect data. Insights gained from that data are used to manage assets, resources and services efficiently</a:t>
            </a:r>
            <a:r>
              <a:rPr lang="en-US" sz="2000" dirty="0">
                <a:latin typeface="Times New Roman" pitchFamily="18" charset="0"/>
                <a:cs typeface="Times New Roman" pitchFamily="18" charset="0"/>
              </a:rPr>
              <a:t>.</a:t>
            </a:r>
          </a:p>
          <a:p>
            <a:pPr algn="just">
              <a:buClr>
                <a:schemeClr val="tx1"/>
              </a:buClr>
              <a:buSzPct val="80000"/>
              <a:buFont typeface="Wingdings" pitchFamily="2" charset="2"/>
              <a:buChar char="Ø"/>
            </a:pPr>
            <a:r>
              <a:rPr lang="en-US" sz="2400" dirty="0">
                <a:latin typeface="Times New Roman" pitchFamily="18" charset="0"/>
                <a:cs typeface="Times New Roman" pitchFamily="18" charset="0"/>
              </a:rPr>
              <a:t>In other words, smart city is the one which has digital technology embedded across all the city functions. It also uses ICT (Information and Communication Technologies) to provide better quality and performance.</a:t>
            </a:r>
          </a:p>
          <a:p>
            <a:pPr algn="just">
              <a:buClr>
                <a:schemeClr val="tx1"/>
              </a:buClr>
              <a:buSzPct val="80000"/>
              <a:buFont typeface="Wingdings" pitchFamily="2" charset="2"/>
              <a:buChar char="Ø"/>
            </a:pPr>
            <a:endParaRPr lang="en-US" sz="2000" dirty="0">
              <a:latin typeface="Times New Roman" pitchFamily="18" charset="0"/>
              <a:cs typeface="Times New Roman" pitchFamily="18" charset="0"/>
            </a:endParaRPr>
          </a:p>
          <a:p>
            <a:pPr algn="just">
              <a:buClr>
                <a:schemeClr val="tx1"/>
              </a:buClr>
              <a:buSzPct val="80000"/>
              <a:buFont typeface="Wingdings" pitchFamily="2" charset="2"/>
              <a:buChar char="Ø"/>
            </a:pPr>
            <a:endParaRPr lang="en-US" sz="2000" dirty="0">
              <a:latin typeface="Times New Roman" pitchFamily="18" charset="0"/>
              <a:cs typeface="Times New Roman" pitchFamily="18" charset="0"/>
            </a:endParaRPr>
          </a:p>
          <a:p>
            <a:pPr algn="just">
              <a:buClr>
                <a:schemeClr val="tx1"/>
              </a:buClr>
              <a:buSzPct val="80000"/>
              <a:buNone/>
            </a:pPr>
            <a:endParaRPr lang="en-US" sz="2000" dirty="0">
              <a:latin typeface="Times New Roman" pitchFamily="18" charset="0"/>
              <a:cs typeface="Times New Roman" pitchFamily="18" charset="0"/>
            </a:endParaRPr>
          </a:p>
          <a:p>
            <a:pPr algn="just">
              <a:buClr>
                <a:schemeClr val="tx1"/>
              </a:buClr>
              <a:buSzPct val="80000"/>
              <a:buFont typeface="Wingdings" pitchFamily="2" charset="2"/>
              <a:buChar char="Ø"/>
            </a:pPr>
            <a:endParaRPr lang="en-US" sz="2000" dirty="0">
              <a:latin typeface="Times New Roman" pitchFamily="18" charset="0"/>
              <a:cs typeface="Times New Roman" pitchFamily="18" charset="0"/>
            </a:endParaRPr>
          </a:p>
          <a:p>
            <a:pPr algn="just">
              <a:buClr>
                <a:schemeClr val="tx1"/>
              </a:buClr>
              <a:buSzPct val="100000"/>
              <a:buNone/>
            </a:pPr>
            <a:r>
              <a:rPr lang="en-US" sz="2000" dirty="0">
                <a:latin typeface="Times New Roman" pitchFamily="18" charset="0"/>
                <a:cs typeface="Times New Roman" pitchFamily="18" charset="0"/>
              </a:rPr>
              <a:t>	</a:t>
            </a:r>
            <a:endParaRPr lang="en-US" sz="2400" dirty="0">
              <a:latin typeface="Times New Roman" pitchFamily="18" charset="0"/>
              <a:cs typeface="Times New Roman" pitchFamily="18" charset="0"/>
            </a:endParaRPr>
          </a:p>
          <a:p>
            <a:pPr algn="just">
              <a:buClr>
                <a:schemeClr val="tx1"/>
              </a:buClr>
              <a:buSzPct val="80000"/>
              <a:buFont typeface="Arial" pitchFamily="34" charset="0"/>
              <a:buChar char="•"/>
            </a:pPr>
            <a:endParaRPr lang="en-US" sz="2400" dirty="0">
              <a:latin typeface="Times New Roman" pitchFamily="18" charset="0"/>
              <a:cs typeface="Times New Roman" pitchFamily="18" charset="0"/>
            </a:endParaRPr>
          </a:p>
          <a:p>
            <a:pPr algn="just">
              <a:buClr>
                <a:schemeClr val="tx1"/>
              </a:buClr>
              <a:buSzPct val="80000"/>
              <a:buNone/>
            </a:pPr>
            <a:endParaRPr lang="en-US" sz="2400" b="1" dirty="0">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Abstract</a:t>
            </a:r>
          </a:p>
        </p:txBody>
      </p:sp>
      <p:sp>
        <p:nvSpPr>
          <p:cNvPr id="3" name="Content Placeholder 2"/>
          <p:cNvSpPr>
            <a:spLocks noGrp="1"/>
          </p:cNvSpPr>
          <p:nvPr>
            <p:ph idx="1"/>
          </p:nvPr>
        </p:nvSpPr>
        <p:spPr>
          <a:xfrm>
            <a:off x="457200" y="1447800"/>
            <a:ext cx="8229600" cy="4953000"/>
          </a:xfrm>
        </p:spPr>
        <p:txBody>
          <a:bodyPr/>
          <a:lstStyle/>
          <a:p>
            <a:pPr algn="just"/>
            <a:r>
              <a:rPr lang="en-US" sz="2400" dirty="0">
                <a:latin typeface="Times New Roman" pitchFamily="18" charset="0"/>
                <a:cs typeface="Times New Roman" pitchFamily="18" charset="0"/>
              </a:rPr>
              <a:t>Increasing population density in urban areas demands the necessity of intelligent services to meet the needs of the city’s residents.</a:t>
            </a:r>
          </a:p>
          <a:p>
            <a:pPr algn="just"/>
            <a:r>
              <a:rPr lang="en-US" sz="2400" dirty="0">
                <a:latin typeface="Times New Roman" pitchFamily="18" charset="0"/>
                <a:cs typeface="Times New Roman" pitchFamily="18" charset="0"/>
              </a:rPr>
              <a:t> An emerging solution to deal with this scenario is the convergence of information and communication technologies through the implementation of the concepts of smart cities and Internet of Things to provide solutions in diverse fields like infrastructure, transportation, and surveillance. </a:t>
            </a:r>
          </a:p>
          <a:p>
            <a:pPr algn="just"/>
            <a:r>
              <a:rPr lang="en-US" sz="2400" dirty="0">
                <a:latin typeface="Times New Roman" pitchFamily="18" charset="0"/>
                <a:cs typeface="Times New Roman" pitchFamily="18" charset="0"/>
              </a:rPr>
              <a:t>The efficient management of these kinds of services has a significant impact on the quality of life of the citizens. </a:t>
            </a:r>
            <a:endParaRPr lang="en-US" sz="2000" dirty="0">
              <a:latin typeface="Times New Roman" pitchFamily="18" charset="0"/>
              <a:cs typeface="Times New Roman" pitchFamily="18" charset="0"/>
            </a:endParaRPr>
          </a:p>
          <a:p>
            <a:pPr algn="just"/>
            <a:endParaRPr lang="en-US" sz="2000" dirty="0">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just"/>
            <a:r>
              <a:rPr lang="en-US" sz="2400" dirty="0">
                <a:latin typeface="Times New Roman" pitchFamily="18" charset="0"/>
                <a:cs typeface="Times New Roman" pitchFamily="18" charset="0"/>
              </a:rPr>
              <a:t>The garbage collection system is an important component of urban infrastructure. It is difficult to locate the exact garbage bin which is facing the problem. Therefore, it is essential to develop a system which can handle intelligent garbage collection without human intervention. Hence, this project aims to design intelligent garbage collection system using </a:t>
            </a:r>
            <a:r>
              <a:rPr lang="en-US" sz="2400" dirty="0" err="1">
                <a:latin typeface="Times New Roman" pitchFamily="18" charset="0"/>
                <a:cs typeface="Times New Roman" pitchFamily="18" charset="0"/>
              </a:rPr>
              <a:t>IoT</a:t>
            </a:r>
            <a:r>
              <a:rPr lang="en-US" sz="2400" dirty="0">
                <a:latin typeface="Times New Roman" pitchFamily="18" charset="0"/>
                <a:cs typeface="Times New Roman" pitchFamily="18" charset="0"/>
              </a:rPr>
              <a:t> .</a:t>
            </a:r>
          </a:p>
          <a:p>
            <a:endParaRPr lang="en-US" dirty="0">
              <a:latin typeface="Times New Roman" pitchFamily="18" charset="0"/>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5F9A833-9FB1-44F5-9A14-55D1A646ECB3}"/>
              </a:ext>
            </a:extLst>
          </p:cNvPr>
          <p:cNvSpPr>
            <a:spLocks noGrp="1"/>
          </p:cNvSpPr>
          <p:nvPr>
            <p:ph type="title"/>
          </p:nvPr>
        </p:nvSpPr>
        <p:spPr/>
        <p:txBody>
          <a:bodyPr/>
          <a:lstStyle/>
          <a:p>
            <a:r>
              <a:rPr lang="en-US" sz="4400" dirty="0">
                <a:latin typeface="Times New Roman" pitchFamily="18" charset="0"/>
                <a:cs typeface="Times New Roman" pitchFamily="18" charset="0"/>
              </a:rPr>
              <a:t>Existing System:</a:t>
            </a:r>
            <a:endParaRPr lang="en-IN" dirty="0"/>
          </a:p>
        </p:txBody>
      </p:sp>
      <p:sp>
        <p:nvSpPr>
          <p:cNvPr id="3" name="Content Placeholder 2">
            <a:extLst>
              <a:ext uri="{FF2B5EF4-FFF2-40B4-BE49-F238E27FC236}">
                <a16:creationId xmlns="" xmlns:a16="http://schemas.microsoft.com/office/drawing/2014/main" id="{ADA694B8-8603-407F-BBB0-AE3F5F36D00B}"/>
              </a:ext>
            </a:extLst>
          </p:cNvPr>
          <p:cNvSpPr>
            <a:spLocks noGrp="1"/>
          </p:cNvSpPr>
          <p:nvPr>
            <p:ph idx="1"/>
          </p:nvPr>
        </p:nvSpPr>
        <p:spPr>
          <a:xfrm>
            <a:off x="457200" y="1143000"/>
            <a:ext cx="8229600" cy="4987925"/>
          </a:xfrm>
        </p:spPr>
        <p:txBody>
          <a:bodyPr/>
          <a:lstStyle/>
          <a:p>
            <a:pPr algn="just"/>
            <a:r>
              <a:rPr lang="en-US" sz="2400" dirty="0">
                <a:latin typeface="Times New Roman" pitchFamily="18" charset="0"/>
                <a:cs typeface="Times New Roman" pitchFamily="18" charset="0"/>
              </a:rPr>
              <a:t>A waste-bin system can be adapted into general waste-bin and it consists of the sensing units, a Bluetooth and GSM Module for data transmission, and a mobile application and web-based monitoring for interfacing and communication with the waste department for waste management.</a:t>
            </a:r>
          </a:p>
          <a:p>
            <a:pPr algn="just"/>
            <a:r>
              <a:rPr lang="en-US" sz="2400" dirty="0">
                <a:latin typeface="Times New Roman" pitchFamily="18" charset="0"/>
                <a:cs typeface="Times New Roman" pitchFamily="18" charset="0"/>
              </a:rPr>
              <a:t>The smart bin is composed of sensor node mounted on it for the data collection and transmission. The sensors are divided into two path. One path is mounted with the bin cover and the other is in the bottom of the bin. The first path is level sensor to monitoring the level of waste-bin. The other path is smart load cell sensor to calculate the weight of waste.</a:t>
            </a:r>
          </a:p>
          <a:p>
            <a:endParaRPr lang="en-IN" dirty="0">
              <a:latin typeface="Times New Roman" pitchFamily="18" charset="0"/>
              <a:cs typeface="Times New Roman" pitchFamily="18" charset="0"/>
            </a:endParaRPr>
          </a:p>
        </p:txBody>
      </p:sp>
    </p:spTree>
    <p:extLst>
      <p:ext uri="{BB962C8B-B14F-4D97-AF65-F5344CB8AC3E}">
        <p14:creationId xmlns="" xmlns:p14="http://schemas.microsoft.com/office/powerpoint/2010/main" val="2770275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Proposed System</a:t>
            </a:r>
          </a:p>
        </p:txBody>
      </p:sp>
      <p:sp>
        <p:nvSpPr>
          <p:cNvPr id="3" name="Content Placeholder 2"/>
          <p:cNvSpPr>
            <a:spLocks noGrp="1"/>
          </p:cNvSpPr>
          <p:nvPr>
            <p:ph idx="1"/>
          </p:nvPr>
        </p:nvSpPr>
        <p:spPr/>
        <p:txBody>
          <a:bodyPr/>
          <a:lstStyle/>
          <a:p>
            <a:pPr algn="just">
              <a:buClr>
                <a:schemeClr val="tx1"/>
              </a:buClr>
              <a:buSzPct val="80000"/>
              <a:buFont typeface="Wingdings" pitchFamily="2" charset="2"/>
              <a:buChar char="Ø"/>
            </a:pPr>
            <a:r>
              <a:rPr lang="en-US" sz="2400" dirty="0">
                <a:latin typeface="Times New Roman" pitchFamily="18" charset="0"/>
                <a:cs typeface="Times New Roman" pitchFamily="18" charset="0"/>
              </a:rPr>
              <a:t>The Proposed system assures the collection of garbage soon when the garbage level reaches its maximum level. The system will thus provide accurate reports, increasing the efficiency of the system.</a:t>
            </a:r>
          </a:p>
          <a:p>
            <a:pPr algn="just">
              <a:buClr>
                <a:schemeClr val="tx1"/>
              </a:buClr>
              <a:buSzPct val="80000"/>
              <a:buFont typeface="Wingdings" pitchFamily="2" charset="2"/>
              <a:buChar char="Ø"/>
            </a:pPr>
            <a:r>
              <a:rPr lang="en-US" sz="2400" dirty="0">
                <a:latin typeface="Times New Roman" pitchFamily="18" charset="0"/>
                <a:cs typeface="Times New Roman" pitchFamily="18" charset="0"/>
              </a:rPr>
              <a:t>The real time monitoring of the garbage level with the help of sensors and wireless communication will reduce the number of trips required by the garbage collection vehicle and thus will reduce the total expenditure associated with the Garbage bin. </a:t>
            </a:r>
            <a:endParaRPr lang="en-US" sz="2000" dirty="0">
              <a:latin typeface="Times New Roman" pitchFamily="18" charset="0"/>
              <a:cs typeface="Times New Roman"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3A6991E-93B0-44E0-B597-7F9E12CE3DFA}"/>
              </a:ext>
            </a:extLst>
          </p:cNvPr>
          <p:cNvSpPr>
            <a:spLocks noGrp="1"/>
          </p:cNvSpPr>
          <p:nvPr>
            <p:ph type="title"/>
          </p:nvPr>
        </p:nvSpPr>
        <p:spPr/>
        <p:txBody>
          <a:bodyPr/>
          <a:lstStyle/>
          <a:p>
            <a:r>
              <a:rPr lang="en-US" dirty="0"/>
              <a:t>Problem Statement:</a:t>
            </a:r>
            <a:endParaRPr lang="en-IN" dirty="0"/>
          </a:p>
        </p:txBody>
      </p:sp>
      <p:sp>
        <p:nvSpPr>
          <p:cNvPr id="3" name="Content Placeholder 2">
            <a:extLst>
              <a:ext uri="{FF2B5EF4-FFF2-40B4-BE49-F238E27FC236}">
                <a16:creationId xmlns="" xmlns:a16="http://schemas.microsoft.com/office/drawing/2014/main" id="{294C14CB-491E-4EA5-9C02-4868EC1B7EFD}"/>
              </a:ext>
            </a:extLst>
          </p:cNvPr>
          <p:cNvSpPr>
            <a:spLocks noGrp="1"/>
          </p:cNvSpPr>
          <p:nvPr>
            <p:ph idx="1"/>
          </p:nvPr>
        </p:nvSpPr>
        <p:spPr>
          <a:xfrm>
            <a:off x="457200" y="1219200"/>
            <a:ext cx="8229600" cy="4911725"/>
          </a:xfrm>
        </p:spPr>
        <p:txBody>
          <a:bodyPr/>
          <a:lstStyle/>
          <a:p>
            <a:pPr algn="just"/>
            <a:r>
              <a:rPr lang="en-US" sz="2400" dirty="0">
                <a:latin typeface="Times New Roman" pitchFamily="18" charset="0"/>
                <a:cs typeface="Times New Roman" pitchFamily="18" charset="0"/>
              </a:rPr>
              <a:t>The main concern with our environment has been waste management which impacts the society in several ways. The Detection, Monitoring &amp; Management of waste is one of the major problem of present era.</a:t>
            </a:r>
          </a:p>
          <a:p>
            <a:pPr algn="just"/>
            <a:r>
              <a:rPr lang="en-US" sz="2400" dirty="0">
                <a:latin typeface="Times New Roman" pitchFamily="18" charset="0"/>
                <a:cs typeface="Times New Roman" pitchFamily="18" charset="0"/>
              </a:rPr>
              <a:t>The garbage collections system is an important component of urban infrastructure. It is difficult to locate the exact garbage bin which is facing the problem. Therefore, it is essential to develop a system which can handle intelligent garbage collection without human intervention. Hence, this project aims to design intelligent garbage collection system using IoT.</a:t>
            </a:r>
          </a:p>
          <a:p>
            <a:pPr algn="just"/>
            <a:endParaRPr lang="en-US" sz="2400" dirty="0">
              <a:latin typeface="Times New Roman" pitchFamily="18" charset="0"/>
              <a:cs typeface="Times New Roman" pitchFamily="18" charset="0"/>
            </a:endParaRPr>
          </a:p>
          <a:p>
            <a:pPr algn="just"/>
            <a:endParaRPr lang="en-US" sz="3200" dirty="0">
              <a:latin typeface="Times New Roman" pitchFamily="18" charset="0"/>
              <a:cs typeface="Times New Roman" pitchFamily="18" charset="0"/>
            </a:endParaRPr>
          </a:p>
          <a:p>
            <a:pPr algn="just"/>
            <a:endParaRPr lang="en-IN" dirty="0">
              <a:latin typeface="Times New Roman" pitchFamily="18" charset="0"/>
              <a:cs typeface="Times New Roman" pitchFamily="18" charset="0"/>
            </a:endParaRPr>
          </a:p>
        </p:txBody>
      </p:sp>
    </p:spTree>
    <p:extLst>
      <p:ext uri="{BB962C8B-B14F-4D97-AF65-F5344CB8AC3E}">
        <p14:creationId xmlns="" xmlns:p14="http://schemas.microsoft.com/office/powerpoint/2010/main" val="26756876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Components Description:</a:t>
            </a:r>
          </a:p>
        </p:txBody>
      </p:sp>
      <p:sp>
        <p:nvSpPr>
          <p:cNvPr id="3" name="Content Placeholder 2"/>
          <p:cNvSpPr>
            <a:spLocks noGrp="1"/>
          </p:cNvSpPr>
          <p:nvPr>
            <p:ph idx="1"/>
          </p:nvPr>
        </p:nvSpPr>
        <p:spPr>
          <a:xfrm>
            <a:off x="457200" y="1143000"/>
            <a:ext cx="8229600" cy="4987925"/>
          </a:xfrm>
        </p:spPr>
        <p:txBody>
          <a:bodyPr/>
          <a:lstStyle/>
          <a:p>
            <a:pPr>
              <a:buNone/>
            </a:pPr>
            <a:r>
              <a:rPr lang="en-US" sz="2400" b="1" dirty="0" err="1">
                <a:latin typeface="Times New Roman" pitchFamily="18" charset="0"/>
                <a:cs typeface="Times New Roman" pitchFamily="18" charset="0"/>
              </a:rPr>
              <a:t>Arduino</a:t>
            </a:r>
            <a:r>
              <a:rPr lang="en-US" sz="2400" b="1" dirty="0">
                <a:latin typeface="Times New Roman" pitchFamily="18" charset="0"/>
                <a:cs typeface="Times New Roman" pitchFamily="18" charset="0"/>
              </a:rPr>
              <a:t> </a:t>
            </a:r>
            <a:r>
              <a:rPr lang="en-US" sz="2400" b="1" dirty="0" err="1">
                <a:latin typeface="Times New Roman" pitchFamily="18" charset="0"/>
                <a:cs typeface="Times New Roman" pitchFamily="18" charset="0"/>
              </a:rPr>
              <a:t>uno</a:t>
            </a:r>
            <a:r>
              <a:rPr lang="en-US" sz="2400" b="1" dirty="0">
                <a:latin typeface="Times New Roman" pitchFamily="18" charset="0"/>
                <a:cs typeface="Times New Roman" pitchFamily="18" charset="0"/>
              </a:rPr>
              <a:t> R3 :</a:t>
            </a:r>
          </a:p>
          <a:p>
            <a:pPr algn="just"/>
            <a:r>
              <a:rPr lang="en-US" sz="2400" b="0" i="0" dirty="0">
                <a:effectLst/>
                <a:latin typeface="Times New Roman" pitchFamily="18" charset="0"/>
                <a:cs typeface="Times New Roman" pitchFamily="18" charset="0"/>
              </a:rPr>
              <a:t>Arduino is an open-source electronics platform based on easy-to-use hardware and software. Arduino boards are able to read inputs - light on a sensor, a finger on a button, or a Twitter message - and turn it into an output - activating a motor, turning on an LED, publishing something online</a:t>
            </a:r>
            <a:r>
              <a:rPr lang="en-US" sz="2400" dirty="0">
                <a:latin typeface="Times New Roman" pitchFamily="18" charset="0"/>
                <a:cs typeface="Times New Roman" pitchFamily="18" charset="0"/>
              </a:rPr>
              <a:t>.</a:t>
            </a:r>
          </a:p>
        </p:txBody>
      </p:sp>
      <p:pic>
        <p:nvPicPr>
          <p:cNvPr id="5" name="Picture 4" descr="arduino uno r3.jpg"/>
          <p:cNvPicPr>
            <a:picLocks noChangeAspect="1"/>
          </p:cNvPicPr>
          <p:nvPr/>
        </p:nvPicPr>
        <p:blipFill>
          <a:blip r:embed="rId2"/>
          <a:stretch>
            <a:fillRect/>
          </a:stretch>
        </p:blipFill>
        <p:spPr>
          <a:xfrm>
            <a:off x="3276600" y="3733800"/>
            <a:ext cx="2590800" cy="1676400"/>
          </a:xfrm>
          <a:prstGeom prst="rect">
            <a:avLst/>
          </a:prstGeom>
        </p:spPr>
      </p:pic>
    </p:spTree>
  </p:cSld>
  <p:clrMapOvr>
    <a:masterClrMapping/>
  </p:clrMapOvr>
</p:sld>
</file>

<file path=ppt/theme/theme1.xml><?xml version="1.0" encoding="utf-8"?>
<a:theme xmlns:a="http://schemas.openxmlformats.org/drawingml/2006/main" name="SRIT_PPT_Theme">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Edge">
      <a:majorFont>
        <a:latin typeface="Garamond"/>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SRIT_PPT_Theme</Template>
  <TotalTime>6657</TotalTime>
  <Words>774</Words>
  <Application>Microsoft Office PowerPoint</Application>
  <PresentationFormat>On-screen Show (4:3)</PresentationFormat>
  <Paragraphs>65</Paragraphs>
  <Slides>21</Slides>
  <Notes>1</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SRIT_PPT_Theme</vt:lpstr>
      <vt:lpstr>IOT-BASED SMART CITIES :                 INTELLIGENT GARBAGE COLLECTION  Github link: https://github.com/vyshnavapuranampoojasri/IOT_BASED_SMARTCITY.git </vt:lpstr>
      <vt:lpstr>Contents</vt:lpstr>
      <vt:lpstr>Introduction  </vt:lpstr>
      <vt:lpstr>Abstract</vt:lpstr>
      <vt:lpstr>Slide 5</vt:lpstr>
      <vt:lpstr>Existing System:</vt:lpstr>
      <vt:lpstr>Proposed System</vt:lpstr>
      <vt:lpstr>Problem Statement:</vt:lpstr>
      <vt:lpstr>Components Description:</vt:lpstr>
      <vt:lpstr>Slide 10</vt:lpstr>
      <vt:lpstr>Slide 11</vt:lpstr>
      <vt:lpstr>Slide 12</vt:lpstr>
      <vt:lpstr>Design &amp; Implementation</vt:lpstr>
      <vt:lpstr>Slide 14</vt:lpstr>
      <vt:lpstr>Slide 15</vt:lpstr>
      <vt:lpstr>Slide 16</vt:lpstr>
      <vt:lpstr>Outputs</vt:lpstr>
      <vt:lpstr>Slide 18</vt:lpstr>
      <vt:lpstr>Conclusion</vt:lpstr>
      <vt:lpstr>References </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Finishing School Programme on C Programming</dc:title>
  <dc:creator>Hitendra</dc:creator>
  <cp:lastModifiedBy>welcome</cp:lastModifiedBy>
  <cp:revision>243</cp:revision>
  <dcterms:created xsi:type="dcterms:W3CDTF">2006-08-16T00:00:00Z</dcterms:created>
  <dcterms:modified xsi:type="dcterms:W3CDTF">2021-07-06T16:39:31Z</dcterms:modified>
</cp:coreProperties>
</file>