
<file path=[Content_Types].xml><?xml version="1.0" encoding="utf-8"?>
<Types xmlns="http://schemas.openxmlformats.org/package/2006/content-types">
  <Default Extension="png" ContentType="image/png"/>
  <Default Extension="rels" ContentType="application/vnd.openxmlformats-package.relationships+xml"/>
  <Default Extension="fntdata" ContentType="application/x-fontdata"/>
  <Default Extension="xml" ContentType="application/xml"/>
  <Override PartName="/ppt/theme/theme1.xml" ContentType="application/vnd.openxmlformats-officedocument.theme+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presentation.xml" ContentType="application/vnd.openxmlformats-officedocument.presentationml.presentation.main+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2" Type="http://schemas.openxmlformats.org/officeDocument/2006/relationships/custom-properties" Target="docProps/custom.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2"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Lst>
  <p:sldSz cy="5143500" cx="9144000"/>
  <p:notesSz cx="6858000" cy="9144000"/>
  <p:embeddedFontLst>
    <p:embeddedFont>
      <p:font typeface="Montserrat"/>
      <p:regular r:id="rId20"/>
      <p:bold r:id="rId21"/>
      <p:italic r:id="rId22"/>
      <p:boldItalic r:id="rId23"/>
    </p:embeddedFont>
    <p:embeddedFont>
      <p:font typeface="Bebas Neue"/>
      <p:regular r:id="rId24"/>
    </p:embeddedFont>
    <p:embeddedFont>
      <p:font typeface="Francois One"/>
      <p:regular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customXml" Target="../customXml/item1.xml"/><Relationship Id="rId21" Type="http://schemas.openxmlformats.org/officeDocument/2006/relationships/font" Target="fonts/Montserrat-bold.fntdata"/><Relationship Id="rId3" Type="http://schemas.openxmlformats.org/officeDocument/2006/relationships/slideMaster" Target="slideMasters/slideMaster1.xml"/><Relationship Id="rId25" Type="http://schemas.openxmlformats.org/officeDocument/2006/relationships/font" Target="fonts/FrancoisOne-regular.fntdata"/><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0" Type="http://schemas.openxmlformats.org/officeDocument/2006/relationships/font" Target="fonts/Montserrat-regular.fntdata"/><Relationship Id="rId2" Type="http://schemas.openxmlformats.org/officeDocument/2006/relationships/presProps" Target="presProps.xml"/><Relationship Id="rId16" Type="http://schemas.openxmlformats.org/officeDocument/2006/relationships/slide" Target="slides/slide12.xml"/><Relationship Id="rId24" Type="http://schemas.openxmlformats.org/officeDocument/2006/relationships/font" Target="fonts/BebasNeue-regular.fntdata"/><Relationship Id="rId1" Type="http://schemas.openxmlformats.org/officeDocument/2006/relationships/theme" Target="theme/theme2.xml"/><Relationship Id="rId6" Type="http://schemas.openxmlformats.org/officeDocument/2006/relationships/slide" Target="slides/slide2.xml"/><Relationship Id="rId11" Type="http://schemas.openxmlformats.org/officeDocument/2006/relationships/slide" Target="slides/slide7.xml"/><Relationship Id="rId23" Type="http://schemas.openxmlformats.org/officeDocument/2006/relationships/font" Target="fonts/Montserrat-boldItalic.fntdata"/><Relationship Id="rId5" Type="http://schemas.openxmlformats.org/officeDocument/2006/relationships/slide" Target="slides/slide1.xml"/><Relationship Id="rId15" Type="http://schemas.openxmlformats.org/officeDocument/2006/relationships/slide" Target="slides/slide11.xml"/><Relationship Id="rId28" Type="http://schemas.openxmlformats.org/officeDocument/2006/relationships/customXml" Target="../customXml/item3.xml"/><Relationship Id="rId10" Type="http://schemas.openxmlformats.org/officeDocument/2006/relationships/slide" Target="slides/slide6.xml"/><Relationship Id="rId19" Type="http://schemas.openxmlformats.org/officeDocument/2006/relationships/slide" Target="slides/slide15.xml"/><Relationship Id="rId22" Type="http://schemas.openxmlformats.org/officeDocument/2006/relationships/font" Target="fonts/Montserrat-italic.fntdata"/><Relationship Id="rId4" Type="http://schemas.openxmlformats.org/officeDocument/2006/relationships/notesMaster" Target="notesMasters/notesMaster1.xml"/><Relationship Id="rId9" Type="http://schemas.openxmlformats.org/officeDocument/2006/relationships/slide" Target="slides/slide5.xml"/><Relationship Id="rId14" Type="http://schemas.openxmlformats.org/officeDocument/2006/relationships/slide" Target="slides/slide10.xml"/><Relationship Id="rId27" Type="http://schemas.openxmlformats.org/officeDocument/2006/relationships/customXml" Target="../customXml/item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2" name="Shape 542"/>
        <p:cNvGrpSpPr/>
        <p:nvPr/>
      </p:nvGrpSpPr>
      <p:grpSpPr>
        <a:xfrm>
          <a:off x="0" y="0"/>
          <a:ext cx="0" cy="0"/>
          <a:chOff x="0" y="0"/>
          <a:chExt cx="0" cy="0"/>
        </a:xfrm>
      </p:grpSpPr>
      <p:sp>
        <p:nvSpPr>
          <p:cNvPr id="543" name="Google Shape;54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4" name="Google Shape;54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5" name="Shape 795"/>
        <p:cNvGrpSpPr/>
        <p:nvPr/>
      </p:nvGrpSpPr>
      <p:grpSpPr>
        <a:xfrm>
          <a:off x="0" y="0"/>
          <a:ext cx="0" cy="0"/>
          <a:chOff x="0" y="0"/>
          <a:chExt cx="0" cy="0"/>
        </a:xfrm>
      </p:grpSpPr>
      <p:sp>
        <p:nvSpPr>
          <p:cNvPr id="796" name="Google Shape;796;g1586b2b1683_4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7" name="Google Shape;797;g1586b2b1683_4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3" name="Shape 803"/>
        <p:cNvGrpSpPr/>
        <p:nvPr/>
      </p:nvGrpSpPr>
      <p:grpSpPr>
        <a:xfrm>
          <a:off x="0" y="0"/>
          <a:ext cx="0" cy="0"/>
          <a:chOff x="0" y="0"/>
          <a:chExt cx="0" cy="0"/>
        </a:xfrm>
      </p:grpSpPr>
      <p:sp>
        <p:nvSpPr>
          <p:cNvPr id="804" name="Google Shape;804;ge9c7cfd6ff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5" name="Google Shape;805;ge9c7cfd6ff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5" name="Shape 815"/>
        <p:cNvGrpSpPr/>
        <p:nvPr/>
      </p:nvGrpSpPr>
      <p:grpSpPr>
        <a:xfrm>
          <a:off x="0" y="0"/>
          <a:ext cx="0" cy="0"/>
          <a:chOff x="0" y="0"/>
          <a:chExt cx="0" cy="0"/>
        </a:xfrm>
      </p:grpSpPr>
      <p:sp>
        <p:nvSpPr>
          <p:cNvPr id="816" name="Google Shape;816;g1586b2b1683_4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7" name="Google Shape;817;g1586b2b1683_4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9" name="Shape 829"/>
        <p:cNvGrpSpPr/>
        <p:nvPr/>
      </p:nvGrpSpPr>
      <p:grpSpPr>
        <a:xfrm>
          <a:off x="0" y="0"/>
          <a:ext cx="0" cy="0"/>
          <a:chOff x="0" y="0"/>
          <a:chExt cx="0" cy="0"/>
        </a:xfrm>
      </p:grpSpPr>
      <p:sp>
        <p:nvSpPr>
          <p:cNvPr id="830" name="Google Shape;830;g1586b2b1683_4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1" name="Google Shape;831;g1586b2b1683_4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9" name="Shape 839"/>
        <p:cNvGrpSpPr/>
        <p:nvPr/>
      </p:nvGrpSpPr>
      <p:grpSpPr>
        <a:xfrm>
          <a:off x="0" y="0"/>
          <a:ext cx="0" cy="0"/>
          <a:chOff x="0" y="0"/>
          <a:chExt cx="0" cy="0"/>
        </a:xfrm>
      </p:grpSpPr>
      <p:sp>
        <p:nvSpPr>
          <p:cNvPr id="840" name="Google Shape;840;g1586833f55e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1" name="Google Shape;841;g1586833f55e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5" name="Shape 845"/>
        <p:cNvGrpSpPr/>
        <p:nvPr/>
      </p:nvGrpSpPr>
      <p:grpSpPr>
        <a:xfrm>
          <a:off x="0" y="0"/>
          <a:ext cx="0" cy="0"/>
          <a:chOff x="0" y="0"/>
          <a:chExt cx="0" cy="0"/>
        </a:xfrm>
      </p:grpSpPr>
      <p:sp>
        <p:nvSpPr>
          <p:cNvPr id="846" name="Google Shape;846;g1586b2b1683_4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7" name="Google Shape;847;g1586b2b1683_4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2" name="Shape 582"/>
        <p:cNvGrpSpPr/>
        <p:nvPr/>
      </p:nvGrpSpPr>
      <p:grpSpPr>
        <a:xfrm>
          <a:off x="0" y="0"/>
          <a:ext cx="0" cy="0"/>
          <a:chOff x="0" y="0"/>
          <a:chExt cx="0" cy="0"/>
        </a:xfrm>
      </p:grpSpPr>
      <p:sp>
        <p:nvSpPr>
          <p:cNvPr id="583" name="Google Shape;583;ge9c7cfd6f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4" name="Google Shape;584;ge9c7cfd6f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8" name="Shape 588"/>
        <p:cNvGrpSpPr/>
        <p:nvPr/>
      </p:nvGrpSpPr>
      <p:grpSpPr>
        <a:xfrm>
          <a:off x="0" y="0"/>
          <a:ext cx="0" cy="0"/>
          <a:chOff x="0" y="0"/>
          <a:chExt cx="0" cy="0"/>
        </a:xfrm>
      </p:grpSpPr>
      <p:sp>
        <p:nvSpPr>
          <p:cNvPr id="589" name="Google Shape;589;ge4957916ed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0" name="Google Shape;590;ge4957916ed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3" name="Shape 733"/>
        <p:cNvGrpSpPr/>
        <p:nvPr/>
      </p:nvGrpSpPr>
      <p:grpSpPr>
        <a:xfrm>
          <a:off x="0" y="0"/>
          <a:ext cx="0" cy="0"/>
          <a:chOff x="0" y="0"/>
          <a:chExt cx="0" cy="0"/>
        </a:xfrm>
      </p:grpSpPr>
      <p:sp>
        <p:nvSpPr>
          <p:cNvPr id="734" name="Google Shape;734;ge9c7cfd6f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5" name="Google Shape;735;ge9c7cfd6f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0" name="Shape 750"/>
        <p:cNvGrpSpPr/>
        <p:nvPr/>
      </p:nvGrpSpPr>
      <p:grpSpPr>
        <a:xfrm>
          <a:off x="0" y="0"/>
          <a:ext cx="0" cy="0"/>
          <a:chOff x="0" y="0"/>
          <a:chExt cx="0" cy="0"/>
        </a:xfrm>
      </p:grpSpPr>
      <p:sp>
        <p:nvSpPr>
          <p:cNvPr id="751" name="Google Shape;751;g158791aadb4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2" name="Google Shape;752;g158791aadb4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3" name="Shape 763"/>
        <p:cNvGrpSpPr/>
        <p:nvPr/>
      </p:nvGrpSpPr>
      <p:grpSpPr>
        <a:xfrm>
          <a:off x="0" y="0"/>
          <a:ext cx="0" cy="0"/>
          <a:chOff x="0" y="0"/>
          <a:chExt cx="0" cy="0"/>
        </a:xfrm>
      </p:grpSpPr>
      <p:sp>
        <p:nvSpPr>
          <p:cNvPr id="764" name="Google Shape;764;g158791aadb4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5" name="Google Shape;765;g158791aadb4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0" name="Shape 770"/>
        <p:cNvGrpSpPr/>
        <p:nvPr/>
      </p:nvGrpSpPr>
      <p:grpSpPr>
        <a:xfrm>
          <a:off x="0" y="0"/>
          <a:ext cx="0" cy="0"/>
          <a:chOff x="0" y="0"/>
          <a:chExt cx="0" cy="0"/>
        </a:xfrm>
      </p:grpSpPr>
      <p:sp>
        <p:nvSpPr>
          <p:cNvPr id="771" name="Google Shape;771;ge9c7cfd6ff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2" name="Google Shape;772;ge9c7cfd6ff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9" name="Shape 779"/>
        <p:cNvGrpSpPr/>
        <p:nvPr/>
      </p:nvGrpSpPr>
      <p:grpSpPr>
        <a:xfrm>
          <a:off x="0" y="0"/>
          <a:ext cx="0" cy="0"/>
          <a:chOff x="0" y="0"/>
          <a:chExt cx="0" cy="0"/>
        </a:xfrm>
      </p:grpSpPr>
      <p:sp>
        <p:nvSpPr>
          <p:cNvPr id="780" name="Google Shape;780;g1586b2b1683_5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1" name="Google Shape;781;g1586b2b1683_5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7" name="Shape 787"/>
        <p:cNvGrpSpPr/>
        <p:nvPr/>
      </p:nvGrpSpPr>
      <p:grpSpPr>
        <a:xfrm>
          <a:off x="0" y="0"/>
          <a:ext cx="0" cy="0"/>
          <a:chOff x="0" y="0"/>
          <a:chExt cx="0" cy="0"/>
        </a:xfrm>
      </p:grpSpPr>
      <p:sp>
        <p:nvSpPr>
          <p:cNvPr id="788" name="Google Shape;788;g1586b2b1683_5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9" name="Google Shape;789;g1586b2b1683_5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p:nvPr/>
        </p:nvSpPr>
        <p:spPr>
          <a:xfrm flipH="1">
            <a:off x="5594950" y="0"/>
            <a:ext cx="3548930" cy="2685497"/>
          </a:xfrm>
          <a:custGeom>
            <a:rect b="b" l="l" r="r" t="t"/>
            <a:pathLst>
              <a:path extrusionOk="0" h="47083" w="62221">
                <a:moveTo>
                  <a:pt x="0" y="0"/>
                </a:moveTo>
                <a:lnTo>
                  <a:pt x="0" y="47083"/>
                </a:lnTo>
                <a:cubicBezTo>
                  <a:pt x="9180" y="44165"/>
                  <a:pt x="17387" y="37934"/>
                  <a:pt x="22341" y="29605"/>
                </a:cubicBezTo>
                <a:cubicBezTo>
                  <a:pt x="25290" y="24651"/>
                  <a:pt x="27539" y="18663"/>
                  <a:pt x="32737" y="16110"/>
                </a:cubicBezTo>
                <a:cubicBezTo>
                  <a:pt x="34819" y="15105"/>
                  <a:pt x="37068" y="14805"/>
                  <a:pt x="39375" y="14805"/>
                </a:cubicBezTo>
                <a:cubicBezTo>
                  <a:pt x="41884" y="14805"/>
                  <a:pt x="44460" y="15160"/>
                  <a:pt x="46962" y="15350"/>
                </a:cubicBezTo>
                <a:cubicBezTo>
                  <a:pt x="47720" y="15413"/>
                  <a:pt x="48500" y="15449"/>
                  <a:pt x="49285" y="15449"/>
                </a:cubicBezTo>
                <a:cubicBezTo>
                  <a:pt x="53439" y="15449"/>
                  <a:pt x="57757" y="14443"/>
                  <a:pt x="60032" y="11095"/>
                </a:cubicBezTo>
                <a:cubicBezTo>
                  <a:pt x="62220" y="7842"/>
                  <a:pt x="61491" y="3374"/>
                  <a:pt x="5927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 name="Google Shape;10;p2"/>
          <p:cNvGrpSpPr/>
          <p:nvPr/>
        </p:nvGrpSpPr>
        <p:grpSpPr>
          <a:xfrm rot="10800000">
            <a:off x="6992246" y="-591100"/>
            <a:ext cx="2475510" cy="2262186"/>
            <a:chOff x="7355300" y="3662050"/>
            <a:chExt cx="2475510" cy="2262186"/>
          </a:xfrm>
        </p:grpSpPr>
        <p:sp>
          <p:nvSpPr>
            <p:cNvPr id="11" name="Google Shape;11;p2"/>
            <p:cNvSpPr/>
            <p:nvPr/>
          </p:nvSpPr>
          <p:spPr>
            <a:xfrm>
              <a:off x="8284492" y="4386693"/>
              <a:ext cx="1546317" cy="1537543"/>
            </a:xfrm>
            <a:custGeom>
              <a:rect b="b" l="l" r="r" t="t"/>
              <a:pathLst>
                <a:path extrusionOk="0" h="30142" w="30314">
                  <a:moveTo>
                    <a:pt x="14935" y="9279"/>
                  </a:moveTo>
                  <a:cubicBezTo>
                    <a:pt x="15274" y="9279"/>
                    <a:pt x="15619" y="9308"/>
                    <a:pt x="15969" y="9368"/>
                  </a:cubicBezTo>
                  <a:cubicBezTo>
                    <a:pt x="18423" y="9817"/>
                    <a:pt x="20394" y="11787"/>
                    <a:pt x="20808" y="14207"/>
                  </a:cubicBezTo>
                  <a:cubicBezTo>
                    <a:pt x="21377" y="17933"/>
                    <a:pt x="18542" y="21139"/>
                    <a:pt x="14990" y="21139"/>
                  </a:cubicBezTo>
                  <a:cubicBezTo>
                    <a:pt x="14654" y="21139"/>
                    <a:pt x="14311" y="21110"/>
                    <a:pt x="13965" y="21051"/>
                  </a:cubicBezTo>
                  <a:cubicBezTo>
                    <a:pt x="11510" y="20636"/>
                    <a:pt x="9506" y="18666"/>
                    <a:pt x="9125" y="16211"/>
                  </a:cubicBezTo>
                  <a:cubicBezTo>
                    <a:pt x="8525" y="12486"/>
                    <a:pt x="11358" y="9279"/>
                    <a:pt x="14935" y="9279"/>
                  </a:cubicBezTo>
                  <a:close/>
                  <a:moveTo>
                    <a:pt x="14172" y="0"/>
                  </a:moveTo>
                  <a:cubicBezTo>
                    <a:pt x="13584" y="0"/>
                    <a:pt x="12997" y="346"/>
                    <a:pt x="12755" y="899"/>
                  </a:cubicBezTo>
                  <a:lnTo>
                    <a:pt x="11856" y="2904"/>
                  </a:lnTo>
                  <a:cubicBezTo>
                    <a:pt x="11752" y="2939"/>
                    <a:pt x="11718" y="2939"/>
                    <a:pt x="11649" y="2939"/>
                  </a:cubicBezTo>
                  <a:lnTo>
                    <a:pt x="9920" y="1694"/>
                  </a:lnTo>
                  <a:cubicBezTo>
                    <a:pt x="9616" y="1485"/>
                    <a:pt x="9291" y="1380"/>
                    <a:pt x="8974" y="1380"/>
                  </a:cubicBezTo>
                  <a:cubicBezTo>
                    <a:pt x="8714" y="1380"/>
                    <a:pt x="8460" y="1450"/>
                    <a:pt x="8227" y="1590"/>
                  </a:cubicBezTo>
                  <a:lnTo>
                    <a:pt x="7466" y="2040"/>
                  </a:lnTo>
                  <a:lnTo>
                    <a:pt x="6740" y="2455"/>
                  </a:lnTo>
                  <a:cubicBezTo>
                    <a:pt x="6222" y="2766"/>
                    <a:pt x="5911" y="3353"/>
                    <a:pt x="5980" y="3975"/>
                  </a:cubicBezTo>
                  <a:lnTo>
                    <a:pt x="6187" y="6049"/>
                  </a:lnTo>
                  <a:lnTo>
                    <a:pt x="5980" y="6257"/>
                  </a:lnTo>
                  <a:lnTo>
                    <a:pt x="3941" y="6049"/>
                  </a:lnTo>
                  <a:cubicBezTo>
                    <a:pt x="3906" y="6047"/>
                    <a:pt x="3871" y="6046"/>
                    <a:pt x="3837" y="6046"/>
                  </a:cubicBezTo>
                  <a:cubicBezTo>
                    <a:pt x="3254" y="6046"/>
                    <a:pt x="2713" y="6320"/>
                    <a:pt x="2420" y="6810"/>
                  </a:cubicBezTo>
                  <a:lnTo>
                    <a:pt x="2005" y="7570"/>
                  </a:lnTo>
                  <a:lnTo>
                    <a:pt x="1556" y="8296"/>
                  </a:lnTo>
                  <a:cubicBezTo>
                    <a:pt x="1245" y="8815"/>
                    <a:pt x="1314" y="9506"/>
                    <a:pt x="1659" y="9990"/>
                  </a:cubicBezTo>
                  <a:lnTo>
                    <a:pt x="2835" y="11580"/>
                  </a:lnTo>
                  <a:cubicBezTo>
                    <a:pt x="2765" y="11753"/>
                    <a:pt x="2731" y="11822"/>
                    <a:pt x="2696" y="12064"/>
                  </a:cubicBezTo>
                  <a:lnTo>
                    <a:pt x="933" y="12824"/>
                  </a:lnTo>
                  <a:cubicBezTo>
                    <a:pt x="346" y="13101"/>
                    <a:pt x="0" y="13654"/>
                    <a:pt x="0" y="14241"/>
                  </a:cubicBezTo>
                  <a:lnTo>
                    <a:pt x="0" y="15105"/>
                  </a:lnTo>
                  <a:lnTo>
                    <a:pt x="0" y="15970"/>
                  </a:lnTo>
                  <a:cubicBezTo>
                    <a:pt x="0" y="16592"/>
                    <a:pt x="346" y="17145"/>
                    <a:pt x="933" y="17421"/>
                  </a:cubicBezTo>
                  <a:lnTo>
                    <a:pt x="2662" y="18182"/>
                  </a:lnTo>
                  <a:cubicBezTo>
                    <a:pt x="2696" y="18389"/>
                    <a:pt x="2731" y="18527"/>
                    <a:pt x="2835" y="18735"/>
                  </a:cubicBezTo>
                  <a:lnTo>
                    <a:pt x="1728" y="20221"/>
                  </a:lnTo>
                  <a:cubicBezTo>
                    <a:pt x="1383" y="20739"/>
                    <a:pt x="1348" y="21396"/>
                    <a:pt x="1659" y="21915"/>
                  </a:cubicBezTo>
                  <a:lnTo>
                    <a:pt x="2074" y="22641"/>
                  </a:lnTo>
                  <a:lnTo>
                    <a:pt x="2523" y="23366"/>
                  </a:lnTo>
                  <a:cubicBezTo>
                    <a:pt x="2819" y="23859"/>
                    <a:pt x="3364" y="24164"/>
                    <a:pt x="3921" y="24164"/>
                  </a:cubicBezTo>
                  <a:cubicBezTo>
                    <a:pt x="3950" y="24164"/>
                    <a:pt x="3980" y="24163"/>
                    <a:pt x="4010" y="24161"/>
                  </a:cubicBezTo>
                  <a:lnTo>
                    <a:pt x="5842" y="23989"/>
                  </a:lnTo>
                  <a:cubicBezTo>
                    <a:pt x="6015" y="24161"/>
                    <a:pt x="6153" y="24334"/>
                    <a:pt x="6326" y="24438"/>
                  </a:cubicBezTo>
                  <a:lnTo>
                    <a:pt x="6153" y="26235"/>
                  </a:lnTo>
                  <a:cubicBezTo>
                    <a:pt x="6118" y="26823"/>
                    <a:pt x="6395" y="27445"/>
                    <a:pt x="6913" y="27722"/>
                  </a:cubicBezTo>
                  <a:lnTo>
                    <a:pt x="7674" y="28171"/>
                  </a:lnTo>
                  <a:lnTo>
                    <a:pt x="8400" y="28586"/>
                  </a:lnTo>
                  <a:cubicBezTo>
                    <a:pt x="8638" y="28729"/>
                    <a:pt x="8914" y="28799"/>
                    <a:pt x="9189" y="28799"/>
                  </a:cubicBezTo>
                  <a:cubicBezTo>
                    <a:pt x="9511" y="28799"/>
                    <a:pt x="9832" y="28703"/>
                    <a:pt x="10093" y="28517"/>
                  </a:cubicBezTo>
                  <a:lnTo>
                    <a:pt x="11545" y="27480"/>
                  </a:lnTo>
                  <a:cubicBezTo>
                    <a:pt x="11752" y="27514"/>
                    <a:pt x="11994" y="27618"/>
                    <a:pt x="12236" y="27652"/>
                  </a:cubicBezTo>
                  <a:lnTo>
                    <a:pt x="12962" y="29242"/>
                  </a:lnTo>
                  <a:cubicBezTo>
                    <a:pt x="13239" y="29796"/>
                    <a:pt x="13792" y="30141"/>
                    <a:pt x="14414" y="30141"/>
                  </a:cubicBezTo>
                  <a:lnTo>
                    <a:pt x="16142" y="30141"/>
                  </a:lnTo>
                  <a:cubicBezTo>
                    <a:pt x="16730" y="30141"/>
                    <a:pt x="17283" y="29796"/>
                    <a:pt x="17559" y="29242"/>
                  </a:cubicBezTo>
                  <a:lnTo>
                    <a:pt x="18320" y="27549"/>
                  </a:lnTo>
                  <a:cubicBezTo>
                    <a:pt x="18562" y="27514"/>
                    <a:pt x="18700" y="27445"/>
                    <a:pt x="18942" y="27376"/>
                  </a:cubicBezTo>
                  <a:lnTo>
                    <a:pt x="20394" y="28413"/>
                  </a:lnTo>
                  <a:cubicBezTo>
                    <a:pt x="20687" y="28608"/>
                    <a:pt x="21024" y="28715"/>
                    <a:pt x="21355" y="28715"/>
                  </a:cubicBezTo>
                  <a:cubicBezTo>
                    <a:pt x="21610" y="28715"/>
                    <a:pt x="21862" y="28652"/>
                    <a:pt x="22087" y="28517"/>
                  </a:cubicBezTo>
                  <a:lnTo>
                    <a:pt x="22813" y="28067"/>
                  </a:lnTo>
                  <a:lnTo>
                    <a:pt x="23574" y="27652"/>
                  </a:lnTo>
                  <a:cubicBezTo>
                    <a:pt x="24092" y="27341"/>
                    <a:pt x="24369" y="26754"/>
                    <a:pt x="24334" y="26132"/>
                  </a:cubicBezTo>
                  <a:lnTo>
                    <a:pt x="24161" y="24196"/>
                  </a:lnTo>
                  <a:lnTo>
                    <a:pt x="24507" y="23850"/>
                  </a:lnTo>
                  <a:lnTo>
                    <a:pt x="26408" y="24023"/>
                  </a:lnTo>
                  <a:cubicBezTo>
                    <a:pt x="26438" y="24025"/>
                    <a:pt x="26467" y="24026"/>
                    <a:pt x="26497" y="24026"/>
                  </a:cubicBezTo>
                  <a:cubicBezTo>
                    <a:pt x="27058" y="24026"/>
                    <a:pt x="27633" y="23720"/>
                    <a:pt x="27929" y="23228"/>
                  </a:cubicBezTo>
                  <a:lnTo>
                    <a:pt x="28344" y="22502"/>
                  </a:lnTo>
                  <a:lnTo>
                    <a:pt x="28793" y="21776"/>
                  </a:lnTo>
                  <a:cubicBezTo>
                    <a:pt x="29070" y="21258"/>
                    <a:pt x="29035" y="20567"/>
                    <a:pt x="28689" y="20083"/>
                  </a:cubicBezTo>
                  <a:lnTo>
                    <a:pt x="27480" y="18389"/>
                  </a:lnTo>
                  <a:cubicBezTo>
                    <a:pt x="27514" y="18285"/>
                    <a:pt x="27514" y="18182"/>
                    <a:pt x="27583" y="18043"/>
                  </a:cubicBezTo>
                  <a:lnTo>
                    <a:pt x="29381" y="17248"/>
                  </a:lnTo>
                  <a:cubicBezTo>
                    <a:pt x="29934" y="16972"/>
                    <a:pt x="30314" y="16419"/>
                    <a:pt x="30314" y="15797"/>
                  </a:cubicBezTo>
                  <a:lnTo>
                    <a:pt x="30314" y="14933"/>
                  </a:lnTo>
                  <a:lnTo>
                    <a:pt x="30314" y="14068"/>
                  </a:lnTo>
                  <a:cubicBezTo>
                    <a:pt x="30314" y="13481"/>
                    <a:pt x="29968" y="12928"/>
                    <a:pt x="29381" y="12651"/>
                  </a:cubicBezTo>
                  <a:lnTo>
                    <a:pt x="27307" y="11822"/>
                  </a:lnTo>
                  <a:cubicBezTo>
                    <a:pt x="27272" y="11753"/>
                    <a:pt x="27272" y="11718"/>
                    <a:pt x="27272" y="11614"/>
                  </a:cubicBezTo>
                  <a:lnTo>
                    <a:pt x="28516" y="9886"/>
                  </a:lnTo>
                  <a:cubicBezTo>
                    <a:pt x="28862" y="9368"/>
                    <a:pt x="28931" y="8711"/>
                    <a:pt x="28620" y="8192"/>
                  </a:cubicBezTo>
                  <a:lnTo>
                    <a:pt x="28171" y="7467"/>
                  </a:lnTo>
                  <a:lnTo>
                    <a:pt x="27756" y="6741"/>
                  </a:lnTo>
                  <a:cubicBezTo>
                    <a:pt x="27461" y="6248"/>
                    <a:pt x="26916" y="5943"/>
                    <a:pt x="26329" y="5943"/>
                  </a:cubicBezTo>
                  <a:cubicBezTo>
                    <a:pt x="26298" y="5943"/>
                    <a:pt x="26267" y="5944"/>
                    <a:pt x="26235" y="5946"/>
                  </a:cubicBezTo>
                  <a:lnTo>
                    <a:pt x="23988" y="6188"/>
                  </a:lnTo>
                  <a:lnTo>
                    <a:pt x="23885" y="6084"/>
                  </a:lnTo>
                  <a:lnTo>
                    <a:pt x="24127" y="3941"/>
                  </a:lnTo>
                  <a:cubicBezTo>
                    <a:pt x="24161" y="3319"/>
                    <a:pt x="23850" y="2731"/>
                    <a:pt x="23332" y="2420"/>
                  </a:cubicBezTo>
                  <a:lnTo>
                    <a:pt x="22606" y="1971"/>
                  </a:lnTo>
                  <a:lnTo>
                    <a:pt x="21880" y="1556"/>
                  </a:lnTo>
                  <a:cubicBezTo>
                    <a:pt x="21641" y="1413"/>
                    <a:pt x="21366" y="1343"/>
                    <a:pt x="21091" y="1343"/>
                  </a:cubicBezTo>
                  <a:cubicBezTo>
                    <a:pt x="20769" y="1343"/>
                    <a:pt x="20447" y="1439"/>
                    <a:pt x="20186" y="1625"/>
                  </a:cubicBezTo>
                  <a:lnTo>
                    <a:pt x="18354" y="2939"/>
                  </a:lnTo>
                  <a:cubicBezTo>
                    <a:pt x="18320" y="2939"/>
                    <a:pt x="18285" y="2904"/>
                    <a:pt x="18251" y="2904"/>
                  </a:cubicBezTo>
                  <a:lnTo>
                    <a:pt x="17317" y="899"/>
                  </a:lnTo>
                  <a:cubicBezTo>
                    <a:pt x="17075" y="346"/>
                    <a:pt x="16522" y="0"/>
                    <a:pt x="1590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8534848" y="4647658"/>
              <a:ext cx="1026219" cy="1027954"/>
            </a:xfrm>
            <a:custGeom>
              <a:rect b="b" l="l" r="r" t="t"/>
              <a:pathLst>
                <a:path extrusionOk="0" h="20152" w="20118">
                  <a:moveTo>
                    <a:pt x="10059" y="1141"/>
                  </a:moveTo>
                  <a:cubicBezTo>
                    <a:pt x="15036" y="1141"/>
                    <a:pt x="19046" y="5150"/>
                    <a:pt x="19046" y="10128"/>
                  </a:cubicBezTo>
                  <a:cubicBezTo>
                    <a:pt x="19046" y="15105"/>
                    <a:pt x="15036" y="19115"/>
                    <a:pt x="10059" y="19115"/>
                  </a:cubicBezTo>
                  <a:cubicBezTo>
                    <a:pt x="5082" y="19115"/>
                    <a:pt x="1072" y="15105"/>
                    <a:pt x="1072" y="10128"/>
                  </a:cubicBezTo>
                  <a:cubicBezTo>
                    <a:pt x="1072" y="5150"/>
                    <a:pt x="5082" y="1141"/>
                    <a:pt x="10059" y="1141"/>
                  </a:cubicBezTo>
                  <a:close/>
                  <a:moveTo>
                    <a:pt x="10059" y="0"/>
                  </a:moveTo>
                  <a:cubicBezTo>
                    <a:pt x="4494" y="0"/>
                    <a:pt x="0" y="4563"/>
                    <a:pt x="0" y="10093"/>
                  </a:cubicBezTo>
                  <a:cubicBezTo>
                    <a:pt x="0" y="15658"/>
                    <a:pt x="4528" y="20152"/>
                    <a:pt x="10059" y="20152"/>
                  </a:cubicBezTo>
                  <a:cubicBezTo>
                    <a:pt x="15624" y="20152"/>
                    <a:pt x="20117" y="15658"/>
                    <a:pt x="20117" y="10093"/>
                  </a:cubicBezTo>
                  <a:cubicBezTo>
                    <a:pt x="20117" y="4494"/>
                    <a:pt x="15589" y="0"/>
                    <a:pt x="1005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55300" y="3662050"/>
              <a:ext cx="1179606" cy="1183126"/>
            </a:xfrm>
            <a:custGeom>
              <a:rect b="b" l="l" r="r" t="t"/>
              <a:pathLst>
                <a:path extrusionOk="0" h="23194" w="23125">
                  <a:moveTo>
                    <a:pt x="11528" y="7193"/>
                  </a:moveTo>
                  <a:cubicBezTo>
                    <a:pt x="11782" y="7193"/>
                    <a:pt x="12042" y="7215"/>
                    <a:pt x="12306" y="7259"/>
                  </a:cubicBezTo>
                  <a:cubicBezTo>
                    <a:pt x="14172" y="7535"/>
                    <a:pt x="15693" y="9056"/>
                    <a:pt x="15969" y="10923"/>
                  </a:cubicBezTo>
                  <a:cubicBezTo>
                    <a:pt x="16444" y="13707"/>
                    <a:pt x="14283" y="16173"/>
                    <a:pt x="11555" y="16173"/>
                  </a:cubicBezTo>
                  <a:cubicBezTo>
                    <a:pt x="11302" y="16173"/>
                    <a:pt x="11045" y="16151"/>
                    <a:pt x="10785" y="16108"/>
                  </a:cubicBezTo>
                  <a:cubicBezTo>
                    <a:pt x="8953" y="15796"/>
                    <a:pt x="7432" y="14276"/>
                    <a:pt x="7121" y="12444"/>
                  </a:cubicBezTo>
                  <a:cubicBezTo>
                    <a:pt x="6647" y="9631"/>
                    <a:pt x="8803" y="7193"/>
                    <a:pt x="11528" y="7193"/>
                  </a:cubicBezTo>
                  <a:close/>
                  <a:moveTo>
                    <a:pt x="10888" y="0"/>
                  </a:moveTo>
                  <a:cubicBezTo>
                    <a:pt x="10404" y="0"/>
                    <a:pt x="9990" y="242"/>
                    <a:pt x="9817" y="692"/>
                  </a:cubicBezTo>
                  <a:lnTo>
                    <a:pt x="9126" y="2178"/>
                  </a:lnTo>
                  <a:cubicBezTo>
                    <a:pt x="9056" y="2178"/>
                    <a:pt x="9022" y="2212"/>
                    <a:pt x="8953" y="2212"/>
                  </a:cubicBezTo>
                  <a:lnTo>
                    <a:pt x="7639" y="1383"/>
                  </a:lnTo>
                  <a:cubicBezTo>
                    <a:pt x="7430" y="1231"/>
                    <a:pt x="7179" y="1152"/>
                    <a:pt x="6933" y="1152"/>
                  </a:cubicBezTo>
                  <a:cubicBezTo>
                    <a:pt x="6731" y="1152"/>
                    <a:pt x="6532" y="1205"/>
                    <a:pt x="6360" y="1314"/>
                  </a:cubicBezTo>
                  <a:lnTo>
                    <a:pt x="5773" y="1659"/>
                  </a:lnTo>
                  <a:lnTo>
                    <a:pt x="5220" y="2005"/>
                  </a:lnTo>
                  <a:cubicBezTo>
                    <a:pt x="4840" y="2247"/>
                    <a:pt x="4563" y="2696"/>
                    <a:pt x="4632" y="3180"/>
                  </a:cubicBezTo>
                  <a:lnTo>
                    <a:pt x="4805" y="4770"/>
                  </a:lnTo>
                  <a:lnTo>
                    <a:pt x="4632" y="4943"/>
                  </a:lnTo>
                  <a:lnTo>
                    <a:pt x="3077" y="4770"/>
                  </a:lnTo>
                  <a:cubicBezTo>
                    <a:pt x="3042" y="4768"/>
                    <a:pt x="3008" y="4767"/>
                    <a:pt x="2974" y="4767"/>
                  </a:cubicBezTo>
                  <a:cubicBezTo>
                    <a:pt x="2530" y="4767"/>
                    <a:pt x="2126" y="4975"/>
                    <a:pt x="1901" y="5392"/>
                  </a:cubicBezTo>
                  <a:lnTo>
                    <a:pt x="1556" y="5945"/>
                  </a:lnTo>
                  <a:lnTo>
                    <a:pt x="1210" y="6498"/>
                  </a:lnTo>
                  <a:cubicBezTo>
                    <a:pt x="1003" y="6913"/>
                    <a:pt x="1003" y="7432"/>
                    <a:pt x="1245" y="7812"/>
                  </a:cubicBezTo>
                  <a:lnTo>
                    <a:pt x="2109" y="9022"/>
                  </a:lnTo>
                  <a:cubicBezTo>
                    <a:pt x="2074" y="9160"/>
                    <a:pt x="2074" y="9229"/>
                    <a:pt x="2040" y="9367"/>
                  </a:cubicBezTo>
                  <a:lnTo>
                    <a:pt x="692" y="9955"/>
                  </a:lnTo>
                  <a:cubicBezTo>
                    <a:pt x="242" y="10128"/>
                    <a:pt x="0" y="10577"/>
                    <a:pt x="0" y="11061"/>
                  </a:cubicBezTo>
                  <a:lnTo>
                    <a:pt x="0" y="11683"/>
                  </a:lnTo>
                  <a:lnTo>
                    <a:pt x="0" y="12340"/>
                  </a:lnTo>
                  <a:cubicBezTo>
                    <a:pt x="0" y="12824"/>
                    <a:pt x="242" y="13239"/>
                    <a:pt x="692" y="13411"/>
                  </a:cubicBezTo>
                  <a:lnTo>
                    <a:pt x="1971" y="14034"/>
                  </a:lnTo>
                  <a:cubicBezTo>
                    <a:pt x="2040" y="14206"/>
                    <a:pt x="2074" y="14276"/>
                    <a:pt x="2109" y="14448"/>
                  </a:cubicBezTo>
                  <a:lnTo>
                    <a:pt x="1279" y="15589"/>
                  </a:lnTo>
                  <a:cubicBezTo>
                    <a:pt x="1037" y="15969"/>
                    <a:pt x="1003" y="16488"/>
                    <a:pt x="1245" y="16868"/>
                  </a:cubicBezTo>
                  <a:lnTo>
                    <a:pt x="1590" y="17456"/>
                  </a:lnTo>
                  <a:lnTo>
                    <a:pt x="1901" y="18009"/>
                  </a:lnTo>
                  <a:cubicBezTo>
                    <a:pt x="2087" y="18349"/>
                    <a:pt x="2495" y="18607"/>
                    <a:pt x="2926" y="18607"/>
                  </a:cubicBezTo>
                  <a:cubicBezTo>
                    <a:pt x="2976" y="18607"/>
                    <a:pt x="3026" y="18603"/>
                    <a:pt x="3077" y="18596"/>
                  </a:cubicBezTo>
                  <a:lnTo>
                    <a:pt x="4459" y="18493"/>
                  </a:lnTo>
                  <a:lnTo>
                    <a:pt x="4805" y="18838"/>
                  </a:lnTo>
                  <a:lnTo>
                    <a:pt x="4667" y="20152"/>
                  </a:lnTo>
                  <a:cubicBezTo>
                    <a:pt x="4632" y="20636"/>
                    <a:pt x="4840" y="21085"/>
                    <a:pt x="5254" y="21327"/>
                  </a:cubicBezTo>
                  <a:lnTo>
                    <a:pt x="5842" y="21673"/>
                  </a:lnTo>
                  <a:lnTo>
                    <a:pt x="6395" y="22018"/>
                  </a:lnTo>
                  <a:cubicBezTo>
                    <a:pt x="6578" y="22118"/>
                    <a:pt x="6792" y="22170"/>
                    <a:pt x="7008" y="22170"/>
                  </a:cubicBezTo>
                  <a:cubicBezTo>
                    <a:pt x="7242" y="22170"/>
                    <a:pt x="7476" y="22109"/>
                    <a:pt x="7674" y="21984"/>
                  </a:cubicBezTo>
                  <a:lnTo>
                    <a:pt x="8814" y="21154"/>
                  </a:lnTo>
                  <a:lnTo>
                    <a:pt x="9333" y="21292"/>
                  </a:lnTo>
                  <a:lnTo>
                    <a:pt x="9886" y="22502"/>
                  </a:lnTo>
                  <a:cubicBezTo>
                    <a:pt x="10059" y="22917"/>
                    <a:pt x="10508" y="23193"/>
                    <a:pt x="10958" y="23193"/>
                  </a:cubicBezTo>
                  <a:lnTo>
                    <a:pt x="12271" y="23193"/>
                  </a:lnTo>
                  <a:cubicBezTo>
                    <a:pt x="12755" y="23193"/>
                    <a:pt x="13170" y="22917"/>
                    <a:pt x="13343" y="22502"/>
                  </a:cubicBezTo>
                  <a:lnTo>
                    <a:pt x="13896" y="21189"/>
                  </a:lnTo>
                  <a:cubicBezTo>
                    <a:pt x="14068" y="21154"/>
                    <a:pt x="14207" y="21119"/>
                    <a:pt x="14379" y="21085"/>
                  </a:cubicBezTo>
                  <a:lnTo>
                    <a:pt x="15520" y="21880"/>
                  </a:lnTo>
                  <a:cubicBezTo>
                    <a:pt x="15729" y="22032"/>
                    <a:pt x="15980" y="22111"/>
                    <a:pt x="16227" y="22111"/>
                  </a:cubicBezTo>
                  <a:cubicBezTo>
                    <a:pt x="16429" y="22111"/>
                    <a:pt x="16628" y="22058"/>
                    <a:pt x="16799" y="21949"/>
                  </a:cubicBezTo>
                  <a:lnTo>
                    <a:pt x="17352" y="21603"/>
                  </a:lnTo>
                  <a:lnTo>
                    <a:pt x="17905" y="21258"/>
                  </a:lnTo>
                  <a:cubicBezTo>
                    <a:pt x="18320" y="21016"/>
                    <a:pt x="18562" y="20566"/>
                    <a:pt x="18527" y="20083"/>
                  </a:cubicBezTo>
                  <a:lnTo>
                    <a:pt x="18389" y="18596"/>
                  </a:lnTo>
                  <a:lnTo>
                    <a:pt x="18666" y="18354"/>
                  </a:lnTo>
                  <a:lnTo>
                    <a:pt x="20083" y="18493"/>
                  </a:lnTo>
                  <a:cubicBezTo>
                    <a:pt x="20117" y="18495"/>
                    <a:pt x="20152" y="18496"/>
                    <a:pt x="20185" y="18496"/>
                  </a:cubicBezTo>
                  <a:cubicBezTo>
                    <a:pt x="20625" y="18496"/>
                    <a:pt x="21001" y="18288"/>
                    <a:pt x="21258" y="17870"/>
                  </a:cubicBezTo>
                  <a:lnTo>
                    <a:pt x="21604" y="17317"/>
                  </a:lnTo>
                  <a:lnTo>
                    <a:pt x="21915" y="16764"/>
                  </a:lnTo>
                  <a:cubicBezTo>
                    <a:pt x="22122" y="16350"/>
                    <a:pt x="22122" y="15831"/>
                    <a:pt x="21846" y="15451"/>
                  </a:cubicBezTo>
                  <a:lnTo>
                    <a:pt x="20947" y="14206"/>
                  </a:lnTo>
                  <a:cubicBezTo>
                    <a:pt x="20981" y="14068"/>
                    <a:pt x="20981" y="14034"/>
                    <a:pt x="21051" y="13930"/>
                  </a:cubicBezTo>
                  <a:lnTo>
                    <a:pt x="22433" y="13308"/>
                  </a:lnTo>
                  <a:cubicBezTo>
                    <a:pt x="22848" y="13135"/>
                    <a:pt x="23124" y="12686"/>
                    <a:pt x="23124" y="12202"/>
                  </a:cubicBezTo>
                  <a:lnTo>
                    <a:pt x="23124" y="11580"/>
                  </a:lnTo>
                  <a:lnTo>
                    <a:pt x="23124" y="10888"/>
                  </a:lnTo>
                  <a:cubicBezTo>
                    <a:pt x="23124" y="10404"/>
                    <a:pt x="22848" y="9955"/>
                    <a:pt x="22433" y="9782"/>
                  </a:cubicBezTo>
                  <a:lnTo>
                    <a:pt x="20912" y="9091"/>
                  </a:lnTo>
                  <a:cubicBezTo>
                    <a:pt x="20912" y="9022"/>
                    <a:pt x="20878" y="9022"/>
                    <a:pt x="20878" y="8918"/>
                  </a:cubicBezTo>
                  <a:lnTo>
                    <a:pt x="21811" y="7639"/>
                  </a:lnTo>
                  <a:cubicBezTo>
                    <a:pt x="22088" y="7259"/>
                    <a:pt x="22122" y="6740"/>
                    <a:pt x="21846" y="6326"/>
                  </a:cubicBezTo>
                  <a:lnTo>
                    <a:pt x="21500" y="5773"/>
                  </a:lnTo>
                  <a:lnTo>
                    <a:pt x="21154" y="5220"/>
                  </a:lnTo>
                  <a:cubicBezTo>
                    <a:pt x="20960" y="4831"/>
                    <a:pt x="20523" y="4594"/>
                    <a:pt x="20099" y="4594"/>
                  </a:cubicBezTo>
                  <a:cubicBezTo>
                    <a:pt x="20071" y="4594"/>
                    <a:pt x="20042" y="4595"/>
                    <a:pt x="20014" y="4597"/>
                  </a:cubicBezTo>
                  <a:lnTo>
                    <a:pt x="18320" y="4770"/>
                  </a:lnTo>
                  <a:lnTo>
                    <a:pt x="18216" y="4701"/>
                  </a:lnTo>
                  <a:lnTo>
                    <a:pt x="18389" y="3042"/>
                  </a:lnTo>
                  <a:cubicBezTo>
                    <a:pt x="18458" y="2593"/>
                    <a:pt x="18216" y="2143"/>
                    <a:pt x="17801" y="1867"/>
                  </a:cubicBezTo>
                  <a:lnTo>
                    <a:pt x="17248" y="1556"/>
                  </a:lnTo>
                  <a:lnTo>
                    <a:pt x="16661" y="1210"/>
                  </a:lnTo>
                  <a:cubicBezTo>
                    <a:pt x="16477" y="1093"/>
                    <a:pt x="16261" y="1033"/>
                    <a:pt x="16044" y="1033"/>
                  </a:cubicBezTo>
                  <a:cubicBezTo>
                    <a:pt x="15812" y="1033"/>
                    <a:pt x="15578" y="1102"/>
                    <a:pt x="15382" y="1245"/>
                  </a:cubicBezTo>
                  <a:lnTo>
                    <a:pt x="13999" y="2212"/>
                  </a:lnTo>
                  <a:cubicBezTo>
                    <a:pt x="13965" y="2212"/>
                    <a:pt x="13965" y="2212"/>
                    <a:pt x="13896" y="2178"/>
                  </a:cubicBezTo>
                  <a:lnTo>
                    <a:pt x="13204" y="692"/>
                  </a:lnTo>
                  <a:cubicBezTo>
                    <a:pt x="13031" y="242"/>
                    <a:pt x="12617" y="0"/>
                    <a:pt x="1213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7552758" y="3868333"/>
              <a:ext cx="781167" cy="781116"/>
            </a:xfrm>
            <a:custGeom>
              <a:rect b="b" l="l" r="r" t="t"/>
              <a:pathLst>
                <a:path extrusionOk="0" h="15313" w="15314">
                  <a:moveTo>
                    <a:pt x="7674" y="830"/>
                  </a:moveTo>
                  <a:cubicBezTo>
                    <a:pt x="11407" y="830"/>
                    <a:pt x="14483" y="3872"/>
                    <a:pt x="14483" y="7639"/>
                  </a:cubicBezTo>
                  <a:cubicBezTo>
                    <a:pt x="14483" y="11407"/>
                    <a:pt x="11407" y="14483"/>
                    <a:pt x="7674" y="14483"/>
                  </a:cubicBezTo>
                  <a:cubicBezTo>
                    <a:pt x="3907" y="14483"/>
                    <a:pt x="830" y="11407"/>
                    <a:pt x="830" y="7639"/>
                  </a:cubicBezTo>
                  <a:cubicBezTo>
                    <a:pt x="830" y="3872"/>
                    <a:pt x="3907" y="830"/>
                    <a:pt x="7674" y="830"/>
                  </a:cubicBezTo>
                  <a:close/>
                  <a:moveTo>
                    <a:pt x="7674" y="0"/>
                  </a:moveTo>
                  <a:cubicBezTo>
                    <a:pt x="3423" y="0"/>
                    <a:pt x="1" y="3422"/>
                    <a:pt x="1" y="7639"/>
                  </a:cubicBezTo>
                  <a:cubicBezTo>
                    <a:pt x="1" y="11891"/>
                    <a:pt x="3423" y="15313"/>
                    <a:pt x="7674" y="15313"/>
                  </a:cubicBezTo>
                  <a:cubicBezTo>
                    <a:pt x="11891" y="15313"/>
                    <a:pt x="15313" y="11856"/>
                    <a:pt x="15313" y="7639"/>
                  </a:cubicBezTo>
                  <a:cubicBezTo>
                    <a:pt x="15313" y="3422"/>
                    <a:pt x="11891" y="0"/>
                    <a:pt x="767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 name="Google Shape;15;p2"/>
          <p:cNvSpPr/>
          <p:nvPr/>
        </p:nvSpPr>
        <p:spPr>
          <a:xfrm flipH="1">
            <a:off x="15" y="2347525"/>
            <a:ext cx="3333735" cy="2787132"/>
          </a:xfrm>
          <a:custGeom>
            <a:rect b="b" l="l" r="r" t="t"/>
            <a:pathLst>
              <a:path extrusionOk="0" h="42490" w="50823">
                <a:moveTo>
                  <a:pt x="44933" y="0"/>
                </a:moveTo>
                <a:cubicBezTo>
                  <a:pt x="43015" y="0"/>
                  <a:pt x="41094" y="349"/>
                  <a:pt x="39302" y="1030"/>
                </a:cubicBezTo>
                <a:cubicBezTo>
                  <a:pt x="35108" y="2641"/>
                  <a:pt x="31703" y="5985"/>
                  <a:pt x="29728" y="9967"/>
                </a:cubicBezTo>
                <a:cubicBezTo>
                  <a:pt x="27813" y="13827"/>
                  <a:pt x="27053" y="18569"/>
                  <a:pt x="23801" y="21395"/>
                </a:cubicBezTo>
                <a:cubicBezTo>
                  <a:pt x="20609" y="24222"/>
                  <a:pt x="15898" y="24405"/>
                  <a:pt x="12159" y="26472"/>
                </a:cubicBezTo>
                <a:cubicBezTo>
                  <a:pt x="8025" y="28751"/>
                  <a:pt x="5442" y="33037"/>
                  <a:pt x="3101" y="37140"/>
                </a:cubicBezTo>
                <a:lnTo>
                  <a:pt x="1" y="42490"/>
                </a:lnTo>
                <a:lnTo>
                  <a:pt x="50822" y="42490"/>
                </a:lnTo>
                <a:lnTo>
                  <a:pt x="50822" y="1182"/>
                </a:lnTo>
                <a:cubicBezTo>
                  <a:pt x="48967" y="387"/>
                  <a:pt x="46952" y="0"/>
                  <a:pt x="4493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 name="Google Shape;16;p2"/>
          <p:cNvGrpSpPr/>
          <p:nvPr/>
        </p:nvGrpSpPr>
        <p:grpSpPr>
          <a:xfrm flipH="1" rot="10800000">
            <a:off x="-567750" y="3595800"/>
            <a:ext cx="2475510" cy="2262186"/>
            <a:chOff x="7355300" y="3662050"/>
            <a:chExt cx="2475510" cy="2262186"/>
          </a:xfrm>
        </p:grpSpPr>
        <p:sp>
          <p:nvSpPr>
            <p:cNvPr id="17" name="Google Shape;17;p2"/>
            <p:cNvSpPr/>
            <p:nvPr/>
          </p:nvSpPr>
          <p:spPr>
            <a:xfrm>
              <a:off x="8284492" y="4386693"/>
              <a:ext cx="1546317" cy="1537543"/>
            </a:xfrm>
            <a:custGeom>
              <a:rect b="b" l="l" r="r" t="t"/>
              <a:pathLst>
                <a:path extrusionOk="0" h="30142" w="30314">
                  <a:moveTo>
                    <a:pt x="14935" y="9279"/>
                  </a:moveTo>
                  <a:cubicBezTo>
                    <a:pt x="15274" y="9279"/>
                    <a:pt x="15619" y="9308"/>
                    <a:pt x="15969" y="9368"/>
                  </a:cubicBezTo>
                  <a:cubicBezTo>
                    <a:pt x="18423" y="9817"/>
                    <a:pt x="20394" y="11787"/>
                    <a:pt x="20808" y="14207"/>
                  </a:cubicBezTo>
                  <a:cubicBezTo>
                    <a:pt x="21377" y="17933"/>
                    <a:pt x="18542" y="21139"/>
                    <a:pt x="14990" y="21139"/>
                  </a:cubicBezTo>
                  <a:cubicBezTo>
                    <a:pt x="14654" y="21139"/>
                    <a:pt x="14311" y="21110"/>
                    <a:pt x="13965" y="21051"/>
                  </a:cubicBezTo>
                  <a:cubicBezTo>
                    <a:pt x="11510" y="20636"/>
                    <a:pt x="9506" y="18666"/>
                    <a:pt x="9125" y="16211"/>
                  </a:cubicBezTo>
                  <a:cubicBezTo>
                    <a:pt x="8525" y="12486"/>
                    <a:pt x="11358" y="9279"/>
                    <a:pt x="14935" y="9279"/>
                  </a:cubicBezTo>
                  <a:close/>
                  <a:moveTo>
                    <a:pt x="14172" y="0"/>
                  </a:moveTo>
                  <a:cubicBezTo>
                    <a:pt x="13584" y="0"/>
                    <a:pt x="12997" y="346"/>
                    <a:pt x="12755" y="899"/>
                  </a:cubicBezTo>
                  <a:lnTo>
                    <a:pt x="11856" y="2904"/>
                  </a:lnTo>
                  <a:cubicBezTo>
                    <a:pt x="11752" y="2939"/>
                    <a:pt x="11718" y="2939"/>
                    <a:pt x="11649" y="2939"/>
                  </a:cubicBezTo>
                  <a:lnTo>
                    <a:pt x="9920" y="1694"/>
                  </a:lnTo>
                  <a:cubicBezTo>
                    <a:pt x="9616" y="1485"/>
                    <a:pt x="9291" y="1380"/>
                    <a:pt x="8974" y="1380"/>
                  </a:cubicBezTo>
                  <a:cubicBezTo>
                    <a:pt x="8714" y="1380"/>
                    <a:pt x="8460" y="1450"/>
                    <a:pt x="8227" y="1590"/>
                  </a:cubicBezTo>
                  <a:lnTo>
                    <a:pt x="7466" y="2040"/>
                  </a:lnTo>
                  <a:lnTo>
                    <a:pt x="6740" y="2455"/>
                  </a:lnTo>
                  <a:cubicBezTo>
                    <a:pt x="6222" y="2766"/>
                    <a:pt x="5911" y="3353"/>
                    <a:pt x="5980" y="3975"/>
                  </a:cubicBezTo>
                  <a:lnTo>
                    <a:pt x="6187" y="6049"/>
                  </a:lnTo>
                  <a:lnTo>
                    <a:pt x="5980" y="6257"/>
                  </a:lnTo>
                  <a:lnTo>
                    <a:pt x="3941" y="6049"/>
                  </a:lnTo>
                  <a:cubicBezTo>
                    <a:pt x="3906" y="6047"/>
                    <a:pt x="3871" y="6046"/>
                    <a:pt x="3837" y="6046"/>
                  </a:cubicBezTo>
                  <a:cubicBezTo>
                    <a:pt x="3254" y="6046"/>
                    <a:pt x="2713" y="6320"/>
                    <a:pt x="2420" y="6810"/>
                  </a:cubicBezTo>
                  <a:lnTo>
                    <a:pt x="2005" y="7570"/>
                  </a:lnTo>
                  <a:lnTo>
                    <a:pt x="1556" y="8296"/>
                  </a:lnTo>
                  <a:cubicBezTo>
                    <a:pt x="1245" y="8815"/>
                    <a:pt x="1314" y="9506"/>
                    <a:pt x="1659" y="9990"/>
                  </a:cubicBezTo>
                  <a:lnTo>
                    <a:pt x="2835" y="11580"/>
                  </a:lnTo>
                  <a:cubicBezTo>
                    <a:pt x="2765" y="11753"/>
                    <a:pt x="2731" y="11822"/>
                    <a:pt x="2696" y="12064"/>
                  </a:cubicBezTo>
                  <a:lnTo>
                    <a:pt x="933" y="12824"/>
                  </a:lnTo>
                  <a:cubicBezTo>
                    <a:pt x="346" y="13101"/>
                    <a:pt x="0" y="13654"/>
                    <a:pt x="0" y="14241"/>
                  </a:cubicBezTo>
                  <a:lnTo>
                    <a:pt x="0" y="15105"/>
                  </a:lnTo>
                  <a:lnTo>
                    <a:pt x="0" y="15970"/>
                  </a:lnTo>
                  <a:cubicBezTo>
                    <a:pt x="0" y="16592"/>
                    <a:pt x="346" y="17145"/>
                    <a:pt x="933" y="17421"/>
                  </a:cubicBezTo>
                  <a:lnTo>
                    <a:pt x="2662" y="18182"/>
                  </a:lnTo>
                  <a:cubicBezTo>
                    <a:pt x="2696" y="18389"/>
                    <a:pt x="2731" y="18527"/>
                    <a:pt x="2835" y="18735"/>
                  </a:cubicBezTo>
                  <a:lnTo>
                    <a:pt x="1728" y="20221"/>
                  </a:lnTo>
                  <a:cubicBezTo>
                    <a:pt x="1383" y="20739"/>
                    <a:pt x="1348" y="21396"/>
                    <a:pt x="1659" y="21915"/>
                  </a:cubicBezTo>
                  <a:lnTo>
                    <a:pt x="2074" y="22641"/>
                  </a:lnTo>
                  <a:lnTo>
                    <a:pt x="2523" y="23366"/>
                  </a:lnTo>
                  <a:cubicBezTo>
                    <a:pt x="2819" y="23859"/>
                    <a:pt x="3364" y="24164"/>
                    <a:pt x="3921" y="24164"/>
                  </a:cubicBezTo>
                  <a:cubicBezTo>
                    <a:pt x="3950" y="24164"/>
                    <a:pt x="3980" y="24163"/>
                    <a:pt x="4010" y="24161"/>
                  </a:cubicBezTo>
                  <a:lnTo>
                    <a:pt x="5842" y="23989"/>
                  </a:lnTo>
                  <a:cubicBezTo>
                    <a:pt x="6015" y="24161"/>
                    <a:pt x="6153" y="24334"/>
                    <a:pt x="6326" y="24438"/>
                  </a:cubicBezTo>
                  <a:lnTo>
                    <a:pt x="6153" y="26235"/>
                  </a:lnTo>
                  <a:cubicBezTo>
                    <a:pt x="6118" y="26823"/>
                    <a:pt x="6395" y="27445"/>
                    <a:pt x="6913" y="27722"/>
                  </a:cubicBezTo>
                  <a:lnTo>
                    <a:pt x="7674" y="28171"/>
                  </a:lnTo>
                  <a:lnTo>
                    <a:pt x="8400" y="28586"/>
                  </a:lnTo>
                  <a:cubicBezTo>
                    <a:pt x="8638" y="28729"/>
                    <a:pt x="8914" y="28799"/>
                    <a:pt x="9189" y="28799"/>
                  </a:cubicBezTo>
                  <a:cubicBezTo>
                    <a:pt x="9511" y="28799"/>
                    <a:pt x="9832" y="28703"/>
                    <a:pt x="10093" y="28517"/>
                  </a:cubicBezTo>
                  <a:lnTo>
                    <a:pt x="11545" y="27480"/>
                  </a:lnTo>
                  <a:cubicBezTo>
                    <a:pt x="11752" y="27514"/>
                    <a:pt x="11994" y="27618"/>
                    <a:pt x="12236" y="27652"/>
                  </a:cubicBezTo>
                  <a:lnTo>
                    <a:pt x="12962" y="29242"/>
                  </a:lnTo>
                  <a:cubicBezTo>
                    <a:pt x="13239" y="29796"/>
                    <a:pt x="13792" y="30141"/>
                    <a:pt x="14414" y="30141"/>
                  </a:cubicBezTo>
                  <a:lnTo>
                    <a:pt x="16142" y="30141"/>
                  </a:lnTo>
                  <a:cubicBezTo>
                    <a:pt x="16730" y="30141"/>
                    <a:pt x="17283" y="29796"/>
                    <a:pt x="17559" y="29242"/>
                  </a:cubicBezTo>
                  <a:lnTo>
                    <a:pt x="18320" y="27549"/>
                  </a:lnTo>
                  <a:cubicBezTo>
                    <a:pt x="18562" y="27514"/>
                    <a:pt x="18700" y="27445"/>
                    <a:pt x="18942" y="27376"/>
                  </a:cubicBezTo>
                  <a:lnTo>
                    <a:pt x="20394" y="28413"/>
                  </a:lnTo>
                  <a:cubicBezTo>
                    <a:pt x="20687" y="28608"/>
                    <a:pt x="21024" y="28715"/>
                    <a:pt x="21355" y="28715"/>
                  </a:cubicBezTo>
                  <a:cubicBezTo>
                    <a:pt x="21610" y="28715"/>
                    <a:pt x="21862" y="28652"/>
                    <a:pt x="22087" y="28517"/>
                  </a:cubicBezTo>
                  <a:lnTo>
                    <a:pt x="22813" y="28067"/>
                  </a:lnTo>
                  <a:lnTo>
                    <a:pt x="23574" y="27652"/>
                  </a:lnTo>
                  <a:cubicBezTo>
                    <a:pt x="24092" y="27341"/>
                    <a:pt x="24369" y="26754"/>
                    <a:pt x="24334" y="26132"/>
                  </a:cubicBezTo>
                  <a:lnTo>
                    <a:pt x="24161" y="24196"/>
                  </a:lnTo>
                  <a:lnTo>
                    <a:pt x="24507" y="23850"/>
                  </a:lnTo>
                  <a:lnTo>
                    <a:pt x="26408" y="24023"/>
                  </a:lnTo>
                  <a:cubicBezTo>
                    <a:pt x="26438" y="24025"/>
                    <a:pt x="26467" y="24026"/>
                    <a:pt x="26497" y="24026"/>
                  </a:cubicBezTo>
                  <a:cubicBezTo>
                    <a:pt x="27058" y="24026"/>
                    <a:pt x="27633" y="23720"/>
                    <a:pt x="27929" y="23228"/>
                  </a:cubicBezTo>
                  <a:lnTo>
                    <a:pt x="28344" y="22502"/>
                  </a:lnTo>
                  <a:lnTo>
                    <a:pt x="28793" y="21776"/>
                  </a:lnTo>
                  <a:cubicBezTo>
                    <a:pt x="29070" y="21258"/>
                    <a:pt x="29035" y="20567"/>
                    <a:pt x="28689" y="20083"/>
                  </a:cubicBezTo>
                  <a:lnTo>
                    <a:pt x="27480" y="18389"/>
                  </a:lnTo>
                  <a:cubicBezTo>
                    <a:pt x="27514" y="18285"/>
                    <a:pt x="27514" y="18182"/>
                    <a:pt x="27583" y="18043"/>
                  </a:cubicBezTo>
                  <a:lnTo>
                    <a:pt x="29381" y="17248"/>
                  </a:lnTo>
                  <a:cubicBezTo>
                    <a:pt x="29934" y="16972"/>
                    <a:pt x="30314" y="16419"/>
                    <a:pt x="30314" y="15797"/>
                  </a:cubicBezTo>
                  <a:lnTo>
                    <a:pt x="30314" y="14933"/>
                  </a:lnTo>
                  <a:lnTo>
                    <a:pt x="30314" y="14068"/>
                  </a:lnTo>
                  <a:cubicBezTo>
                    <a:pt x="30314" y="13481"/>
                    <a:pt x="29968" y="12928"/>
                    <a:pt x="29381" y="12651"/>
                  </a:cubicBezTo>
                  <a:lnTo>
                    <a:pt x="27307" y="11822"/>
                  </a:lnTo>
                  <a:cubicBezTo>
                    <a:pt x="27272" y="11753"/>
                    <a:pt x="27272" y="11718"/>
                    <a:pt x="27272" y="11614"/>
                  </a:cubicBezTo>
                  <a:lnTo>
                    <a:pt x="28516" y="9886"/>
                  </a:lnTo>
                  <a:cubicBezTo>
                    <a:pt x="28862" y="9368"/>
                    <a:pt x="28931" y="8711"/>
                    <a:pt x="28620" y="8192"/>
                  </a:cubicBezTo>
                  <a:lnTo>
                    <a:pt x="28171" y="7467"/>
                  </a:lnTo>
                  <a:lnTo>
                    <a:pt x="27756" y="6741"/>
                  </a:lnTo>
                  <a:cubicBezTo>
                    <a:pt x="27461" y="6248"/>
                    <a:pt x="26916" y="5943"/>
                    <a:pt x="26329" y="5943"/>
                  </a:cubicBezTo>
                  <a:cubicBezTo>
                    <a:pt x="26298" y="5943"/>
                    <a:pt x="26267" y="5944"/>
                    <a:pt x="26235" y="5946"/>
                  </a:cubicBezTo>
                  <a:lnTo>
                    <a:pt x="23988" y="6188"/>
                  </a:lnTo>
                  <a:lnTo>
                    <a:pt x="23885" y="6084"/>
                  </a:lnTo>
                  <a:lnTo>
                    <a:pt x="24127" y="3941"/>
                  </a:lnTo>
                  <a:cubicBezTo>
                    <a:pt x="24161" y="3319"/>
                    <a:pt x="23850" y="2731"/>
                    <a:pt x="23332" y="2420"/>
                  </a:cubicBezTo>
                  <a:lnTo>
                    <a:pt x="22606" y="1971"/>
                  </a:lnTo>
                  <a:lnTo>
                    <a:pt x="21880" y="1556"/>
                  </a:lnTo>
                  <a:cubicBezTo>
                    <a:pt x="21641" y="1413"/>
                    <a:pt x="21366" y="1343"/>
                    <a:pt x="21091" y="1343"/>
                  </a:cubicBezTo>
                  <a:cubicBezTo>
                    <a:pt x="20769" y="1343"/>
                    <a:pt x="20447" y="1439"/>
                    <a:pt x="20186" y="1625"/>
                  </a:cubicBezTo>
                  <a:lnTo>
                    <a:pt x="18354" y="2939"/>
                  </a:lnTo>
                  <a:cubicBezTo>
                    <a:pt x="18320" y="2939"/>
                    <a:pt x="18285" y="2904"/>
                    <a:pt x="18251" y="2904"/>
                  </a:cubicBezTo>
                  <a:lnTo>
                    <a:pt x="17317" y="899"/>
                  </a:lnTo>
                  <a:cubicBezTo>
                    <a:pt x="17075" y="346"/>
                    <a:pt x="16522" y="0"/>
                    <a:pt x="1590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8534848" y="4647658"/>
              <a:ext cx="1026219" cy="1027954"/>
            </a:xfrm>
            <a:custGeom>
              <a:rect b="b" l="l" r="r" t="t"/>
              <a:pathLst>
                <a:path extrusionOk="0" h="20152" w="20118">
                  <a:moveTo>
                    <a:pt x="10059" y="1141"/>
                  </a:moveTo>
                  <a:cubicBezTo>
                    <a:pt x="15036" y="1141"/>
                    <a:pt x="19046" y="5150"/>
                    <a:pt x="19046" y="10128"/>
                  </a:cubicBezTo>
                  <a:cubicBezTo>
                    <a:pt x="19046" y="15105"/>
                    <a:pt x="15036" y="19115"/>
                    <a:pt x="10059" y="19115"/>
                  </a:cubicBezTo>
                  <a:cubicBezTo>
                    <a:pt x="5082" y="19115"/>
                    <a:pt x="1072" y="15105"/>
                    <a:pt x="1072" y="10128"/>
                  </a:cubicBezTo>
                  <a:cubicBezTo>
                    <a:pt x="1072" y="5150"/>
                    <a:pt x="5082" y="1141"/>
                    <a:pt x="10059" y="1141"/>
                  </a:cubicBezTo>
                  <a:close/>
                  <a:moveTo>
                    <a:pt x="10059" y="0"/>
                  </a:moveTo>
                  <a:cubicBezTo>
                    <a:pt x="4494" y="0"/>
                    <a:pt x="0" y="4563"/>
                    <a:pt x="0" y="10093"/>
                  </a:cubicBezTo>
                  <a:cubicBezTo>
                    <a:pt x="0" y="15658"/>
                    <a:pt x="4528" y="20152"/>
                    <a:pt x="10059" y="20152"/>
                  </a:cubicBezTo>
                  <a:cubicBezTo>
                    <a:pt x="15624" y="20152"/>
                    <a:pt x="20117" y="15658"/>
                    <a:pt x="20117" y="10093"/>
                  </a:cubicBezTo>
                  <a:cubicBezTo>
                    <a:pt x="20117" y="4494"/>
                    <a:pt x="15589" y="0"/>
                    <a:pt x="1005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7355300" y="3662050"/>
              <a:ext cx="1179606" cy="1183126"/>
            </a:xfrm>
            <a:custGeom>
              <a:rect b="b" l="l" r="r" t="t"/>
              <a:pathLst>
                <a:path extrusionOk="0" h="23194" w="23125">
                  <a:moveTo>
                    <a:pt x="11528" y="7193"/>
                  </a:moveTo>
                  <a:cubicBezTo>
                    <a:pt x="11782" y="7193"/>
                    <a:pt x="12042" y="7215"/>
                    <a:pt x="12306" y="7259"/>
                  </a:cubicBezTo>
                  <a:cubicBezTo>
                    <a:pt x="14172" y="7535"/>
                    <a:pt x="15693" y="9056"/>
                    <a:pt x="15969" y="10923"/>
                  </a:cubicBezTo>
                  <a:cubicBezTo>
                    <a:pt x="16444" y="13707"/>
                    <a:pt x="14283" y="16173"/>
                    <a:pt x="11555" y="16173"/>
                  </a:cubicBezTo>
                  <a:cubicBezTo>
                    <a:pt x="11302" y="16173"/>
                    <a:pt x="11045" y="16151"/>
                    <a:pt x="10785" y="16108"/>
                  </a:cubicBezTo>
                  <a:cubicBezTo>
                    <a:pt x="8953" y="15796"/>
                    <a:pt x="7432" y="14276"/>
                    <a:pt x="7121" y="12444"/>
                  </a:cubicBezTo>
                  <a:cubicBezTo>
                    <a:pt x="6647" y="9631"/>
                    <a:pt x="8803" y="7193"/>
                    <a:pt x="11528" y="7193"/>
                  </a:cubicBezTo>
                  <a:close/>
                  <a:moveTo>
                    <a:pt x="10888" y="0"/>
                  </a:moveTo>
                  <a:cubicBezTo>
                    <a:pt x="10404" y="0"/>
                    <a:pt x="9990" y="242"/>
                    <a:pt x="9817" y="692"/>
                  </a:cubicBezTo>
                  <a:lnTo>
                    <a:pt x="9126" y="2178"/>
                  </a:lnTo>
                  <a:cubicBezTo>
                    <a:pt x="9056" y="2178"/>
                    <a:pt x="9022" y="2212"/>
                    <a:pt x="8953" y="2212"/>
                  </a:cubicBezTo>
                  <a:lnTo>
                    <a:pt x="7639" y="1383"/>
                  </a:lnTo>
                  <a:cubicBezTo>
                    <a:pt x="7430" y="1231"/>
                    <a:pt x="7179" y="1152"/>
                    <a:pt x="6933" y="1152"/>
                  </a:cubicBezTo>
                  <a:cubicBezTo>
                    <a:pt x="6731" y="1152"/>
                    <a:pt x="6532" y="1205"/>
                    <a:pt x="6360" y="1314"/>
                  </a:cubicBezTo>
                  <a:lnTo>
                    <a:pt x="5773" y="1659"/>
                  </a:lnTo>
                  <a:lnTo>
                    <a:pt x="5220" y="2005"/>
                  </a:lnTo>
                  <a:cubicBezTo>
                    <a:pt x="4840" y="2247"/>
                    <a:pt x="4563" y="2696"/>
                    <a:pt x="4632" y="3180"/>
                  </a:cubicBezTo>
                  <a:lnTo>
                    <a:pt x="4805" y="4770"/>
                  </a:lnTo>
                  <a:lnTo>
                    <a:pt x="4632" y="4943"/>
                  </a:lnTo>
                  <a:lnTo>
                    <a:pt x="3077" y="4770"/>
                  </a:lnTo>
                  <a:cubicBezTo>
                    <a:pt x="3042" y="4768"/>
                    <a:pt x="3008" y="4767"/>
                    <a:pt x="2974" y="4767"/>
                  </a:cubicBezTo>
                  <a:cubicBezTo>
                    <a:pt x="2530" y="4767"/>
                    <a:pt x="2126" y="4975"/>
                    <a:pt x="1901" y="5392"/>
                  </a:cubicBezTo>
                  <a:lnTo>
                    <a:pt x="1556" y="5945"/>
                  </a:lnTo>
                  <a:lnTo>
                    <a:pt x="1210" y="6498"/>
                  </a:lnTo>
                  <a:cubicBezTo>
                    <a:pt x="1003" y="6913"/>
                    <a:pt x="1003" y="7432"/>
                    <a:pt x="1245" y="7812"/>
                  </a:cubicBezTo>
                  <a:lnTo>
                    <a:pt x="2109" y="9022"/>
                  </a:lnTo>
                  <a:cubicBezTo>
                    <a:pt x="2074" y="9160"/>
                    <a:pt x="2074" y="9229"/>
                    <a:pt x="2040" y="9367"/>
                  </a:cubicBezTo>
                  <a:lnTo>
                    <a:pt x="692" y="9955"/>
                  </a:lnTo>
                  <a:cubicBezTo>
                    <a:pt x="242" y="10128"/>
                    <a:pt x="0" y="10577"/>
                    <a:pt x="0" y="11061"/>
                  </a:cubicBezTo>
                  <a:lnTo>
                    <a:pt x="0" y="11683"/>
                  </a:lnTo>
                  <a:lnTo>
                    <a:pt x="0" y="12340"/>
                  </a:lnTo>
                  <a:cubicBezTo>
                    <a:pt x="0" y="12824"/>
                    <a:pt x="242" y="13239"/>
                    <a:pt x="692" y="13411"/>
                  </a:cubicBezTo>
                  <a:lnTo>
                    <a:pt x="1971" y="14034"/>
                  </a:lnTo>
                  <a:cubicBezTo>
                    <a:pt x="2040" y="14206"/>
                    <a:pt x="2074" y="14276"/>
                    <a:pt x="2109" y="14448"/>
                  </a:cubicBezTo>
                  <a:lnTo>
                    <a:pt x="1279" y="15589"/>
                  </a:lnTo>
                  <a:cubicBezTo>
                    <a:pt x="1037" y="15969"/>
                    <a:pt x="1003" y="16488"/>
                    <a:pt x="1245" y="16868"/>
                  </a:cubicBezTo>
                  <a:lnTo>
                    <a:pt x="1590" y="17456"/>
                  </a:lnTo>
                  <a:lnTo>
                    <a:pt x="1901" y="18009"/>
                  </a:lnTo>
                  <a:cubicBezTo>
                    <a:pt x="2087" y="18349"/>
                    <a:pt x="2495" y="18607"/>
                    <a:pt x="2926" y="18607"/>
                  </a:cubicBezTo>
                  <a:cubicBezTo>
                    <a:pt x="2976" y="18607"/>
                    <a:pt x="3026" y="18603"/>
                    <a:pt x="3077" y="18596"/>
                  </a:cubicBezTo>
                  <a:lnTo>
                    <a:pt x="4459" y="18493"/>
                  </a:lnTo>
                  <a:lnTo>
                    <a:pt x="4805" y="18838"/>
                  </a:lnTo>
                  <a:lnTo>
                    <a:pt x="4667" y="20152"/>
                  </a:lnTo>
                  <a:cubicBezTo>
                    <a:pt x="4632" y="20636"/>
                    <a:pt x="4840" y="21085"/>
                    <a:pt x="5254" y="21327"/>
                  </a:cubicBezTo>
                  <a:lnTo>
                    <a:pt x="5842" y="21673"/>
                  </a:lnTo>
                  <a:lnTo>
                    <a:pt x="6395" y="22018"/>
                  </a:lnTo>
                  <a:cubicBezTo>
                    <a:pt x="6578" y="22118"/>
                    <a:pt x="6792" y="22170"/>
                    <a:pt x="7008" y="22170"/>
                  </a:cubicBezTo>
                  <a:cubicBezTo>
                    <a:pt x="7242" y="22170"/>
                    <a:pt x="7476" y="22109"/>
                    <a:pt x="7674" y="21984"/>
                  </a:cubicBezTo>
                  <a:lnTo>
                    <a:pt x="8814" y="21154"/>
                  </a:lnTo>
                  <a:lnTo>
                    <a:pt x="9333" y="21292"/>
                  </a:lnTo>
                  <a:lnTo>
                    <a:pt x="9886" y="22502"/>
                  </a:lnTo>
                  <a:cubicBezTo>
                    <a:pt x="10059" y="22917"/>
                    <a:pt x="10508" y="23193"/>
                    <a:pt x="10958" y="23193"/>
                  </a:cubicBezTo>
                  <a:lnTo>
                    <a:pt x="12271" y="23193"/>
                  </a:lnTo>
                  <a:cubicBezTo>
                    <a:pt x="12755" y="23193"/>
                    <a:pt x="13170" y="22917"/>
                    <a:pt x="13343" y="22502"/>
                  </a:cubicBezTo>
                  <a:lnTo>
                    <a:pt x="13896" y="21189"/>
                  </a:lnTo>
                  <a:cubicBezTo>
                    <a:pt x="14068" y="21154"/>
                    <a:pt x="14207" y="21119"/>
                    <a:pt x="14379" y="21085"/>
                  </a:cubicBezTo>
                  <a:lnTo>
                    <a:pt x="15520" y="21880"/>
                  </a:lnTo>
                  <a:cubicBezTo>
                    <a:pt x="15729" y="22032"/>
                    <a:pt x="15980" y="22111"/>
                    <a:pt x="16227" y="22111"/>
                  </a:cubicBezTo>
                  <a:cubicBezTo>
                    <a:pt x="16429" y="22111"/>
                    <a:pt x="16628" y="22058"/>
                    <a:pt x="16799" y="21949"/>
                  </a:cubicBezTo>
                  <a:lnTo>
                    <a:pt x="17352" y="21603"/>
                  </a:lnTo>
                  <a:lnTo>
                    <a:pt x="17905" y="21258"/>
                  </a:lnTo>
                  <a:cubicBezTo>
                    <a:pt x="18320" y="21016"/>
                    <a:pt x="18562" y="20566"/>
                    <a:pt x="18527" y="20083"/>
                  </a:cubicBezTo>
                  <a:lnTo>
                    <a:pt x="18389" y="18596"/>
                  </a:lnTo>
                  <a:lnTo>
                    <a:pt x="18666" y="18354"/>
                  </a:lnTo>
                  <a:lnTo>
                    <a:pt x="20083" y="18493"/>
                  </a:lnTo>
                  <a:cubicBezTo>
                    <a:pt x="20117" y="18495"/>
                    <a:pt x="20152" y="18496"/>
                    <a:pt x="20185" y="18496"/>
                  </a:cubicBezTo>
                  <a:cubicBezTo>
                    <a:pt x="20625" y="18496"/>
                    <a:pt x="21001" y="18288"/>
                    <a:pt x="21258" y="17870"/>
                  </a:cubicBezTo>
                  <a:lnTo>
                    <a:pt x="21604" y="17317"/>
                  </a:lnTo>
                  <a:lnTo>
                    <a:pt x="21915" y="16764"/>
                  </a:lnTo>
                  <a:cubicBezTo>
                    <a:pt x="22122" y="16350"/>
                    <a:pt x="22122" y="15831"/>
                    <a:pt x="21846" y="15451"/>
                  </a:cubicBezTo>
                  <a:lnTo>
                    <a:pt x="20947" y="14206"/>
                  </a:lnTo>
                  <a:cubicBezTo>
                    <a:pt x="20981" y="14068"/>
                    <a:pt x="20981" y="14034"/>
                    <a:pt x="21051" y="13930"/>
                  </a:cubicBezTo>
                  <a:lnTo>
                    <a:pt x="22433" y="13308"/>
                  </a:lnTo>
                  <a:cubicBezTo>
                    <a:pt x="22848" y="13135"/>
                    <a:pt x="23124" y="12686"/>
                    <a:pt x="23124" y="12202"/>
                  </a:cubicBezTo>
                  <a:lnTo>
                    <a:pt x="23124" y="11580"/>
                  </a:lnTo>
                  <a:lnTo>
                    <a:pt x="23124" y="10888"/>
                  </a:lnTo>
                  <a:cubicBezTo>
                    <a:pt x="23124" y="10404"/>
                    <a:pt x="22848" y="9955"/>
                    <a:pt x="22433" y="9782"/>
                  </a:cubicBezTo>
                  <a:lnTo>
                    <a:pt x="20912" y="9091"/>
                  </a:lnTo>
                  <a:cubicBezTo>
                    <a:pt x="20912" y="9022"/>
                    <a:pt x="20878" y="9022"/>
                    <a:pt x="20878" y="8918"/>
                  </a:cubicBezTo>
                  <a:lnTo>
                    <a:pt x="21811" y="7639"/>
                  </a:lnTo>
                  <a:cubicBezTo>
                    <a:pt x="22088" y="7259"/>
                    <a:pt x="22122" y="6740"/>
                    <a:pt x="21846" y="6326"/>
                  </a:cubicBezTo>
                  <a:lnTo>
                    <a:pt x="21500" y="5773"/>
                  </a:lnTo>
                  <a:lnTo>
                    <a:pt x="21154" y="5220"/>
                  </a:lnTo>
                  <a:cubicBezTo>
                    <a:pt x="20960" y="4831"/>
                    <a:pt x="20523" y="4594"/>
                    <a:pt x="20099" y="4594"/>
                  </a:cubicBezTo>
                  <a:cubicBezTo>
                    <a:pt x="20071" y="4594"/>
                    <a:pt x="20042" y="4595"/>
                    <a:pt x="20014" y="4597"/>
                  </a:cubicBezTo>
                  <a:lnTo>
                    <a:pt x="18320" y="4770"/>
                  </a:lnTo>
                  <a:lnTo>
                    <a:pt x="18216" y="4701"/>
                  </a:lnTo>
                  <a:lnTo>
                    <a:pt x="18389" y="3042"/>
                  </a:lnTo>
                  <a:cubicBezTo>
                    <a:pt x="18458" y="2593"/>
                    <a:pt x="18216" y="2143"/>
                    <a:pt x="17801" y="1867"/>
                  </a:cubicBezTo>
                  <a:lnTo>
                    <a:pt x="17248" y="1556"/>
                  </a:lnTo>
                  <a:lnTo>
                    <a:pt x="16661" y="1210"/>
                  </a:lnTo>
                  <a:cubicBezTo>
                    <a:pt x="16477" y="1093"/>
                    <a:pt x="16261" y="1033"/>
                    <a:pt x="16044" y="1033"/>
                  </a:cubicBezTo>
                  <a:cubicBezTo>
                    <a:pt x="15812" y="1033"/>
                    <a:pt x="15578" y="1102"/>
                    <a:pt x="15382" y="1245"/>
                  </a:cubicBezTo>
                  <a:lnTo>
                    <a:pt x="13999" y="2212"/>
                  </a:lnTo>
                  <a:cubicBezTo>
                    <a:pt x="13965" y="2212"/>
                    <a:pt x="13965" y="2212"/>
                    <a:pt x="13896" y="2178"/>
                  </a:cubicBezTo>
                  <a:lnTo>
                    <a:pt x="13204" y="692"/>
                  </a:lnTo>
                  <a:cubicBezTo>
                    <a:pt x="13031" y="242"/>
                    <a:pt x="12617" y="0"/>
                    <a:pt x="1213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7552758" y="3868333"/>
              <a:ext cx="781167" cy="781116"/>
            </a:xfrm>
            <a:custGeom>
              <a:rect b="b" l="l" r="r" t="t"/>
              <a:pathLst>
                <a:path extrusionOk="0" h="15313" w="15314">
                  <a:moveTo>
                    <a:pt x="7674" y="830"/>
                  </a:moveTo>
                  <a:cubicBezTo>
                    <a:pt x="11407" y="830"/>
                    <a:pt x="14483" y="3872"/>
                    <a:pt x="14483" y="7639"/>
                  </a:cubicBezTo>
                  <a:cubicBezTo>
                    <a:pt x="14483" y="11407"/>
                    <a:pt x="11407" y="14483"/>
                    <a:pt x="7674" y="14483"/>
                  </a:cubicBezTo>
                  <a:cubicBezTo>
                    <a:pt x="3907" y="14483"/>
                    <a:pt x="830" y="11407"/>
                    <a:pt x="830" y="7639"/>
                  </a:cubicBezTo>
                  <a:cubicBezTo>
                    <a:pt x="830" y="3872"/>
                    <a:pt x="3907" y="830"/>
                    <a:pt x="7674" y="830"/>
                  </a:cubicBezTo>
                  <a:close/>
                  <a:moveTo>
                    <a:pt x="7674" y="0"/>
                  </a:moveTo>
                  <a:cubicBezTo>
                    <a:pt x="3423" y="0"/>
                    <a:pt x="1" y="3422"/>
                    <a:pt x="1" y="7639"/>
                  </a:cubicBezTo>
                  <a:cubicBezTo>
                    <a:pt x="1" y="11891"/>
                    <a:pt x="3423" y="15313"/>
                    <a:pt x="7674" y="15313"/>
                  </a:cubicBezTo>
                  <a:cubicBezTo>
                    <a:pt x="11891" y="15313"/>
                    <a:pt x="15313" y="11856"/>
                    <a:pt x="15313" y="7639"/>
                  </a:cubicBezTo>
                  <a:cubicBezTo>
                    <a:pt x="15313" y="3422"/>
                    <a:pt x="11891" y="0"/>
                    <a:pt x="767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2"/>
          <p:cNvSpPr txBox="1"/>
          <p:nvPr>
            <p:ph type="ctrTitle"/>
          </p:nvPr>
        </p:nvSpPr>
        <p:spPr>
          <a:xfrm>
            <a:off x="1332900" y="1172025"/>
            <a:ext cx="6478200" cy="2262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45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22" name="Google Shape;22;p2"/>
          <p:cNvSpPr txBox="1"/>
          <p:nvPr>
            <p:ph idx="1" type="subTitle"/>
          </p:nvPr>
        </p:nvSpPr>
        <p:spPr>
          <a:xfrm>
            <a:off x="1332900" y="3434625"/>
            <a:ext cx="6478200" cy="4617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800"/>
              <a:buFont typeface="Montserrat"/>
              <a:buNone/>
              <a:defRPr sz="1800">
                <a:solidFill>
                  <a:schemeClr val="accent6"/>
                </a:solidFill>
                <a:latin typeface="Montserrat"/>
                <a:ea typeface="Montserrat"/>
                <a:cs typeface="Montserrat"/>
                <a:sym typeface="Montserrat"/>
              </a:defRPr>
            </a:lvl1pPr>
            <a:lvl2pPr lvl="1" rtl="0" algn="ctr">
              <a:lnSpc>
                <a:spcPct val="100000"/>
              </a:lnSpc>
              <a:spcBef>
                <a:spcPts val="0"/>
              </a:spcBef>
              <a:spcAft>
                <a:spcPts val="0"/>
              </a:spcAft>
              <a:buClr>
                <a:schemeClr val="dk1"/>
              </a:buClr>
              <a:buSzPts val="1800"/>
              <a:buNone/>
              <a:defRPr sz="1800">
                <a:solidFill>
                  <a:schemeClr val="dk1"/>
                </a:solidFill>
              </a:defRPr>
            </a:lvl2pPr>
            <a:lvl3pPr lvl="2" rtl="0" algn="ctr">
              <a:lnSpc>
                <a:spcPct val="100000"/>
              </a:lnSpc>
              <a:spcBef>
                <a:spcPts val="0"/>
              </a:spcBef>
              <a:spcAft>
                <a:spcPts val="0"/>
              </a:spcAft>
              <a:buClr>
                <a:schemeClr val="dk1"/>
              </a:buClr>
              <a:buSzPts val="1800"/>
              <a:buNone/>
              <a:defRPr sz="1800">
                <a:solidFill>
                  <a:schemeClr val="dk1"/>
                </a:solidFill>
              </a:defRPr>
            </a:lvl3pPr>
            <a:lvl4pPr lvl="3" rtl="0" algn="ctr">
              <a:lnSpc>
                <a:spcPct val="100000"/>
              </a:lnSpc>
              <a:spcBef>
                <a:spcPts val="0"/>
              </a:spcBef>
              <a:spcAft>
                <a:spcPts val="0"/>
              </a:spcAft>
              <a:buClr>
                <a:schemeClr val="dk1"/>
              </a:buClr>
              <a:buSzPts val="1800"/>
              <a:buNone/>
              <a:defRPr sz="1800">
                <a:solidFill>
                  <a:schemeClr val="dk1"/>
                </a:solidFill>
              </a:defRPr>
            </a:lvl4pPr>
            <a:lvl5pPr lvl="4" rtl="0" algn="ctr">
              <a:lnSpc>
                <a:spcPct val="100000"/>
              </a:lnSpc>
              <a:spcBef>
                <a:spcPts val="0"/>
              </a:spcBef>
              <a:spcAft>
                <a:spcPts val="0"/>
              </a:spcAft>
              <a:buClr>
                <a:schemeClr val="dk1"/>
              </a:buClr>
              <a:buSzPts val="1800"/>
              <a:buNone/>
              <a:defRPr sz="1800">
                <a:solidFill>
                  <a:schemeClr val="dk1"/>
                </a:solidFill>
              </a:defRPr>
            </a:lvl5pPr>
            <a:lvl6pPr lvl="5" rtl="0" algn="ctr">
              <a:lnSpc>
                <a:spcPct val="100000"/>
              </a:lnSpc>
              <a:spcBef>
                <a:spcPts val="0"/>
              </a:spcBef>
              <a:spcAft>
                <a:spcPts val="0"/>
              </a:spcAft>
              <a:buClr>
                <a:schemeClr val="dk1"/>
              </a:buClr>
              <a:buSzPts val="1800"/>
              <a:buNone/>
              <a:defRPr sz="1800">
                <a:solidFill>
                  <a:schemeClr val="dk1"/>
                </a:solidFill>
              </a:defRPr>
            </a:lvl6pPr>
            <a:lvl7pPr lvl="6" rtl="0" algn="ctr">
              <a:lnSpc>
                <a:spcPct val="100000"/>
              </a:lnSpc>
              <a:spcBef>
                <a:spcPts val="0"/>
              </a:spcBef>
              <a:spcAft>
                <a:spcPts val="0"/>
              </a:spcAft>
              <a:buClr>
                <a:schemeClr val="dk1"/>
              </a:buClr>
              <a:buSzPts val="1800"/>
              <a:buNone/>
              <a:defRPr sz="1800">
                <a:solidFill>
                  <a:schemeClr val="dk1"/>
                </a:solidFill>
              </a:defRPr>
            </a:lvl7pPr>
            <a:lvl8pPr lvl="7" rtl="0" algn="ctr">
              <a:lnSpc>
                <a:spcPct val="100000"/>
              </a:lnSpc>
              <a:spcBef>
                <a:spcPts val="0"/>
              </a:spcBef>
              <a:spcAft>
                <a:spcPts val="0"/>
              </a:spcAft>
              <a:buClr>
                <a:schemeClr val="dk1"/>
              </a:buClr>
              <a:buSzPts val="1800"/>
              <a:buNone/>
              <a:defRPr sz="1800">
                <a:solidFill>
                  <a:schemeClr val="dk1"/>
                </a:solidFill>
              </a:defRPr>
            </a:lvl8pPr>
            <a:lvl9pPr lvl="8" rtl="0" algn="ctr">
              <a:lnSpc>
                <a:spcPct val="100000"/>
              </a:lnSpc>
              <a:spcBef>
                <a:spcPts val="0"/>
              </a:spcBef>
              <a:spcAft>
                <a:spcPts val="0"/>
              </a:spcAft>
              <a:buClr>
                <a:schemeClr val="dk1"/>
              </a:buClr>
              <a:buSzPts val="1800"/>
              <a:buNone/>
              <a:defRPr sz="1800">
                <a:solidFill>
                  <a:schemeClr val="dk1"/>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21" name="Shape 121"/>
        <p:cNvGrpSpPr/>
        <p:nvPr/>
      </p:nvGrpSpPr>
      <p:grpSpPr>
        <a:xfrm>
          <a:off x="0" y="0"/>
          <a:ext cx="0" cy="0"/>
          <a:chOff x="0" y="0"/>
          <a:chExt cx="0" cy="0"/>
        </a:xfrm>
      </p:grpSpPr>
      <p:sp>
        <p:nvSpPr>
          <p:cNvPr id="122" name="Google Shape;122;p11"/>
          <p:cNvSpPr/>
          <p:nvPr/>
        </p:nvSpPr>
        <p:spPr>
          <a:xfrm>
            <a:off x="50" y="25"/>
            <a:ext cx="5375278" cy="2861067"/>
          </a:xfrm>
          <a:custGeom>
            <a:rect b="b" l="l" r="r" t="t"/>
            <a:pathLst>
              <a:path extrusionOk="0" h="31856" w="59850">
                <a:moveTo>
                  <a:pt x="1" y="1"/>
                </a:moveTo>
                <a:lnTo>
                  <a:pt x="1" y="61"/>
                </a:lnTo>
                <a:lnTo>
                  <a:pt x="1" y="31855"/>
                </a:lnTo>
                <a:cubicBezTo>
                  <a:pt x="183" y="31855"/>
                  <a:pt x="335" y="31825"/>
                  <a:pt x="517" y="31825"/>
                </a:cubicBezTo>
                <a:cubicBezTo>
                  <a:pt x="10700" y="30852"/>
                  <a:pt x="21035" y="26688"/>
                  <a:pt x="27114" y="18481"/>
                </a:cubicBezTo>
                <a:cubicBezTo>
                  <a:pt x="30184" y="14286"/>
                  <a:pt x="32494" y="8937"/>
                  <a:pt x="37357" y="7113"/>
                </a:cubicBezTo>
                <a:cubicBezTo>
                  <a:pt x="38893" y="6542"/>
                  <a:pt x="40508" y="6409"/>
                  <a:pt x="42151" y="6409"/>
                </a:cubicBezTo>
                <a:cubicBezTo>
                  <a:pt x="43588" y="6409"/>
                  <a:pt x="45046" y="6511"/>
                  <a:pt x="46490" y="6511"/>
                </a:cubicBezTo>
                <a:cubicBezTo>
                  <a:pt x="47086" y="6511"/>
                  <a:pt x="47680" y="6494"/>
                  <a:pt x="48269" y="6444"/>
                </a:cubicBezTo>
                <a:cubicBezTo>
                  <a:pt x="52798" y="6049"/>
                  <a:pt x="57054" y="3587"/>
                  <a:pt x="5985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3" name="Google Shape;123;p11"/>
          <p:cNvGrpSpPr/>
          <p:nvPr/>
        </p:nvGrpSpPr>
        <p:grpSpPr>
          <a:xfrm>
            <a:off x="-573540" y="-610087"/>
            <a:ext cx="2891890" cy="2642686"/>
            <a:chOff x="7355300" y="3662050"/>
            <a:chExt cx="2475510" cy="2262186"/>
          </a:xfrm>
        </p:grpSpPr>
        <p:sp>
          <p:nvSpPr>
            <p:cNvPr id="124" name="Google Shape;124;p11"/>
            <p:cNvSpPr/>
            <p:nvPr/>
          </p:nvSpPr>
          <p:spPr>
            <a:xfrm>
              <a:off x="8284492" y="4386693"/>
              <a:ext cx="1546317" cy="1537543"/>
            </a:xfrm>
            <a:custGeom>
              <a:rect b="b" l="l" r="r" t="t"/>
              <a:pathLst>
                <a:path extrusionOk="0" h="30142" w="30314">
                  <a:moveTo>
                    <a:pt x="14935" y="9279"/>
                  </a:moveTo>
                  <a:cubicBezTo>
                    <a:pt x="15274" y="9279"/>
                    <a:pt x="15619" y="9308"/>
                    <a:pt x="15969" y="9368"/>
                  </a:cubicBezTo>
                  <a:cubicBezTo>
                    <a:pt x="18423" y="9817"/>
                    <a:pt x="20394" y="11787"/>
                    <a:pt x="20808" y="14207"/>
                  </a:cubicBezTo>
                  <a:cubicBezTo>
                    <a:pt x="21377" y="17933"/>
                    <a:pt x="18542" y="21139"/>
                    <a:pt x="14990" y="21139"/>
                  </a:cubicBezTo>
                  <a:cubicBezTo>
                    <a:pt x="14654" y="21139"/>
                    <a:pt x="14311" y="21110"/>
                    <a:pt x="13965" y="21051"/>
                  </a:cubicBezTo>
                  <a:cubicBezTo>
                    <a:pt x="11510" y="20636"/>
                    <a:pt x="9506" y="18666"/>
                    <a:pt x="9125" y="16211"/>
                  </a:cubicBezTo>
                  <a:cubicBezTo>
                    <a:pt x="8525" y="12486"/>
                    <a:pt x="11358" y="9279"/>
                    <a:pt x="14935" y="9279"/>
                  </a:cubicBezTo>
                  <a:close/>
                  <a:moveTo>
                    <a:pt x="14172" y="0"/>
                  </a:moveTo>
                  <a:cubicBezTo>
                    <a:pt x="13584" y="0"/>
                    <a:pt x="12997" y="346"/>
                    <a:pt x="12755" y="899"/>
                  </a:cubicBezTo>
                  <a:lnTo>
                    <a:pt x="11856" y="2904"/>
                  </a:lnTo>
                  <a:cubicBezTo>
                    <a:pt x="11752" y="2939"/>
                    <a:pt x="11718" y="2939"/>
                    <a:pt x="11649" y="2939"/>
                  </a:cubicBezTo>
                  <a:lnTo>
                    <a:pt x="9920" y="1694"/>
                  </a:lnTo>
                  <a:cubicBezTo>
                    <a:pt x="9616" y="1485"/>
                    <a:pt x="9291" y="1380"/>
                    <a:pt x="8974" y="1380"/>
                  </a:cubicBezTo>
                  <a:cubicBezTo>
                    <a:pt x="8714" y="1380"/>
                    <a:pt x="8460" y="1450"/>
                    <a:pt x="8227" y="1590"/>
                  </a:cubicBezTo>
                  <a:lnTo>
                    <a:pt x="7466" y="2040"/>
                  </a:lnTo>
                  <a:lnTo>
                    <a:pt x="6740" y="2455"/>
                  </a:lnTo>
                  <a:cubicBezTo>
                    <a:pt x="6222" y="2766"/>
                    <a:pt x="5911" y="3353"/>
                    <a:pt x="5980" y="3975"/>
                  </a:cubicBezTo>
                  <a:lnTo>
                    <a:pt x="6187" y="6049"/>
                  </a:lnTo>
                  <a:lnTo>
                    <a:pt x="5980" y="6257"/>
                  </a:lnTo>
                  <a:lnTo>
                    <a:pt x="3941" y="6049"/>
                  </a:lnTo>
                  <a:cubicBezTo>
                    <a:pt x="3906" y="6047"/>
                    <a:pt x="3871" y="6046"/>
                    <a:pt x="3837" y="6046"/>
                  </a:cubicBezTo>
                  <a:cubicBezTo>
                    <a:pt x="3254" y="6046"/>
                    <a:pt x="2713" y="6320"/>
                    <a:pt x="2420" y="6810"/>
                  </a:cubicBezTo>
                  <a:lnTo>
                    <a:pt x="2005" y="7570"/>
                  </a:lnTo>
                  <a:lnTo>
                    <a:pt x="1556" y="8296"/>
                  </a:lnTo>
                  <a:cubicBezTo>
                    <a:pt x="1245" y="8815"/>
                    <a:pt x="1314" y="9506"/>
                    <a:pt x="1659" y="9990"/>
                  </a:cubicBezTo>
                  <a:lnTo>
                    <a:pt x="2835" y="11580"/>
                  </a:lnTo>
                  <a:cubicBezTo>
                    <a:pt x="2765" y="11753"/>
                    <a:pt x="2731" y="11822"/>
                    <a:pt x="2696" y="12064"/>
                  </a:cubicBezTo>
                  <a:lnTo>
                    <a:pt x="933" y="12824"/>
                  </a:lnTo>
                  <a:cubicBezTo>
                    <a:pt x="346" y="13101"/>
                    <a:pt x="0" y="13654"/>
                    <a:pt x="0" y="14241"/>
                  </a:cubicBezTo>
                  <a:lnTo>
                    <a:pt x="0" y="15105"/>
                  </a:lnTo>
                  <a:lnTo>
                    <a:pt x="0" y="15970"/>
                  </a:lnTo>
                  <a:cubicBezTo>
                    <a:pt x="0" y="16592"/>
                    <a:pt x="346" y="17145"/>
                    <a:pt x="933" y="17421"/>
                  </a:cubicBezTo>
                  <a:lnTo>
                    <a:pt x="2662" y="18182"/>
                  </a:lnTo>
                  <a:cubicBezTo>
                    <a:pt x="2696" y="18389"/>
                    <a:pt x="2731" y="18527"/>
                    <a:pt x="2835" y="18735"/>
                  </a:cubicBezTo>
                  <a:lnTo>
                    <a:pt x="1728" y="20221"/>
                  </a:lnTo>
                  <a:cubicBezTo>
                    <a:pt x="1383" y="20739"/>
                    <a:pt x="1348" y="21396"/>
                    <a:pt x="1659" y="21915"/>
                  </a:cubicBezTo>
                  <a:lnTo>
                    <a:pt x="2074" y="22641"/>
                  </a:lnTo>
                  <a:lnTo>
                    <a:pt x="2523" y="23366"/>
                  </a:lnTo>
                  <a:cubicBezTo>
                    <a:pt x="2819" y="23859"/>
                    <a:pt x="3364" y="24164"/>
                    <a:pt x="3921" y="24164"/>
                  </a:cubicBezTo>
                  <a:cubicBezTo>
                    <a:pt x="3950" y="24164"/>
                    <a:pt x="3980" y="24163"/>
                    <a:pt x="4010" y="24161"/>
                  </a:cubicBezTo>
                  <a:lnTo>
                    <a:pt x="5842" y="23989"/>
                  </a:lnTo>
                  <a:cubicBezTo>
                    <a:pt x="6015" y="24161"/>
                    <a:pt x="6153" y="24334"/>
                    <a:pt x="6326" y="24438"/>
                  </a:cubicBezTo>
                  <a:lnTo>
                    <a:pt x="6153" y="26235"/>
                  </a:lnTo>
                  <a:cubicBezTo>
                    <a:pt x="6118" y="26823"/>
                    <a:pt x="6395" y="27445"/>
                    <a:pt x="6913" y="27722"/>
                  </a:cubicBezTo>
                  <a:lnTo>
                    <a:pt x="7674" y="28171"/>
                  </a:lnTo>
                  <a:lnTo>
                    <a:pt x="8400" y="28586"/>
                  </a:lnTo>
                  <a:cubicBezTo>
                    <a:pt x="8638" y="28729"/>
                    <a:pt x="8914" y="28799"/>
                    <a:pt x="9189" y="28799"/>
                  </a:cubicBezTo>
                  <a:cubicBezTo>
                    <a:pt x="9511" y="28799"/>
                    <a:pt x="9832" y="28703"/>
                    <a:pt x="10093" y="28517"/>
                  </a:cubicBezTo>
                  <a:lnTo>
                    <a:pt x="11545" y="27480"/>
                  </a:lnTo>
                  <a:cubicBezTo>
                    <a:pt x="11752" y="27514"/>
                    <a:pt x="11994" y="27618"/>
                    <a:pt x="12236" y="27652"/>
                  </a:cubicBezTo>
                  <a:lnTo>
                    <a:pt x="12962" y="29242"/>
                  </a:lnTo>
                  <a:cubicBezTo>
                    <a:pt x="13239" y="29796"/>
                    <a:pt x="13792" y="30141"/>
                    <a:pt x="14414" y="30141"/>
                  </a:cubicBezTo>
                  <a:lnTo>
                    <a:pt x="16142" y="30141"/>
                  </a:lnTo>
                  <a:cubicBezTo>
                    <a:pt x="16730" y="30141"/>
                    <a:pt x="17283" y="29796"/>
                    <a:pt x="17559" y="29242"/>
                  </a:cubicBezTo>
                  <a:lnTo>
                    <a:pt x="18320" y="27549"/>
                  </a:lnTo>
                  <a:cubicBezTo>
                    <a:pt x="18562" y="27514"/>
                    <a:pt x="18700" y="27445"/>
                    <a:pt x="18942" y="27376"/>
                  </a:cubicBezTo>
                  <a:lnTo>
                    <a:pt x="20394" y="28413"/>
                  </a:lnTo>
                  <a:cubicBezTo>
                    <a:pt x="20687" y="28608"/>
                    <a:pt x="21024" y="28715"/>
                    <a:pt x="21355" y="28715"/>
                  </a:cubicBezTo>
                  <a:cubicBezTo>
                    <a:pt x="21610" y="28715"/>
                    <a:pt x="21862" y="28652"/>
                    <a:pt x="22087" y="28517"/>
                  </a:cubicBezTo>
                  <a:lnTo>
                    <a:pt x="22813" y="28067"/>
                  </a:lnTo>
                  <a:lnTo>
                    <a:pt x="23574" y="27652"/>
                  </a:lnTo>
                  <a:cubicBezTo>
                    <a:pt x="24092" y="27341"/>
                    <a:pt x="24369" y="26754"/>
                    <a:pt x="24334" y="26132"/>
                  </a:cubicBezTo>
                  <a:lnTo>
                    <a:pt x="24161" y="24196"/>
                  </a:lnTo>
                  <a:lnTo>
                    <a:pt x="24507" y="23850"/>
                  </a:lnTo>
                  <a:lnTo>
                    <a:pt x="26408" y="24023"/>
                  </a:lnTo>
                  <a:cubicBezTo>
                    <a:pt x="26438" y="24025"/>
                    <a:pt x="26467" y="24026"/>
                    <a:pt x="26497" y="24026"/>
                  </a:cubicBezTo>
                  <a:cubicBezTo>
                    <a:pt x="27058" y="24026"/>
                    <a:pt x="27633" y="23720"/>
                    <a:pt x="27929" y="23228"/>
                  </a:cubicBezTo>
                  <a:lnTo>
                    <a:pt x="28344" y="22502"/>
                  </a:lnTo>
                  <a:lnTo>
                    <a:pt x="28793" y="21776"/>
                  </a:lnTo>
                  <a:cubicBezTo>
                    <a:pt x="29070" y="21258"/>
                    <a:pt x="29035" y="20567"/>
                    <a:pt x="28689" y="20083"/>
                  </a:cubicBezTo>
                  <a:lnTo>
                    <a:pt x="27480" y="18389"/>
                  </a:lnTo>
                  <a:cubicBezTo>
                    <a:pt x="27514" y="18285"/>
                    <a:pt x="27514" y="18182"/>
                    <a:pt x="27583" y="18043"/>
                  </a:cubicBezTo>
                  <a:lnTo>
                    <a:pt x="29381" y="17248"/>
                  </a:lnTo>
                  <a:cubicBezTo>
                    <a:pt x="29934" y="16972"/>
                    <a:pt x="30314" y="16419"/>
                    <a:pt x="30314" y="15797"/>
                  </a:cubicBezTo>
                  <a:lnTo>
                    <a:pt x="30314" y="14933"/>
                  </a:lnTo>
                  <a:lnTo>
                    <a:pt x="30314" y="14068"/>
                  </a:lnTo>
                  <a:cubicBezTo>
                    <a:pt x="30314" y="13481"/>
                    <a:pt x="29968" y="12928"/>
                    <a:pt x="29381" y="12651"/>
                  </a:cubicBezTo>
                  <a:lnTo>
                    <a:pt x="27307" y="11822"/>
                  </a:lnTo>
                  <a:cubicBezTo>
                    <a:pt x="27272" y="11753"/>
                    <a:pt x="27272" y="11718"/>
                    <a:pt x="27272" y="11614"/>
                  </a:cubicBezTo>
                  <a:lnTo>
                    <a:pt x="28516" y="9886"/>
                  </a:lnTo>
                  <a:cubicBezTo>
                    <a:pt x="28862" y="9368"/>
                    <a:pt x="28931" y="8711"/>
                    <a:pt x="28620" y="8192"/>
                  </a:cubicBezTo>
                  <a:lnTo>
                    <a:pt x="28171" y="7467"/>
                  </a:lnTo>
                  <a:lnTo>
                    <a:pt x="27756" y="6741"/>
                  </a:lnTo>
                  <a:cubicBezTo>
                    <a:pt x="27461" y="6248"/>
                    <a:pt x="26916" y="5943"/>
                    <a:pt x="26329" y="5943"/>
                  </a:cubicBezTo>
                  <a:cubicBezTo>
                    <a:pt x="26298" y="5943"/>
                    <a:pt x="26267" y="5944"/>
                    <a:pt x="26235" y="5946"/>
                  </a:cubicBezTo>
                  <a:lnTo>
                    <a:pt x="23988" y="6188"/>
                  </a:lnTo>
                  <a:lnTo>
                    <a:pt x="23885" y="6084"/>
                  </a:lnTo>
                  <a:lnTo>
                    <a:pt x="24127" y="3941"/>
                  </a:lnTo>
                  <a:cubicBezTo>
                    <a:pt x="24161" y="3319"/>
                    <a:pt x="23850" y="2731"/>
                    <a:pt x="23332" y="2420"/>
                  </a:cubicBezTo>
                  <a:lnTo>
                    <a:pt x="22606" y="1971"/>
                  </a:lnTo>
                  <a:lnTo>
                    <a:pt x="21880" y="1556"/>
                  </a:lnTo>
                  <a:cubicBezTo>
                    <a:pt x="21641" y="1413"/>
                    <a:pt x="21366" y="1343"/>
                    <a:pt x="21091" y="1343"/>
                  </a:cubicBezTo>
                  <a:cubicBezTo>
                    <a:pt x="20769" y="1343"/>
                    <a:pt x="20447" y="1439"/>
                    <a:pt x="20186" y="1625"/>
                  </a:cubicBezTo>
                  <a:lnTo>
                    <a:pt x="18354" y="2939"/>
                  </a:lnTo>
                  <a:cubicBezTo>
                    <a:pt x="18320" y="2939"/>
                    <a:pt x="18285" y="2904"/>
                    <a:pt x="18251" y="2904"/>
                  </a:cubicBezTo>
                  <a:lnTo>
                    <a:pt x="17317" y="899"/>
                  </a:lnTo>
                  <a:cubicBezTo>
                    <a:pt x="17075" y="346"/>
                    <a:pt x="16522" y="0"/>
                    <a:pt x="1590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1"/>
            <p:cNvSpPr/>
            <p:nvPr/>
          </p:nvSpPr>
          <p:spPr>
            <a:xfrm>
              <a:off x="8534848" y="4647658"/>
              <a:ext cx="1026219" cy="1027954"/>
            </a:xfrm>
            <a:custGeom>
              <a:rect b="b" l="l" r="r" t="t"/>
              <a:pathLst>
                <a:path extrusionOk="0" h="20152" w="20118">
                  <a:moveTo>
                    <a:pt x="10059" y="1141"/>
                  </a:moveTo>
                  <a:cubicBezTo>
                    <a:pt x="15036" y="1141"/>
                    <a:pt x="19046" y="5150"/>
                    <a:pt x="19046" y="10128"/>
                  </a:cubicBezTo>
                  <a:cubicBezTo>
                    <a:pt x="19046" y="15105"/>
                    <a:pt x="15036" y="19115"/>
                    <a:pt x="10059" y="19115"/>
                  </a:cubicBezTo>
                  <a:cubicBezTo>
                    <a:pt x="5082" y="19115"/>
                    <a:pt x="1072" y="15105"/>
                    <a:pt x="1072" y="10128"/>
                  </a:cubicBezTo>
                  <a:cubicBezTo>
                    <a:pt x="1072" y="5150"/>
                    <a:pt x="5082" y="1141"/>
                    <a:pt x="10059" y="1141"/>
                  </a:cubicBezTo>
                  <a:close/>
                  <a:moveTo>
                    <a:pt x="10059" y="0"/>
                  </a:moveTo>
                  <a:cubicBezTo>
                    <a:pt x="4494" y="0"/>
                    <a:pt x="0" y="4563"/>
                    <a:pt x="0" y="10093"/>
                  </a:cubicBezTo>
                  <a:cubicBezTo>
                    <a:pt x="0" y="15658"/>
                    <a:pt x="4528" y="20152"/>
                    <a:pt x="10059" y="20152"/>
                  </a:cubicBezTo>
                  <a:cubicBezTo>
                    <a:pt x="15624" y="20152"/>
                    <a:pt x="20117" y="15658"/>
                    <a:pt x="20117" y="10093"/>
                  </a:cubicBezTo>
                  <a:cubicBezTo>
                    <a:pt x="20117" y="4494"/>
                    <a:pt x="15589" y="0"/>
                    <a:pt x="1005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1"/>
            <p:cNvSpPr/>
            <p:nvPr/>
          </p:nvSpPr>
          <p:spPr>
            <a:xfrm>
              <a:off x="7355300" y="3662050"/>
              <a:ext cx="1179606" cy="1183126"/>
            </a:xfrm>
            <a:custGeom>
              <a:rect b="b" l="l" r="r" t="t"/>
              <a:pathLst>
                <a:path extrusionOk="0" h="23194" w="23125">
                  <a:moveTo>
                    <a:pt x="11528" y="7193"/>
                  </a:moveTo>
                  <a:cubicBezTo>
                    <a:pt x="11782" y="7193"/>
                    <a:pt x="12042" y="7215"/>
                    <a:pt x="12306" y="7259"/>
                  </a:cubicBezTo>
                  <a:cubicBezTo>
                    <a:pt x="14172" y="7535"/>
                    <a:pt x="15693" y="9056"/>
                    <a:pt x="15969" y="10923"/>
                  </a:cubicBezTo>
                  <a:cubicBezTo>
                    <a:pt x="16444" y="13707"/>
                    <a:pt x="14283" y="16173"/>
                    <a:pt x="11555" y="16173"/>
                  </a:cubicBezTo>
                  <a:cubicBezTo>
                    <a:pt x="11302" y="16173"/>
                    <a:pt x="11045" y="16151"/>
                    <a:pt x="10785" y="16108"/>
                  </a:cubicBezTo>
                  <a:cubicBezTo>
                    <a:pt x="8953" y="15796"/>
                    <a:pt x="7432" y="14276"/>
                    <a:pt x="7121" y="12444"/>
                  </a:cubicBezTo>
                  <a:cubicBezTo>
                    <a:pt x="6647" y="9631"/>
                    <a:pt x="8803" y="7193"/>
                    <a:pt x="11528" y="7193"/>
                  </a:cubicBezTo>
                  <a:close/>
                  <a:moveTo>
                    <a:pt x="10888" y="0"/>
                  </a:moveTo>
                  <a:cubicBezTo>
                    <a:pt x="10404" y="0"/>
                    <a:pt x="9990" y="242"/>
                    <a:pt x="9817" y="692"/>
                  </a:cubicBezTo>
                  <a:lnTo>
                    <a:pt x="9126" y="2178"/>
                  </a:lnTo>
                  <a:cubicBezTo>
                    <a:pt x="9056" y="2178"/>
                    <a:pt x="9022" y="2212"/>
                    <a:pt x="8953" y="2212"/>
                  </a:cubicBezTo>
                  <a:lnTo>
                    <a:pt x="7639" y="1383"/>
                  </a:lnTo>
                  <a:cubicBezTo>
                    <a:pt x="7430" y="1231"/>
                    <a:pt x="7179" y="1152"/>
                    <a:pt x="6933" y="1152"/>
                  </a:cubicBezTo>
                  <a:cubicBezTo>
                    <a:pt x="6731" y="1152"/>
                    <a:pt x="6532" y="1205"/>
                    <a:pt x="6360" y="1314"/>
                  </a:cubicBezTo>
                  <a:lnTo>
                    <a:pt x="5773" y="1659"/>
                  </a:lnTo>
                  <a:lnTo>
                    <a:pt x="5220" y="2005"/>
                  </a:lnTo>
                  <a:cubicBezTo>
                    <a:pt x="4840" y="2247"/>
                    <a:pt x="4563" y="2696"/>
                    <a:pt x="4632" y="3180"/>
                  </a:cubicBezTo>
                  <a:lnTo>
                    <a:pt x="4805" y="4770"/>
                  </a:lnTo>
                  <a:lnTo>
                    <a:pt x="4632" y="4943"/>
                  </a:lnTo>
                  <a:lnTo>
                    <a:pt x="3077" y="4770"/>
                  </a:lnTo>
                  <a:cubicBezTo>
                    <a:pt x="3042" y="4768"/>
                    <a:pt x="3008" y="4767"/>
                    <a:pt x="2974" y="4767"/>
                  </a:cubicBezTo>
                  <a:cubicBezTo>
                    <a:pt x="2530" y="4767"/>
                    <a:pt x="2126" y="4975"/>
                    <a:pt x="1901" y="5392"/>
                  </a:cubicBezTo>
                  <a:lnTo>
                    <a:pt x="1556" y="5945"/>
                  </a:lnTo>
                  <a:lnTo>
                    <a:pt x="1210" y="6498"/>
                  </a:lnTo>
                  <a:cubicBezTo>
                    <a:pt x="1003" y="6913"/>
                    <a:pt x="1003" y="7432"/>
                    <a:pt x="1245" y="7812"/>
                  </a:cubicBezTo>
                  <a:lnTo>
                    <a:pt x="2109" y="9022"/>
                  </a:lnTo>
                  <a:cubicBezTo>
                    <a:pt x="2074" y="9160"/>
                    <a:pt x="2074" y="9229"/>
                    <a:pt x="2040" y="9367"/>
                  </a:cubicBezTo>
                  <a:lnTo>
                    <a:pt x="692" y="9955"/>
                  </a:lnTo>
                  <a:cubicBezTo>
                    <a:pt x="242" y="10128"/>
                    <a:pt x="0" y="10577"/>
                    <a:pt x="0" y="11061"/>
                  </a:cubicBezTo>
                  <a:lnTo>
                    <a:pt x="0" y="11683"/>
                  </a:lnTo>
                  <a:lnTo>
                    <a:pt x="0" y="12340"/>
                  </a:lnTo>
                  <a:cubicBezTo>
                    <a:pt x="0" y="12824"/>
                    <a:pt x="242" y="13239"/>
                    <a:pt x="692" y="13411"/>
                  </a:cubicBezTo>
                  <a:lnTo>
                    <a:pt x="1971" y="14034"/>
                  </a:lnTo>
                  <a:cubicBezTo>
                    <a:pt x="2040" y="14206"/>
                    <a:pt x="2074" y="14276"/>
                    <a:pt x="2109" y="14448"/>
                  </a:cubicBezTo>
                  <a:lnTo>
                    <a:pt x="1279" y="15589"/>
                  </a:lnTo>
                  <a:cubicBezTo>
                    <a:pt x="1037" y="15969"/>
                    <a:pt x="1003" y="16488"/>
                    <a:pt x="1245" y="16868"/>
                  </a:cubicBezTo>
                  <a:lnTo>
                    <a:pt x="1590" y="17456"/>
                  </a:lnTo>
                  <a:lnTo>
                    <a:pt x="1901" y="18009"/>
                  </a:lnTo>
                  <a:cubicBezTo>
                    <a:pt x="2087" y="18349"/>
                    <a:pt x="2495" y="18607"/>
                    <a:pt x="2926" y="18607"/>
                  </a:cubicBezTo>
                  <a:cubicBezTo>
                    <a:pt x="2976" y="18607"/>
                    <a:pt x="3026" y="18603"/>
                    <a:pt x="3077" y="18596"/>
                  </a:cubicBezTo>
                  <a:lnTo>
                    <a:pt x="4459" y="18493"/>
                  </a:lnTo>
                  <a:lnTo>
                    <a:pt x="4805" y="18838"/>
                  </a:lnTo>
                  <a:lnTo>
                    <a:pt x="4667" y="20152"/>
                  </a:lnTo>
                  <a:cubicBezTo>
                    <a:pt x="4632" y="20636"/>
                    <a:pt x="4840" y="21085"/>
                    <a:pt x="5254" y="21327"/>
                  </a:cubicBezTo>
                  <a:lnTo>
                    <a:pt x="5842" y="21673"/>
                  </a:lnTo>
                  <a:lnTo>
                    <a:pt x="6395" y="22018"/>
                  </a:lnTo>
                  <a:cubicBezTo>
                    <a:pt x="6578" y="22118"/>
                    <a:pt x="6792" y="22170"/>
                    <a:pt x="7008" y="22170"/>
                  </a:cubicBezTo>
                  <a:cubicBezTo>
                    <a:pt x="7242" y="22170"/>
                    <a:pt x="7476" y="22109"/>
                    <a:pt x="7674" y="21984"/>
                  </a:cubicBezTo>
                  <a:lnTo>
                    <a:pt x="8814" y="21154"/>
                  </a:lnTo>
                  <a:lnTo>
                    <a:pt x="9333" y="21292"/>
                  </a:lnTo>
                  <a:lnTo>
                    <a:pt x="9886" y="22502"/>
                  </a:lnTo>
                  <a:cubicBezTo>
                    <a:pt x="10059" y="22917"/>
                    <a:pt x="10508" y="23193"/>
                    <a:pt x="10958" y="23193"/>
                  </a:cubicBezTo>
                  <a:lnTo>
                    <a:pt x="12271" y="23193"/>
                  </a:lnTo>
                  <a:cubicBezTo>
                    <a:pt x="12755" y="23193"/>
                    <a:pt x="13170" y="22917"/>
                    <a:pt x="13343" y="22502"/>
                  </a:cubicBezTo>
                  <a:lnTo>
                    <a:pt x="13896" y="21189"/>
                  </a:lnTo>
                  <a:cubicBezTo>
                    <a:pt x="14068" y="21154"/>
                    <a:pt x="14207" y="21119"/>
                    <a:pt x="14379" y="21085"/>
                  </a:cubicBezTo>
                  <a:lnTo>
                    <a:pt x="15520" y="21880"/>
                  </a:lnTo>
                  <a:cubicBezTo>
                    <a:pt x="15729" y="22032"/>
                    <a:pt x="15980" y="22111"/>
                    <a:pt x="16227" y="22111"/>
                  </a:cubicBezTo>
                  <a:cubicBezTo>
                    <a:pt x="16429" y="22111"/>
                    <a:pt x="16628" y="22058"/>
                    <a:pt x="16799" y="21949"/>
                  </a:cubicBezTo>
                  <a:lnTo>
                    <a:pt x="17352" y="21603"/>
                  </a:lnTo>
                  <a:lnTo>
                    <a:pt x="17905" y="21258"/>
                  </a:lnTo>
                  <a:cubicBezTo>
                    <a:pt x="18320" y="21016"/>
                    <a:pt x="18562" y="20566"/>
                    <a:pt x="18527" y="20083"/>
                  </a:cubicBezTo>
                  <a:lnTo>
                    <a:pt x="18389" y="18596"/>
                  </a:lnTo>
                  <a:lnTo>
                    <a:pt x="18666" y="18354"/>
                  </a:lnTo>
                  <a:lnTo>
                    <a:pt x="20083" y="18493"/>
                  </a:lnTo>
                  <a:cubicBezTo>
                    <a:pt x="20117" y="18495"/>
                    <a:pt x="20152" y="18496"/>
                    <a:pt x="20185" y="18496"/>
                  </a:cubicBezTo>
                  <a:cubicBezTo>
                    <a:pt x="20625" y="18496"/>
                    <a:pt x="21001" y="18288"/>
                    <a:pt x="21258" y="17870"/>
                  </a:cubicBezTo>
                  <a:lnTo>
                    <a:pt x="21604" y="17317"/>
                  </a:lnTo>
                  <a:lnTo>
                    <a:pt x="21915" y="16764"/>
                  </a:lnTo>
                  <a:cubicBezTo>
                    <a:pt x="22122" y="16350"/>
                    <a:pt x="22122" y="15831"/>
                    <a:pt x="21846" y="15451"/>
                  </a:cubicBezTo>
                  <a:lnTo>
                    <a:pt x="20947" y="14206"/>
                  </a:lnTo>
                  <a:cubicBezTo>
                    <a:pt x="20981" y="14068"/>
                    <a:pt x="20981" y="14034"/>
                    <a:pt x="21051" y="13930"/>
                  </a:cubicBezTo>
                  <a:lnTo>
                    <a:pt x="22433" y="13308"/>
                  </a:lnTo>
                  <a:cubicBezTo>
                    <a:pt x="22848" y="13135"/>
                    <a:pt x="23124" y="12686"/>
                    <a:pt x="23124" y="12202"/>
                  </a:cubicBezTo>
                  <a:lnTo>
                    <a:pt x="23124" y="11580"/>
                  </a:lnTo>
                  <a:lnTo>
                    <a:pt x="23124" y="10888"/>
                  </a:lnTo>
                  <a:cubicBezTo>
                    <a:pt x="23124" y="10404"/>
                    <a:pt x="22848" y="9955"/>
                    <a:pt x="22433" y="9782"/>
                  </a:cubicBezTo>
                  <a:lnTo>
                    <a:pt x="20912" y="9091"/>
                  </a:lnTo>
                  <a:cubicBezTo>
                    <a:pt x="20912" y="9022"/>
                    <a:pt x="20878" y="9022"/>
                    <a:pt x="20878" y="8918"/>
                  </a:cubicBezTo>
                  <a:lnTo>
                    <a:pt x="21811" y="7639"/>
                  </a:lnTo>
                  <a:cubicBezTo>
                    <a:pt x="22088" y="7259"/>
                    <a:pt x="22122" y="6740"/>
                    <a:pt x="21846" y="6326"/>
                  </a:cubicBezTo>
                  <a:lnTo>
                    <a:pt x="21500" y="5773"/>
                  </a:lnTo>
                  <a:lnTo>
                    <a:pt x="21154" y="5220"/>
                  </a:lnTo>
                  <a:cubicBezTo>
                    <a:pt x="20960" y="4831"/>
                    <a:pt x="20523" y="4594"/>
                    <a:pt x="20099" y="4594"/>
                  </a:cubicBezTo>
                  <a:cubicBezTo>
                    <a:pt x="20071" y="4594"/>
                    <a:pt x="20042" y="4595"/>
                    <a:pt x="20014" y="4597"/>
                  </a:cubicBezTo>
                  <a:lnTo>
                    <a:pt x="18320" y="4770"/>
                  </a:lnTo>
                  <a:lnTo>
                    <a:pt x="18216" y="4701"/>
                  </a:lnTo>
                  <a:lnTo>
                    <a:pt x="18389" y="3042"/>
                  </a:lnTo>
                  <a:cubicBezTo>
                    <a:pt x="18458" y="2593"/>
                    <a:pt x="18216" y="2143"/>
                    <a:pt x="17801" y="1867"/>
                  </a:cubicBezTo>
                  <a:lnTo>
                    <a:pt x="17248" y="1556"/>
                  </a:lnTo>
                  <a:lnTo>
                    <a:pt x="16661" y="1210"/>
                  </a:lnTo>
                  <a:cubicBezTo>
                    <a:pt x="16477" y="1093"/>
                    <a:pt x="16261" y="1033"/>
                    <a:pt x="16044" y="1033"/>
                  </a:cubicBezTo>
                  <a:cubicBezTo>
                    <a:pt x="15812" y="1033"/>
                    <a:pt x="15578" y="1102"/>
                    <a:pt x="15382" y="1245"/>
                  </a:cubicBezTo>
                  <a:lnTo>
                    <a:pt x="13999" y="2212"/>
                  </a:lnTo>
                  <a:cubicBezTo>
                    <a:pt x="13965" y="2212"/>
                    <a:pt x="13965" y="2212"/>
                    <a:pt x="13896" y="2178"/>
                  </a:cubicBezTo>
                  <a:lnTo>
                    <a:pt x="13204" y="692"/>
                  </a:lnTo>
                  <a:cubicBezTo>
                    <a:pt x="13031" y="242"/>
                    <a:pt x="12617" y="0"/>
                    <a:pt x="1213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1"/>
            <p:cNvSpPr/>
            <p:nvPr/>
          </p:nvSpPr>
          <p:spPr>
            <a:xfrm>
              <a:off x="7552758" y="3868333"/>
              <a:ext cx="781167" cy="781116"/>
            </a:xfrm>
            <a:custGeom>
              <a:rect b="b" l="l" r="r" t="t"/>
              <a:pathLst>
                <a:path extrusionOk="0" h="15313" w="15314">
                  <a:moveTo>
                    <a:pt x="7674" y="830"/>
                  </a:moveTo>
                  <a:cubicBezTo>
                    <a:pt x="11407" y="830"/>
                    <a:pt x="14483" y="3872"/>
                    <a:pt x="14483" y="7639"/>
                  </a:cubicBezTo>
                  <a:cubicBezTo>
                    <a:pt x="14483" y="11407"/>
                    <a:pt x="11407" y="14483"/>
                    <a:pt x="7674" y="14483"/>
                  </a:cubicBezTo>
                  <a:cubicBezTo>
                    <a:pt x="3907" y="14483"/>
                    <a:pt x="830" y="11407"/>
                    <a:pt x="830" y="7639"/>
                  </a:cubicBezTo>
                  <a:cubicBezTo>
                    <a:pt x="830" y="3872"/>
                    <a:pt x="3907" y="830"/>
                    <a:pt x="7674" y="830"/>
                  </a:cubicBezTo>
                  <a:close/>
                  <a:moveTo>
                    <a:pt x="7674" y="0"/>
                  </a:moveTo>
                  <a:cubicBezTo>
                    <a:pt x="3423" y="0"/>
                    <a:pt x="1" y="3422"/>
                    <a:pt x="1" y="7639"/>
                  </a:cubicBezTo>
                  <a:cubicBezTo>
                    <a:pt x="1" y="11891"/>
                    <a:pt x="3423" y="15313"/>
                    <a:pt x="7674" y="15313"/>
                  </a:cubicBezTo>
                  <a:cubicBezTo>
                    <a:pt x="11891" y="15313"/>
                    <a:pt x="15313" y="11856"/>
                    <a:pt x="15313" y="7639"/>
                  </a:cubicBezTo>
                  <a:cubicBezTo>
                    <a:pt x="15313" y="3422"/>
                    <a:pt x="11891" y="0"/>
                    <a:pt x="767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8" name="Google Shape;128;p11"/>
          <p:cNvSpPr/>
          <p:nvPr/>
        </p:nvSpPr>
        <p:spPr>
          <a:xfrm>
            <a:off x="5629250" y="2205025"/>
            <a:ext cx="3514792" cy="2938502"/>
          </a:xfrm>
          <a:custGeom>
            <a:rect b="b" l="l" r="r" t="t"/>
            <a:pathLst>
              <a:path extrusionOk="0" h="42490" w="50823">
                <a:moveTo>
                  <a:pt x="44933" y="0"/>
                </a:moveTo>
                <a:cubicBezTo>
                  <a:pt x="43015" y="0"/>
                  <a:pt x="41094" y="349"/>
                  <a:pt x="39302" y="1030"/>
                </a:cubicBezTo>
                <a:cubicBezTo>
                  <a:pt x="35108" y="2641"/>
                  <a:pt x="31703" y="5985"/>
                  <a:pt x="29728" y="9967"/>
                </a:cubicBezTo>
                <a:cubicBezTo>
                  <a:pt x="27813" y="13827"/>
                  <a:pt x="27053" y="18569"/>
                  <a:pt x="23801" y="21395"/>
                </a:cubicBezTo>
                <a:cubicBezTo>
                  <a:pt x="20609" y="24222"/>
                  <a:pt x="15898" y="24405"/>
                  <a:pt x="12159" y="26472"/>
                </a:cubicBezTo>
                <a:cubicBezTo>
                  <a:pt x="8025" y="28751"/>
                  <a:pt x="5442" y="33037"/>
                  <a:pt x="3101" y="37140"/>
                </a:cubicBezTo>
                <a:lnTo>
                  <a:pt x="1" y="42490"/>
                </a:lnTo>
                <a:lnTo>
                  <a:pt x="50822" y="42490"/>
                </a:lnTo>
                <a:lnTo>
                  <a:pt x="50822" y="1182"/>
                </a:lnTo>
                <a:cubicBezTo>
                  <a:pt x="48967" y="387"/>
                  <a:pt x="46952" y="0"/>
                  <a:pt x="4493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9" name="Google Shape;129;p11"/>
          <p:cNvGrpSpPr/>
          <p:nvPr/>
        </p:nvGrpSpPr>
        <p:grpSpPr>
          <a:xfrm flipH="1">
            <a:off x="6863163" y="3206934"/>
            <a:ext cx="2891890" cy="2642686"/>
            <a:chOff x="7355300" y="3662050"/>
            <a:chExt cx="2475510" cy="2262186"/>
          </a:xfrm>
        </p:grpSpPr>
        <p:sp>
          <p:nvSpPr>
            <p:cNvPr id="130" name="Google Shape;130;p11"/>
            <p:cNvSpPr/>
            <p:nvPr/>
          </p:nvSpPr>
          <p:spPr>
            <a:xfrm>
              <a:off x="8284492" y="4386693"/>
              <a:ext cx="1546317" cy="1537543"/>
            </a:xfrm>
            <a:custGeom>
              <a:rect b="b" l="l" r="r" t="t"/>
              <a:pathLst>
                <a:path extrusionOk="0" h="30142" w="30314">
                  <a:moveTo>
                    <a:pt x="14935" y="9279"/>
                  </a:moveTo>
                  <a:cubicBezTo>
                    <a:pt x="15274" y="9279"/>
                    <a:pt x="15619" y="9308"/>
                    <a:pt x="15969" y="9368"/>
                  </a:cubicBezTo>
                  <a:cubicBezTo>
                    <a:pt x="18423" y="9817"/>
                    <a:pt x="20394" y="11787"/>
                    <a:pt x="20808" y="14207"/>
                  </a:cubicBezTo>
                  <a:cubicBezTo>
                    <a:pt x="21377" y="17933"/>
                    <a:pt x="18542" y="21139"/>
                    <a:pt x="14990" y="21139"/>
                  </a:cubicBezTo>
                  <a:cubicBezTo>
                    <a:pt x="14654" y="21139"/>
                    <a:pt x="14311" y="21110"/>
                    <a:pt x="13965" y="21051"/>
                  </a:cubicBezTo>
                  <a:cubicBezTo>
                    <a:pt x="11510" y="20636"/>
                    <a:pt x="9506" y="18666"/>
                    <a:pt x="9125" y="16211"/>
                  </a:cubicBezTo>
                  <a:cubicBezTo>
                    <a:pt x="8525" y="12486"/>
                    <a:pt x="11358" y="9279"/>
                    <a:pt x="14935" y="9279"/>
                  </a:cubicBezTo>
                  <a:close/>
                  <a:moveTo>
                    <a:pt x="14172" y="0"/>
                  </a:moveTo>
                  <a:cubicBezTo>
                    <a:pt x="13584" y="0"/>
                    <a:pt x="12997" y="346"/>
                    <a:pt x="12755" y="899"/>
                  </a:cubicBezTo>
                  <a:lnTo>
                    <a:pt x="11856" y="2904"/>
                  </a:lnTo>
                  <a:cubicBezTo>
                    <a:pt x="11752" y="2939"/>
                    <a:pt x="11718" y="2939"/>
                    <a:pt x="11649" y="2939"/>
                  </a:cubicBezTo>
                  <a:lnTo>
                    <a:pt x="9920" y="1694"/>
                  </a:lnTo>
                  <a:cubicBezTo>
                    <a:pt x="9616" y="1485"/>
                    <a:pt x="9291" y="1380"/>
                    <a:pt x="8974" y="1380"/>
                  </a:cubicBezTo>
                  <a:cubicBezTo>
                    <a:pt x="8714" y="1380"/>
                    <a:pt x="8460" y="1450"/>
                    <a:pt x="8227" y="1590"/>
                  </a:cubicBezTo>
                  <a:lnTo>
                    <a:pt x="7466" y="2040"/>
                  </a:lnTo>
                  <a:lnTo>
                    <a:pt x="6740" y="2455"/>
                  </a:lnTo>
                  <a:cubicBezTo>
                    <a:pt x="6222" y="2766"/>
                    <a:pt x="5911" y="3353"/>
                    <a:pt x="5980" y="3975"/>
                  </a:cubicBezTo>
                  <a:lnTo>
                    <a:pt x="6187" y="6049"/>
                  </a:lnTo>
                  <a:lnTo>
                    <a:pt x="5980" y="6257"/>
                  </a:lnTo>
                  <a:lnTo>
                    <a:pt x="3941" y="6049"/>
                  </a:lnTo>
                  <a:cubicBezTo>
                    <a:pt x="3906" y="6047"/>
                    <a:pt x="3871" y="6046"/>
                    <a:pt x="3837" y="6046"/>
                  </a:cubicBezTo>
                  <a:cubicBezTo>
                    <a:pt x="3254" y="6046"/>
                    <a:pt x="2713" y="6320"/>
                    <a:pt x="2420" y="6810"/>
                  </a:cubicBezTo>
                  <a:lnTo>
                    <a:pt x="2005" y="7570"/>
                  </a:lnTo>
                  <a:lnTo>
                    <a:pt x="1556" y="8296"/>
                  </a:lnTo>
                  <a:cubicBezTo>
                    <a:pt x="1245" y="8815"/>
                    <a:pt x="1314" y="9506"/>
                    <a:pt x="1659" y="9990"/>
                  </a:cubicBezTo>
                  <a:lnTo>
                    <a:pt x="2835" y="11580"/>
                  </a:lnTo>
                  <a:cubicBezTo>
                    <a:pt x="2765" y="11753"/>
                    <a:pt x="2731" y="11822"/>
                    <a:pt x="2696" y="12064"/>
                  </a:cubicBezTo>
                  <a:lnTo>
                    <a:pt x="933" y="12824"/>
                  </a:lnTo>
                  <a:cubicBezTo>
                    <a:pt x="346" y="13101"/>
                    <a:pt x="0" y="13654"/>
                    <a:pt x="0" y="14241"/>
                  </a:cubicBezTo>
                  <a:lnTo>
                    <a:pt x="0" y="15105"/>
                  </a:lnTo>
                  <a:lnTo>
                    <a:pt x="0" y="15970"/>
                  </a:lnTo>
                  <a:cubicBezTo>
                    <a:pt x="0" y="16592"/>
                    <a:pt x="346" y="17145"/>
                    <a:pt x="933" y="17421"/>
                  </a:cubicBezTo>
                  <a:lnTo>
                    <a:pt x="2662" y="18182"/>
                  </a:lnTo>
                  <a:cubicBezTo>
                    <a:pt x="2696" y="18389"/>
                    <a:pt x="2731" y="18527"/>
                    <a:pt x="2835" y="18735"/>
                  </a:cubicBezTo>
                  <a:lnTo>
                    <a:pt x="1728" y="20221"/>
                  </a:lnTo>
                  <a:cubicBezTo>
                    <a:pt x="1383" y="20739"/>
                    <a:pt x="1348" y="21396"/>
                    <a:pt x="1659" y="21915"/>
                  </a:cubicBezTo>
                  <a:lnTo>
                    <a:pt x="2074" y="22641"/>
                  </a:lnTo>
                  <a:lnTo>
                    <a:pt x="2523" y="23366"/>
                  </a:lnTo>
                  <a:cubicBezTo>
                    <a:pt x="2819" y="23859"/>
                    <a:pt x="3364" y="24164"/>
                    <a:pt x="3921" y="24164"/>
                  </a:cubicBezTo>
                  <a:cubicBezTo>
                    <a:pt x="3950" y="24164"/>
                    <a:pt x="3980" y="24163"/>
                    <a:pt x="4010" y="24161"/>
                  </a:cubicBezTo>
                  <a:lnTo>
                    <a:pt x="5842" y="23989"/>
                  </a:lnTo>
                  <a:cubicBezTo>
                    <a:pt x="6015" y="24161"/>
                    <a:pt x="6153" y="24334"/>
                    <a:pt x="6326" y="24438"/>
                  </a:cubicBezTo>
                  <a:lnTo>
                    <a:pt x="6153" y="26235"/>
                  </a:lnTo>
                  <a:cubicBezTo>
                    <a:pt x="6118" y="26823"/>
                    <a:pt x="6395" y="27445"/>
                    <a:pt x="6913" y="27722"/>
                  </a:cubicBezTo>
                  <a:lnTo>
                    <a:pt x="7674" y="28171"/>
                  </a:lnTo>
                  <a:lnTo>
                    <a:pt x="8400" y="28586"/>
                  </a:lnTo>
                  <a:cubicBezTo>
                    <a:pt x="8638" y="28729"/>
                    <a:pt x="8914" y="28799"/>
                    <a:pt x="9189" y="28799"/>
                  </a:cubicBezTo>
                  <a:cubicBezTo>
                    <a:pt x="9511" y="28799"/>
                    <a:pt x="9832" y="28703"/>
                    <a:pt x="10093" y="28517"/>
                  </a:cubicBezTo>
                  <a:lnTo>
                    <a:pt x="11545" y="27480"/>
                  </a:lnTo>
                  <a:cubicBezTo>
                    <a:pt x="11752" y="27514"/>
                    <a:pt x="11994" y="27618"/>
                    <a:pt x="12236" y="27652"/>
                  </a:cubicBezTo>
                  <a:lnTo>
                    <a:pt x="12962" y="29242"/>
                  </a:lnTo>
                  <a:cubicBezTo>
                    <a:pt x="13239" y="29796"/>
                    <a:pt x="13792" y="30141"/>
                    <a:pt x="14414" y="30141"/>
                  </a:cubicBezTo>
                  <a:lnTo>
                    <a:pt x="16142" y="30141"/>
                  </a:lnTo>
                  <a:cubicBezTo>
                    <a:pt x="16730" y="30141"/>
                    <a:pt x="17283" y="29796"/>
                    <a:pt x="17559" y="29242"/>
                  </a:cubicBezTo>
                  <a:lnTo>
                    <a:pt x="18320" y="27549"/>
                  </a:lnTo>
                  <a:cubicBezTo>
                    <a:pt x="18562" y="27514"/>
                    <a:pt x="18700" y="27445"/>
                    <a:pt x="18942" y="27376"/>
                  </a:cubicBezTo>
                  <a:lnTo>
                    <a:pt x="20394" y="28413"/>
                  </a:lnTo>
                  <a:cubicBezTo>
                    <a:pt x="20687" y="28608"/>
                    <a:pt x="21024" y="28715"/>
                    <a:pt x="21355" y="28715"/>
                  </a:cubicBezTo>
                  <a:cubicBezTo>
                    <a:pt x="21610" y="28715"/>
                    <a:pt x="21862" y="28652"/>
                    <a:pt x="22087" y="28517"/>
                  </a:cubicBezTo>
                  <a:lnTo>
                    <a:pt x="22813" y="28067"/>
                  </a:lnTo>
                  <a:lnTo>
                    <a:pt x="23574" y="27652"/>
                  </a:lnTo>
                  <a:cubicBezTo>
                    <a:pt x="24092" y="27341"/>
                    <a:pt x="24369" y="26754"/>
                    <a:pt x="24334" y="26132"/>
                  </a:cubicBezTo>
                  <a:lnTo>
                    <a:pt x="24161" y="24196"/>
                  </a:lnTo>
                  <a:lnTo>
                    <a:pt x="24507" y="23850"/>
                  </a:lnTo>
                  <a:lnTo>
                    <a:pt x="26408" y="24023"/>
                  </a:lnTo>
                  <a:cubicBezTo>
                    <a:pt x="26438" y="24025"/>
                    <a:pt x="26467" y="24026"/>
                    <a:pt x="26497" y="24026"/>
                  </a:cubicBezTo>
                  <a:cubicBezTo>
                    <a:pt x="27058" y="24026"/>
                    <a:pt x="27633" y="23720"/>
                    <a:pt x="27929" y="23228"/>
                  </a:cubicBezTo>
                  <a:lnTo>
                    <a:pt x="28344" y="22502"/>
                  </a:lnTo>
                  <a:lnTo>
                    <a:pt x="28793" y="21776"/>
                  </a:lnTo>
                  <a:cubicBezTo>
                    <a:pt x="29070" y="21258"/>
                    <a:pt x="29035" y="20567"/>
                    <a:pt x="28689" y="20083"/>
                  </a:cubicBezTo>
                  <a:lnTo>
                    <a:pt x="27480" y="18389"/>
                  </a:lnTo>
                  <a:cubicBezTo>
                    <a:pt x="27514" y="18285"/>
                    <a:pt x="27514" y="18182"/>
                    <a:pt x="27583" y="18043"/>
                  </a:cubicBezTo>
                  <a:lnTo>
                    <a:pt x="29381" y="17248"/>
                  </a:lnTo>
                  <a:cubicBezTo>
                    <a:pt x="29934" y="16972"/>
                    <a:pt x="30314" y="16419"/>
                    <a:pt x="30314" y="15797"/>
                  </a:cubicBezTo>
                  <a:lnTo>
                    <a:pt x="30314" y="14933"/>
                  </a:lnTo>
                  <a:lnTo>
                    <a:pt x="30314" y="14068"/>
                  </a:lnTo>
                  <a:cubicBezTo>
                    <a:pt x="30314" y="13481"/>
                    <a:pt x="29968" y="12928"/>
                    <a:pt x="29381" y="12651"/>
                  </a:cubicBezTo>
                  <a:lnTo>
                    <a:pt x="27307" y="11822"/>
                  </a:lnTo>
                  <a:cubicBezTo>
                    <a:pt x="27272" y="11753"/>
                    <a:pt x="27272" y="11718"/>
                    <a:pt x="27272" y="11614"/>
                  </a:cubicBezTo>
                  <a:lnTo>
                    <a:pt x="28516" y="9886"/>
                  </a:lnTo>
                  <a:cubicBezTo>
                    <a:pt x="28862" y="9368"/>
                    <a:pt x="28931" y="8711"/>
                    <a:pt x="28620" y="8192"/>
                  </a:cubicBezTo>
                  <a:lnTo>
                    <a:pt x="28171" y="7467"/>
                  </a:lnTo>
                  <a:lnTo>
                    <a:pt x="27756" y="6741"/>
                  </a:lnTo>
                  <a:cubicBezTo>
                    <a:pt x="27461" y="6248"/>
                    <a:pt x="26916" y="5943"/>
                    <a:pt x="26329" y="5943"/>
                  </a:cubicBezTo>
                  <a:cubicBezTo>
                    <a:pt x="26298" y="5943"/>
                    <a:pt x="26267" y="5944"/>
                    <a:pt x="26235" y="5946"/>
                  </a:cubicBezTo>
                  <a:lnTo>
                    <a:pt x="23988" y="6188"/>
                  </a:lnTo>
                  <a:lnTo>
                    <a:pt x="23885" y="6084"/>
                  </a:lnTo>
                  <a:lnTo>
                    <a:pt x="24127" y="3941"/>
                  </a:lnTo>
                  <a:cubicBezTo>
                    <a:pt x="24161" y="3319"/>
                    <a:pt x="23850" y="2731"/>
                    <a:pt x="23332" y="2420"/>
                  </a:cubicBezTo>
                  <a:lnTo>
                    <a:pt x="22606" y="1971"/>
                  </a:lnTo>
                  <a:lnTo>
                    <a:pt x="21880" y="1556"/>
                  </a:lnTo>
                  <a:cubicBezTo>
                    <a:pt x="21641" y="1413"/>
                    <a:pt x="21366" y="1343"/>
                    <a:pt x="21091" y="1343"/>
                  </a:cubicBezTo>
                  <a:cubicBezTo>
                    <a:pt x="20769" y="1343"/>
                    <a:pt x="20447" y="1439"/>
                    <a:pt x="20186" y="1625"/>
                  </a:cubicBezTo>
                  <a:lnTo>
                    <a:pt x="18354" y="2939"/>
                  </a:lnTo>
                  <a:cubicBezTo>
                    <a:pt x="18320" y="2939"/>
                    <a:pt x="18285" y="2904"/>
                    <a:pt x="18251" y="2904"/>
                  </a:cubicBezTo>
                  <a:lnTo>
                    <a:pt x="17317" y="899"/>
                  </a:lnTo>
                  <a:cubicBezTo>
                    <a:pt x="17075" y="346"/>
                    <a:pt x="16522" y="0"/>
                    <a:pt x="1590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1"/>
            <p:cNvSpPr/>
            <p:nvPr/>
          </p:nvSpPr>
          <p:spPr>
            <a:xfrm>
              <a:off x="8534848" y="4647658"/>
              <a:ext cx="1026219" cy="1027954"/>
            </a:xfrm>
            <a:custGeom>
              <a:rect b="b" l="l" r="r" t="t"/>
              <a:pathLst>
                <a:path extrusionOk="0" h="20152" w="20118">
                  <a:moveTo>
                    <a:pt x="10059" y="1141"/>
                  </a:moveTo>
                  <a:cubicBezTo>
                    <a:pt x="15036" y="1141"/>
                    <a:pt x="19046" y="5150"/>
                    <a:pt x="19046" y="10128"/>
                  </a:cubicBezTo>
                  <a:cubicBezTo>
                    <a:pt x="19046" y="15105"/>
                    <a:pt x="15036" y="19115"/>
                    <a:pt x="10059" y="19115"/>
                  </a:cubicBezTo>
                  <a:cubicBezTo>
                    <a:pt x="5082" y="19115"/>
                    <a:pt x="1072" y="15105"/>
                    <a:pt x="1072" y="10128"/>
                  </a:cubicBezTo>
                  <a:cubicBezTo>
                    <a:pt x="1072" y="5150"/>
                    <a:pt x="5082" y="1141"/>
                    <a:pt x="10059" y="1141"/>
                  </a:cubicBezTo>
                  <a:close/>
                  <a:moveTo>
                    <a:pt x="10059" y="0"/>
                  </a:moveTo>
                  <a:cubicBezTo>
                    <a:pt x="4494" y="0"/>
                    <a:pt x="0" y="4563"/>
                    <a:pt x="0" y="10093"/>
                  </a:cubicBezTo>
                  <a:cubicBezTo>
                    <a:pt x="0" y="15658"/>
                    <a:pt x="4528" y="20152"/>
                    <a:pt x="10059" y="20152"/>
                  </a:cubicBezTo>
                  <a:cubicBezTo>
                    <a:pt x="15624" y="20152"/>
                    <a:pt x="20117" y="15658"/>
                    <a:pt x="20117" y="10093"/>
                  </a:cubicBezTo>
                  <a:cubicBezTo>
                    <a:pt x="20117" y="4494"/>
                    <a:pt x="15589" y="0"/>
                    <a:pt x="1005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1"/>
            <p:cNvSpPr/>
            <p:nvPr/>
          </p:nvSpPr>
          <p:spPr>
            <a:xfrm>
              <a:off x="7355300" y="3662050"/>
              <a:ext cx="1179606" cy="1183126"/>
            </a:xfrm>
            <a:custGeom>
              <a:rect b="b" l="l" r="r" t="t"/>
              <a:pathLst>
                <a:path extrusionOk="0" h="23194" w="23125">
                  <a:moveTo>
                    <a:pt x="11528" y="7193"/>
                  </a:moveTo>
                  <a:cubicBezTo>
                    <a:pt x="11782" y="7193"/>
                    <a:pt x="12042" y="7215"/>
                    <a:pt x="12306" y="7259"/>
                  </a:cubicBezTo>
                  <a:cubicBezTo>
                    <a:pt x="14172" y="7535"/>
                    <a:pt x="15693" y="9056"/>
                    <a:pt x="15969" y="10923"/>
                  </a:cubicBezTo>
                  <a:cubicBezTo>
                    <a:pt x="16444" y="13707"/>
                    <a:pt x="14283" y="16173"/>
                    <a:pt x="11555" y="16173"/>
                  </a:cubicBezTo>
                  <a:cubicBezTo>
                    <a:pt x="11302" y="16173"/>
                    <a:pt x="11045" y="16151"/>
                    <a:pt x="10785" y="16108"/>
                  </a:cubicBezTo>
                  <a:cubicBezTo>
                    <a:pt x="8953" y="15796"/>
                    <a:pt x="7432" y="14276"/>
                    <a:pt x="7121" y="12444"/>
                  </a:cubicBezTo>
                  <a:cubicBezTo>
                    <a:pt x="6647" y="9631"/>
                    <a:pt x="8803" y="7193"/>
                    <a:pt x="11528" y="7193"/>
                  </a:cubicBezTo>
                  <a:close/>
                  <a:moveTo>
                    <a:pt x="10888" y="0"/>
                  </a:moveTo>
                  <a:cubicBezTo>
                    <a:pt x="10404" y="0"/>
                    <a:pt x="9990" y="242"/>
                    <a:pt x="9817" y="692"/>
                  </a:cubicBezTo>
                  <a:lnTo>
                    <a:pt x="9126" y="2178"/>
                  </a:lnTo>
                  <a:cubicBezTo>
                    <a:pt x="9056" y="2178"/>
                    <a:pt x="9022" y="2212"/>
                    <a:pt x="8953" y="2212"/>
                  </a:cubicBezTo>
                  <a:lnTo>
                    <a:pt x="7639" y="1383"/>
                  </a:lnTo>
                  <a:cubicBezTo>
                    <a:pt x="7430" y="1231"/>
                    <a:pt x="7179" y="1152"/>
                    <a:pt x="6933" y="1152"/>
                  </a:cubicBezTo>
                  <a:cubicBezTo>
                    <a:pt x="6731" y="1152"/>
                    <a:pt x="6532" y="1205"/>
                    <a:pt x="6360" y="1314"/>
                  </a:cubicBezTo>
                  <a:lnTo>
                    <a:pt x="5773" y="1659"/>
                  </a:lnTo>
                  <a:lnTo>
                    <a:pt x="5220" y="2005"/>
                  </a:lnTo>
                  <a:cubicBezTo>
                    <a:pt x="4840" y="2247"/>
                    <a:pt x="4563" y="2696"/>
                    <a:pt x="4632" y="3180"/>
                  </a:cubicBezTo>
                  <a:lnTo>
                    <a:pt x="4805" y="4770"/>
                  </a:lnTo>
                  <a:lnTo>
                    <a:pt x="4632" y="4943"/>
                  </a:lnTo>
                  <a:lnTo>
                    <a:pt x="3077" y="4770"/>
                  </a:lnTo>
                  <a:cubicBezTo>
                    <a:pt x="3042" y="4768"/>
                    <a:pt x="3008" y="4767"/>
                    <a:pt x="2974" y="4767"/>
                  </a:cubicBezTo>
                  <a:cubicBezTo>
                    <a:pt x="2530" y="4767"/>
                    <a:pt x="2126" y="4975"/>
                    <a:pt x="1901" y="5392"/>
                  </a:cubicBezTo>
                  <a:lnTo>
                    <a:pt x="1556" y="5945"/>
                  </a:lnTo>
                  <a:lnTo>
                    <a:pt x="1210" y="6498"/>
                  </a:lnTo>
                  <a:cubicBezTo>
                    <a:pt x="1003" y="6913"/>
                    <a:pt x="1003" y="7432"/>
                    <a:pt x="1245" y="7812"/>
                  </a:cubicBezTo>
                  <a:lnTo>
                    <a:pt x="2109" y="9022"/>
                  </a:lnTo>
                  <a:cubicBezTo>
                    <a:pt x="2074" y="9160"/>
                    <a:pt x="2074" y="9229"/>
                    <a:pt x="2040" y="9367"/>
                  </a:cubicBezTo>
                  <a:lnTo>
                    <a:pt x="692" y="9955"/>
                  </a:lnTo>
                  <a:cubicBezTo>
                    <a:pt x="242" y="10128"/>
                    <a:pt x="0" y="10577"/>
                    <a:pt x="0" y="11061"/>
                  </a:cubicBezTo>
                  <a:lnTo>
                    <a:pt x="0" y="11683"/>
                  </a:lnTo>
                  <a:lnTo>
                    <a:pt x="0" y="12340"/>
                  </a:lnTo>
                  <a:cubicBezTo>
                    <a:pt x="0" y="12824"/>
                    <a:pt x="242" y="13239"/>
                    <a:pt x="692" y="13411"/>
                  </a:cubicBezTo>
                  <a:lnTo>
                    <a:pt x="1971" y="14034"/>
                  </a:lnTo>
                  <a:cubicBezTo>
                    <a:pt x="2040" y="14206"/>
                    <a:pt x="2074" y="14276"/>
                    <a:pt x="2109" y="14448"/>
                  </a:cubicBezTo>
                  <a:lnTo>
                    <a:pt x="1279" y="15589"/>
                  </a:lnTo>
                  <a:cubicBezTo>
                    <a:pt x="1037" y="15969"/>
                    <a:pt x="1003" y="16488"/>
                    <a:pt x="1245" y="16868"/>
                  </a:cubicBezTo>
                  <a:lnTo>
                    <a:pt x="1590" y="17456"/>
                  </a:lnTo>
                  <a:lnTo>
                    <a:pt x="1901" y="18009"/>
                  </a:lnTo>
                  <a:cubicBezTo>
                    <a:pt x="2087" y="18349"/>
                    <a:pt x="2495" y="18607"/>
                    <a:pt x="2926" y="18607"/>
                  </a:cubicBezTo>
                  <a:cubicBezTo>
                    <a:pt x="2976" y="18607"/>
                    <a:pt x="3026" y="18603"/>
                    <a:pt x="3077" y="18596"/>
                  </a:cubicBezTo>
                  <a:lnTo>
                    <a:pt x="4459" y="18493"/>
                  </a:lnTo>
                  <a:lnTo>
                    <a:pt x="4805" y="18838"/>
                  </a:lnTo>
                  <a:lnTo>
                    <a:pt x="4667" y="20152"/>
                  </a:lnTo>
                  <a:cubicBezTo>
                    <a:pt x="4632" y="20636"/>
                    <a:pt x="4840" y="21085"/>
                    <a:pt x="5254" y="21327"/>
                  </a:cubicBezTo>
                  <a:lnTo>
                    <a:pt x="5842" y="21673"/>
                  </a:lnTo>
                  <a:lnTo>
                    <a:pt x="6395" y="22018"/>
                  </a:lnTo>
                  <a:cubicBezTo>
                    <a:pt x="6578" y="22118"/>
                    <a:pt x="6792" y="22170"/>
                    <a:pt x="7008" y="22170"/>
                  </a:cubicBezTo>
                  <a:cubicBezTo>
                    <a:pt x="7242" y="22170"/>
                    <a:pt x="7476" y="22109"/>
                    <a:pt x="7674" y="21984"/>
                  </a:cubicBezTo>
                  <a:lnTo>
                    <a:pt x="8814" y="21154"/>
                  </a:lnTo>
                  <a:lnTo>
                    <a:pt x="9333" y="21292"/>
                  </a:lnTo>
                  <a:lnTo>
                    <a:pt x="9886" y="22502"/>
                  </a:lnTo>
                  <a:cubicBezTo>
                    <a:pt x="10059" y="22917"/>
                    <a:pt x="10508" y="23193"/>
                    <a:pt x="10958" y="23193"/>
                  </a:cubicBezTo>
                  <a:lnTo>
                    <a:pt x="12271" y="23193"/>
                  </a:lnTo>
                  <a:cubicBezTo>
                    <a:pt x="12755" y="23193"/>
                    <a:pt x="13170" y="22917"/>
                    <a:pt x="13343" y="22502"/>
                  </a:cubicBezTo>
                  <a:lnTo>
                    <a:pt x="13896" y="21189"/>
                  </a:lnTo>
                  <a:cubicBezTo>
                    <a:pt x="14068" y="21154"/>
                    <a:pt x="14207" y="21119"/>
                    <a:pt x="14379" y="21085"/>
                  </a:cubicBezTo>
                  <a:lnTo>
                    <a:pt x="15520" y="21880"/>
                  </a:lnTo>
                  <a:cubicBezTo>
                    <a:pt x="15729" y="22032"/>
                    <a:pt x="15980" y="22111"/>
                    <a:pt x="16227" y="22111"/>
                  </a:cubicBezTo>
                  <a:cubicBezTo>
                    <a:pt x="16429" y="22111"/>
                    <a:pt x="16628" y="22058"/>
                    <a:pt x="16799" y="21949"/>
                  </a:cubicBezTo>
                  <a:lnTo>
                    <a:pt x="17352" y="21603"/>
                  </a:lnTo>
                  <a:lnTo>
                    <a:pt x="17905" y="21258"/>
                  </a:lnTo>
                  <a:cubicBezTo>
                    <a:pt x="18320" y="21016"/>
                    <a:pt x="18562" y="20566"/>
                    <a:pt x="18527" y="20083"/>
                  </a:cubicBezTo>
                  <a:lnTo>
                    <a:pt x="18389" y="18596"/>
                  </a:lnTo>
                  <a:lnTo>
                    <a:pt x="18666" y="18354"/>
                  </a:lnTo>
                  <a:lnTo>
                    <a:pt x="20083" y="18493"/>
                  </a:lnTo>
                  <a:cubicBezTo>
                    <a:pt x="20117" y="18495"/>
                    <a:pt x="20152" y="18496"/>
                    <a:pt x="20185" y="18496"/>
                  </a:cubicBezTo>
                  <a:cubicBezTo>
                    <a:pt x="20625" y="18496"/>
                    <a:pt x="21001" y="18288"/>
                    <a:pt x="21258" y="17870"/>
                  </a:cubicBezTo>
                  <a:lnTo>
                    <a:pt x="21604" y="17317"/>
                  </a:lnTo>
                  <a:lnTo>
                    <a:pt x="21915" y="16764"/>
                  </a:lnTo>
                  <a:cubicBezTo>
                    <a:pt x="22122" y="16350"/>
                    <a:pt x="22122" y="15831"/>
                    <a:pt x="21846" y="15451"/>
                  </a:cubicBezTo>
                  <a:lnTo>
                    <a:pt x="20947" y="14206"/>
                  </a:lnTo>
                  <a:cubicBezTo>
                    <a:pt x="20981" y="14068"/>
                    <a:pt x="20981" y="14034"/>
                    <a:pt x="21051" y="13930"/>
                  </a:cubicBezTo>
                  <a:lnTo>
                    <a:pt x="22433" y="13308"/>
                  </a:lnTo>
                  <a:cubicBezTo>
                    <a:pt x="22848" y="13135"/>
                    <a:pt x="23124" y="12686"/>
                    <a:pt x="23124" y="12202"/>
                  </a:cubicBezTo>
                  <a:lnTo>
                    <a:pt x="23124" y="11580"/>
                  </a:lnTo>
                  <a:lnTo>
                    <a:pt x="23124" y="10888"/>
                  </a:lnTo>
                  <a:cubicBezTo>
                    <a:pt x="23124" y="10404"/>
                    <a:pt x="22848" y="9955"/>
                    <a:pt x="22433" y="9782"/>
                  </a:cubicBezTo>
                  <a:lnTo>
                    <a:pt x="20912" y="9091"/>
                  </a:lnTo>
                  <a:cubicBezTo>
                    <a:pt x="20912" y="9022"/>
                    <a:pt x="20878" y="9022"/>
                    <a:pt x="20878" y="8918"/>
                  </a:cubicBezTo>
                  <a:lnTo>
                    <a:pt x="21811" y="7639"/>
                  </a:lnTo>
                  <a:cubicBezTo>
                    <a:pt x="22088" y="7259"/>
                    <a:pt x="22122" y="6740"/>
                    <a:pt x="21846" y="6326"/>
                  </a:cubicBezTo>
                  <a:lnTo>
                    <a:pt x="21500" y="5773"/>
                  </a:lnTo>
                  <a:lnTo>
                    <a:pt x="21154" y="5220"/>
                  </a:lnTo>
                  <a:cubicBezTo>
                    <a:pt x="20960" y="4831"/>
                    <a:pt x="20523" y="4594"/>
                    <a:pt x="20099" y="4594"/>
                  </a:cubicBezTo>
                  <a:cubicBezTo>
                    <a:pt x="20071" y="4594"/>
                    <a:pt x="20042" y="4595"/>
                    <a:pt x="20014" y="4597"/>
                  </a:cubicBezTo>
                  <a:lnTo>
                    <a:pt x="18320" y="4770"/>
                  </a:lnTo>
                  <a:lnTo>
                    <a:pt x="18216" y="4701"/>
                  </a:lnTo>
                  <a:lnTo>
                    <a:pt x="18389" y="3042"/>
                  </a:lnTo>
                  <a:cubicBezTo>
                    <a:pt x="18458" y="2593"/>
                    <a:pt x="18216" y="2143"/>
                    <a:pt x="17801" y="1867"/>
                  </a:cubicBezTo>
                  <a:lnTo>
                    <a:pt x="17248" y="1556"/>
                  </a:lnTo>
                  <a:lnTo>
                    <a:pt x="16661" y="1210"/>
                  </a:lnTo>
                  <a:cubicBezTo>
                    <a:pt x="16477" y="1093"/>
                    <a:pt x="16261" y="1033"/>
                    <a:pt x="16044" y="1033"/>
                  </a:cubicBezTo>
                  <a:cubicBezTo>
                    <a:pt x="15812" y="1033"/>
                    <a:pt x="15578" y="1102"/>
                    <a:pt x="15382" y="1245"/>
                  </a:cubicBezTo>
                  <a:lnTo>
                    <a:pt x="13999" y="2212"/>
                  </a:lnTo>
                  <a:cubicBezTo>
                    <a:pt x="13965" y="2212"/>
                    <a:pt x="13965" y="2212"/>
                    <a:pt x="13896" y="2178"/>
                  </a:cubicBezTo>
                  <a:lnTo>
                    <a:pt x="13204" y="692"/>
                  </a:lnTo>
                  <a:cubicBezTo>
                    <a:pt x="13031" y="242"/>
                    <a:pt x="12617" y="0"/>
                    <a:pt x="1213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1"/>
            <p:cNvSpPr/>
            <p:nvPr/>
          </p:nvSpPr>
          <p:spPr>
            <a:xfrm>
              <a:off x="7552758" y="3868333"/>
              <a:ext cx="781167" cy="781116"/>
            </a:xfrm>
            <a:custGeom>
              <a:rect b="b" l="l" r="r" t="t"/>
              <a:pathLst>
                <a:path extrusionOk="0" h="15313" w="15314">
                  <a:moveTo>
                    <a:pt x="7674" y="830"/>
                  </a:moveTo>
                  <a:cubicBezTo>
                    <a:pt x="11407" y="830"/>
                    <a:pt x="14483" y="3872"/>
                    <a:pt x="14483" y="7639"/>
                  </a:cubicBezTo>
                  <a:cubicBezTo>
                    <a:pt x="14483" y="11407"/>
                    <a:pt x="11407" y="14483"/>
                    <a:pt x="7674" y="14483"/>
                  </a:cubicBezTo>
                  <a:cubicBezTo>
                    <a:pt x="3907" y="14483"/>
                    <a:pt x="830" y="11407"/>
                    <a:pt x="830" y="7639"/>
                  </a:cubicBezTo>
                  <a:cubicBezTo>
                    <a:pt x="830" y="3872"/>
                    <a:pt x="3907" y="830"/>
                    <a:pt x="7674" y="830"/>
                  </a:cubicBezTo>
                  <a:close/>
                  <a:moveTo>
                    <a:pt x="7674" y="0"/>
                  </a:moveTo>
                  <a:cubicBezTo>
                    <a:pt x="3423" y="0"/>
                    <a:pt x="1" y="3422"/>
                    <a:pt x="1" y="7639"/>
                  </a:cubicBezTo>
                  <a:cubicBezTo>
                    <a:pt x="1" y="11891"/>
                    <a:pt x="3423" y="15313"/>
                    <a:pt x="7674" y="15313"/>
                  </a:cubicBezTo>
                  <a:cubicBezTo>
                    <a:pt x="11891" y="15313"/>
                    <a:pt x="15313" y="11856"/>
                    <a:pt x="15313" y="7639"/>
                  </a:cubicBezTo>
                  <a:cubicBezTo>
                    <a:pt x="15313" y="3422"/>
                    <a:pt x="11891" y="0"/>
                    <a:pt x="767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4" name="Google Shape;134;p11"/>
          <p:cNvSpPr txBox="1"/>
          <p:nvPr>
            <p:ph hasCustomPrompt="1" type="title"/>
          </p:nvPr>
        </p:nvSpPr>
        <p:spPr>
          <a:xfrm>
            <a:off x="1683000" y="1671025"/>
            <a:ext cx="5778000" cy="1353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0000"/>
              <a:buNone/>
              <a:defRPr b="1" sz="10000">
                <a:solidFill>
                  <a:schemeClr val="accent5"/>
                </a:solidFill>
              </a:defRPr>
            </a:lvl1pPr>
            <a:lvl2pPr lvl="1" rtl="0" algn="ctr">
              <a:spcBef>
                <a:spcPts val="0"/>
              </a:spcBef>
              <a:spcAft>
                <a:spcPts val="0"/>
              </a:spcAft>
              <a:buSzPts val="9600"/>
              <a:buNone/>
              <a:defRPr sz="9600"/>
            </a:lvl2pPr>
            <a:lvl3pPr lvl="2" rtl="0" algn="ctr">
              <a:spcBef>
                <a:spcPts val="0"/>
              </a:spcBef>
              <a:spcAft>
                <a:spcPts val="0"/>
              </a:spcAft>
              <a:buSzPts val="9600"/>
              <a:buNone/>
              <a:defRPr sz="9600"/>
            </a:lvl3pPr>
            <a:lvl4pPr lvl="3" rtl="0" algn="ctr">
              <a:spcBef>
                <a:spcPts val="0"/>
              </a:spcBef>
              <a:spcAft>
                <a:spcPts val="0"/>
              </a:spcAft>
              <a:buSzPts val="9600"/>
              <a:buNone/>
              <a:defRPr sz="9600"/>
            </a:lvl4pPr>
            <a:lvl5pPr lvl="4" rtl="0" algn="ctr">
              <a:spcBef>
                <a:spcPts val="0"/>
              </a:spcBef>
              <a:spcAft>
                <a:spcPts val="0"/>
              </a:spcAft>
              <a:buSzPts val="9600"/>
              <a:buNone/>
              <a:defRPr sz="9600"/>
            </a:lvl5pPr>
            <a:lvl6pPr lvl="5" rtl="0" algn="ctr">
              <a:spcBef>
                <a:spcPts val="0"/>
              </a:spcBef>
              <a:spcAft>
                <a:spcPts val="0"/>
              </a:spcAft>
              <a:buSzPts val="9600"/>
              <a:buNone/>
              <a:defRPr sz="9600"/>
            </a:lvl6pPr>
            <a:lvl7pPr lvl="6" rtl="0" algn="ctr">
              <a:spcBef>
                <a:spcPts val="0"/>
              </a:spcBef>
              <a:spcAft>
                <a:spcPts val="0"/>
              </a:spcAft>
              <a:buSzPts val="9600"/>
              <a:buNone/>
              <a:defRPr sz="9600"/>
            </a:lvl7pPr>
            <a:lvl8pPr lvl="7" rtl="0" algn="ctr">
              <a:spcBef>
                <a:spcPts val="0"/>
              </a:spcBef>
              <a:spcAft>
                <a:spcPts val="0"/>
              </a:spcAft>
              <a:buSzPts val="9600"/>
              <a:buNone/>
              <a:defRPr sz="9600"/>
            </a:lvl8pPr>
            <a:lvl9pPr lvl="8" rtl="0" algn="ctr">
              <a:spcBef>
                <a:spcPts val="0"/>
              </a:spcBef>
              <a:spcAft>
                <a:spcPts val="0"/>
              </a:spcAft>
              <a:buSzPts val="9600"/>
              <a:buNone/>
              <a:defRPr sz="9600"/>
            </a:lvl9pPr>
          </a:lstStyle>
          <a:p>
            <a:r>
              <a:t>xx%</a:t>
            </a:r>
          </a:p>
        </p:txBody>
      </p:sp>
      <p:sp>
        <p:nvSpPr>
          <p:cNvPr id="135" name="Google Shape;135;p11"/>
          <p:cNvSpPr txBox="1"/>
          <p:nvPr>
            <p:ph idx="1" type="subTitle"/>
          </p:nvPr>
        </p:nvSpPr>
        <p:spPr>
          <a:xfrm>
            <a:off x="1683000" y="3024625"/>
            <a:ext cx="5778000" cy="3384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600"/>
              <a:buFont typeface="Montserrat"/>
              <a:buNone/>
              <a:defRPr sz="1600">
                <a:solidFill>
                  <a:schemeClr val="accent6"/>
                </a:solidFill>
                <a:latin typeface="Montserrat"/>
                <a:ea typeface="Montserrat"/>
                <a:cs typeface="Montserrat"/>
                <a:sym typeface="Montserrat"/>
              </a:defRPr>
            </a:lvl1pPr>
            <a:lvl2pPr lvl="1" rtl="0" algn="ctr">
              <a:lnSpc>
                <a:spcPct val="100000"/>
              </a:lnSpc>
              <a:spcBef>
                <a:spcPts val="0"/>
              </a:spcBef>
              <a:spcAft>
                <a:spcPts val="0"/>
              </a:spcAft>
              <a:buClr>
                <a:schemeClr val="dk1"/>
              </a:buClr>
              <a:buSzPts val="1600"/>
              <a:buNone/>
              <a:defRPr sz="1600">
                <a:solidFill>
                  <a:schemeClr val="dk1"/>
                </a:solidFill>
              </a:defRPr>
            </a:lvl2pPr>
            <a:lvl3pPr lvl="2" rtl="0" algn="ctr">
              <a:lnSpc>
                <a:spcPct val="100000"/>
              </a:lnSpc>
              <a:spcBef>
                <a:spcPts val="0"/>
              </a:spcBef>
              <a:spcAft>
                <a:spcPts val="0"/>
              </a:spcAft>
              <a:buClr>
                <a:schemeClr val="dk1"/>
              </a:buClr>
              <a:buSzPts val="1600"/>
              <a:buNone/>
              <a:defRPr sz="1600">
                <a:solidFill>
                  <a:schemeClr val="dk1"/>
                </a:solidFill>
              </a:defRPr>
            </a:lvl3pPr>
            <a:lvl4pPr lvl="3" rtl="0" algn="ctr">
              <a:lnSpc>
                <a:spcPct val="100000"/>
              </a:lnSpc>
              <a:spcBef>
                <a:spcPts val="0"/>
              </a:spcBef>
              <a:spcAft>
                <a:spcPts val="0"/>
              </a:spcAft>
              <a:buClr>
                <a:schemeClr val="dk1"/>
              </a:buClr>
              <a:buSzPts val="1600"/>
              <a:buNone/>
              <a:defRPr sz="1600">
                <a:solidFill>
                  <a:schemeClr val="dk1"/>
                </a:solidFill>
              </a:defRPr>
            </a:lvl4pPr>
            <a:lvl5pPr lvl="4" rtl="0" algn="ctr">
              <a:lnSpc>
                <a:spcPct val="100000"/>
              </a:lnSpc>
              <a:spcBef>
                <a:spcPts val="0"/>
              </a:spcBef>
              <a:spcAft>
                <a:spcPts val="0"/>
              </a:spcAft>
              <a:buClr>
                <a:schemeClr val="dk1"/>
              </a:buClr>
              <a:buSzPts val="1600"/>
              <a:buNone/>
              <a:defRPr sz="1600">
                <a:solidFill>
                  <a:schemeClr val="dk1"/>
                </a:solidFill>
              </a:defRPr>
            </a:lvl5pPr>
            <a:lvl6pPr lvl="5" rtl="0" algn="ctr">
              <a:lnSpc>
                <a:spcPct val="100000"/>
              </a:lnSpc>
              <a:spcBef>
                <a:spcPts val="0"/>
              </a:spcBef>
              <a:spcAft>
                <a:spcPts val="0"/>
              </a:spcAft>
              <a:buClr>
                <a:schemeClr val="dk1"/>
              </a:buClr>
              <a:buSzPts val="1600"/>
              <a:buNone/>
              <a:defRPr sz="1600">
                <a:solidFill>
                  <a:schemeClr val="dk1"/>
                </a:solidFill>
              </a:defRPr>
            </a:lvl6pPr>
            <a:lvl7pPr lvl="6" rtl="0" algn="ctr">
              <a:lnSpc>
                <a:spcPct val="100000"/>
              </a:lnSpc>
              <a:spcBef>
                <a:spcPts val="0"/>
              </a:spcBef>
              <a:spcAft>
                <a:spcPts val="0"/>
              </a:spcAft>
              <a:buClr>
                <a:schemeClr val="dk1"/>
              </a:buClr>
              <a:buSzPts val="1600"/>
              <a:buNone/>
              <a:defRPr sz="1600">
                <a:solidFill>
                  <a:schemeClr val="dk1"/>
                </a:solidFill>
              </a:defRPr>
            </a:lvl7pPr>
            <a:lvl8pPr lvl="7" rtl="0" algn="ctr">
              <a:lnSpc>
                <a:spcPct val="100000"/>
              </a:lnSpc>
              <a:spcBef>
                <a:spcPts val="0"/>
              </a:spcBef>
              <a:spcAft>
                <a:spcPts val="0"/>
              </a:spcAft>
              <a:buClr>
                <a:schemeClr val="dk1"/>
              </a:buClr>
              <a:buSzPts val="1600"/>
              <a:buNone/>
              <a:defRPr sz="1600">
                <a:solidFill>
                  <a:schemeClr val="dk1"/>
                </a:solidFill>
              </a:defRPr>
            </a:lvl8pPr>
            <a:lvl9pPr lvl="8" rtl="0" algn="ctr">
              <a:lnSpc>
                <a:spcPct val="100000"/>
              </a:lnSpc>
              <a:spcBef>
                <a:spcPts val="0"/>
              </a:spcBef>
              <a:spcAft>
                <a:spcPts val="0"/>
              </a:spcAft>
              <a:buClr>
                <a:schemeClr val="dk1"/>
              </a:buClr>
              <a:buSzPts val="1600"/>
              <a:buNone/>
              <a:defRPr sz="1600">
                <a:solidFill>
                  <a:schemeClr val="dk1"/>
                </a:solidFill>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6"/>
        </a:solidFill>
      </p:bgPr>
    </p:bg>
    <p:spTree>
      <p:nvGrpSpPr>
        <p:cNvPr id="136" name="Shape 136"/>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137" name="Shape 137"/>
        <p:cNvGrpSpPr/>
        <p:nvPr/>
      </p:nvGrpSpPr>
      <p:grpSpPr>
        <a:xfrm>
          <a:off x="0" y="0"/>
          <a:ext cx="0" cy="0"/>
          <a:chOff x="0" y="0"/>
          <a:chExt cx="0" cy="0"/>
        </a:xfrm>
      </p:grpSpPr>
      <p:sp>
        <p:nvSpPr>
          <p:cNvPr id="138" name="Google Shape;138;p13"/>
          <p:cNvSpPr/>
          <p:nvPr/>
        </p:nvSpPr>
        <p:spPr>
          <a:xfrm>
            <a:off x="1" y="3726"/>
            <a:ext cx="4053042" cy="2157288"/>
          </a:xfrm>
          <a:custGeom>
            <a:rect b="b" l="l" r="r" t="t"/>
            <a:pathLst>
              <a:path extrusionOk="0" h="31856" w="59850">
                <a:moveTo>
                  <a:pt x="1" y="1"/>
                </a:moveTo>
                <a:lnTo>
                  <a:pt x="1" y="61"/>
                </a:lnTo>
                <a:lnTo>
                  <a:pt x="1" y="31855"/>
                </a:lnTo>
                <a:cubicBezTo>
                  <a:pt x="183" y="31855"/>
                  <a:pt x="335" y="31825"/>
                  <a:pt x="517" y="31825"/>
                </a:cubicBezTo>
                <a:cubicBezTo>
                  <a:pt x="10700" y="30852"/>
                  <a:pt x="21035" y="26688"/>
                  <a:pt x="27114" y="18481"/>
                </a:cubicBezTo>
                <a:cubicBezTo>
                  <a:pt x="30184" y="14286"/>
                  <a:pt x="32494" y="8937"/>
                  <a:pt x="37357" y="7113"/>
                </a:cubicBezTo>
                <a:cubicBezTo>
                  <a:pt x="38893" y="6542"/>
                  <a:pt x="40508" y="6409"/>
                  <a:pt x="42151" y="6409"/>
                </a:cubicBezTo>
                <a:cubicBezTo>
                  <a:pt x="43588" y="6409"/>
                  <a:pt x="45046" y="6511"/>
                  <a:pt x="46490" y="6511"/>
                </a:cubicBezTo>
                <a:cubicBezTo>
                  <a:pt x="47086" y="6511"/>
                  <a:pt x="47680" y="6494"/>
                  <a:pt x="48269" y="6444"/>
                </a:cubicBezTo>
                <a:cubicBezTo>
                  <a:pt x="52798" y="6049"/>
                  <a:pt x="57054" y="3587"/>
                  <a:pt x="5985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9" name="Google Shape;139;p13"/>
          <p:cNvGrpSpPr/>
          <p:nvPr/>
        </p:nvGrpSpPr>
        <p:grpSpPr>
          <a:xfrm flipH="1">
            <a:off x="94650" y="-591087"/>
            <a:ext cx="2475510" cy="2262186"/>
            <a:chOff x="7355300" y="3662050"/>
            <a:chExt cx="2475510" cy="2262186"/>
          </a:xfrm>
        </p:grpSpPr>
        <p:sp>
          <p:nvSpPr>
            <p:cNvPr id="140" name="Google Shape;140;p13"/>
            <p:cNvSpPr/>
            <p:nvPr/>
          </p:nvSpPr>
          <p:spPr>
            <a:xfrm>
              <a:off x="8284492" y="4386693"/>
              <a:ext cx="1546317" cy="1537543"/>
            </a:xfrm>
            <a:custGeom>
              <a:rect b="b" l="l" r="r" t="t"/>
              <a:pathLst>
                <a:path extrusionOk="0" h="30142" w="30314">
                  <a:moveTo>
                    <a:pt x="14935" y="9279"/>
                  </a:moveTo>
                  <a:cubicBezTo>
                    <a:pt x="15274" y="9279"/>
                    <a:pt x="15619" y="9308"/>
                    <a:pt x="15969" y="9368"/>
                  </a:cubicBezTo>
                  <a:cubicBezTo>
                    <a:pt x="18423" y="9817"/>
                    <a:pt x="20394" y="11787"/>
                    <a:pt x="20808" y="14207"/>
                  </a:cubicBezTo>
                  <a:cubicBezTo>
                    <a:pt x="21377" y="17933"/>
                    <a:pt x="18542" y="21139"/>
                    <a:pt x="14990" y="21139"/>
                  </a:cubicBezTo>
                  <a:cubicBezTo>
                    <a:pt x="14654" y="21139"/>
                    <a:pt x="14311" y="21110"/>
                    <a:pt x="13965" y="21051"/>
                  </a:cubicBezTo>
                  <a:cubicBezTo>
                    <a:pt x="11510" y="20636"/>
                    <a:pt x="9506" y="18666"/>
                    <a:pt x="9125" y="16211"/>
                  </a:cubicBezTo>
                  <a:cubicBezTo>
                    <a:pt x="8525" y="12486"/>
                    <a:pt x="11358" y="9279"/>
                    <a:pt x="14935" y="9279"/>
                  </a:cubicBezTo>
                  <a:close/>
                  <a:moveTo>
                    <a:pt x="14172" y="0"/>
                  </a:moveTo>
                  <a:cubicBezTo>
                    <a:pt x="13584" y="0"/>
                    <a:pt x="12997" y="346"/>
                    <a:pt x="12755" y="899"/>
                  </a:cubicBezTo>
                  <a:lnTo>
                    <a:pt x="11856" y="2904"/>
                  </a:lnTo>
                  <a:cubicBezTo>
                    <a:pt x="11752" y="2939"/>
                    <a:pt x="11718" y="2939"/>
                    <a:pt x="11649" y="2939"/>
                  </a:cubicBezTo>
                  <a:lnTo>
                    <a:pt x="9920" y="1694"/>
                  </a:lnTo>
                  <a:cubicBezTo>
                    <a:pt x="9616" y="1485"/>
                    <a:pt x="9291" y="1380"/>
                    <a:pt x="8974" y="1380"/>
                  </a:cubicBezTo>
                  <a:cubicBezTo>
                    <a:pt x="8714" y="1380"/>
                    <a:pt x="8460" y="1450"/>
                    <a:pt x="8227" y="1590"/>
                  </a:cubicBezTo>
                  <a:lnTo>
                    <a:pt x="7466" y="2040"/>
                  </a:lnTo>
                  <a:lnTo>
                    <a:pt x="6740" y="2455"/>
                  </a:lnTo>
                  <a:cubicBezTo>
                    <a:pt x="6222" y="2766"/>
                    <a:pt x="5911" y="3353"/>
                    <a:pt x="5980" y="3975"/>
                  </a:cubicBezTo>
                  <a:lnTo>
                    <a:pt x="6187" y="6049"/>
                  </a:lnTo>
                  <a:lnTo>
                    <a:pt x="5980" y="6257"/>
                  </a:lnTo>
                  <a:lnTo>
                    <a:pt x="3941" y="6049"/>
                  </a:lnTo>
                  <a:cubicBezTo>
                    <a:pt x="3906" y="6047"/>
                    <a:pt x="3871" y="6046"/>
                    <a:pt x="3837" y="6046"/>
                  </a:cubicBezTo>
                  <a:cubicBezTo>
                    <a:pt x="3254" y="6046"/>
                    <a:pt x="2713" y="6320"/>
                    <a:pt x="2420" y="6810"/>
                  </a:cubicBezTo>
                  <a:lnTo>
                    <a:pt x="2005" y="7570"/>
                  </a:lnTo>
                  <a:lnTo>
                    <a:pt x="1556" y="8296"/>
                  </a:lnTo>
                  <a:cubicBezTo>
                    <a:pt x="1245" y="8815"/>
                    <a:pt x="1314" y="9506"/>
                    <a:pt x="1659" y="9990"/>
                  </a:cubicBezTo>
                  <a:lnTo>
                    <a:pt x="2835" y="11580"/>
                  </a:lnTo>
                  <a:cubicBezTo>
                    <a:pt x="2765" y="11753"/>
                    <a:pt x="2731" y="11822"/>
                    <a:pt x="2696" y="12064"/>
                  </a:cubicBezTo>
                  <a:lnTo>
                    <a:pt x="933" y="12824"/>
                  </a:lnTo>
                  <a:cubicBezTo>
                    <a:pt x="346" y="13101"/>
                    <a:pt x="0" y="13654"/>
                    <a:pt x="0" y="14241"/>
                  </a:cubicBezTo>
                  <a:lnTo>
                    <a:pt x="0" y="15105"/>
                  </a:lnTo>
                  <a:lnTo>
                    <a:pt x="0" y="15970"/>
                  </a:lnTo>
                  <a:cubicBezTo>
                    <a:pt x="0" y="16592"/>
                    <a:pt x="346" y="17145"/>
                    <a:pt x="933" y="17421"/>
                  </a:cubicBezTo>
                  <a:lnTo>
                    <a:pt x="2662" y="18182"/>
                  </a:lnTo>
                  <a:cubicBezTo>
                    <a:pt x="2696" y="18389"/>
                    <a:pt x="2731" y="18527"/>
                    <a:pt x="2835" y="18735"/>
                  </a:cubicBezTo>
                  <a:lnTo>
                    <a:pt x="1728" y="20221"/>
                  </a:lnTo>
                  <a:cubicBezTo>
                    <a:pt x="1383" y="20739"/>
                    <a:pt x="1348" y="21396"/>
                    <a:pt x="1659" y="21915"/>
                  </a:cubicBezTo>
                  <a:lnTo>
                    <a:pt x="2074" y="22641"/>
                  </a:lnTo>
                  <a:lnTo>
                    <a:pt x="2523" y="23366"/>
                  </a:lnTo>
                  <a:cubicBezTo>
                    <a:pt x="2819" y="23859"/>
                    <a:pt x="3364" y="24164"/>
                    <a:pt x="3921" y="24164"/>
                  </a:cubicBezTo>
                  <a:cubicBezTo>
                    <a:pt x="3950" y="24164"/>
                    <a:pt x="3980" y="24163"/>
                    <a:pt x="4010" y="24161"/>
                  </a:cubicBezTo>
                  <a:lnTo>
                    <a:pt x="5842" y="23989"/>
                  </a:lnTo>
                  <a:cubicBezTo>
                    <a:pt x="6015" y="24161"/>
                    <a:pt x="6153" y="24334"/>
                    <a:pt x="6326" y="24438"/>
                  </a:cubicBezTo>
                  <a:lnTo>
                    <a:pt x="6153" y="26235"/>
                  </a:lnTo>
                  <a:cubicBezTo>
                    <a:pt x="6118" y="26823"/>
                    <a:pt x="6395" y="27445"/>
                    <a:pt x="6913" y="27722"/>
                  </a:cubicBezTo>
                  <a:lnTo>
                    <a:pt x="7674" y="28171"/>
                  </a:lnTo>
                  <a:lnTo>
                    <a:pt x="8400" y="28586"/>
                  </a:lnTo>
                  <a:cubicBezTo>
                    <a:pt x="8638" y="28729"/>
                    <a:pt x="8914" y="28799"/>
                    <a:pt x="9189" y="28799"/>
                  </a:cubicBezTo>
                  <a:cubicBezTo>
                    <a:pt x="9511" y="28799"/>
                    <a:pt x="9832" y="28703"/>
                    <a:pt x="10093" y="28517"/>
                  </a:cubicBezTo>
                  <a:lnTo>
                    <a:pt x="11545" y="27480"/>
                  </a:lnTo>
                  <a:cubicBezTo>
                    <a:pt x="11752" y="27514"/>
                    <a:pt x="11994" y="27618"/>
                    <a:pt x="12236" y="27652"/>
                  </a:cubicBezTo>
                  <a:lnTo>
                    <a:pt x="12962" y="29242"/>
                  </a:lnTo>
                  <a:cubicBezTo>
                    <a:pt x="13239" y="29796"/>
                    <a:pt x="13792" y="30141"/>
                    <a:pt x="14414" y="30141"/>
                  </a:cubicBezTo>
                  <a:lnTo>
                    <a:pt x="16142" y="30141"/>
                  </a:lnTo>
                  <a:cubicBezTo>
                    <a:pt x="16730" y="30141"/>
                    <a:pt x="17283" y="29796"/>
                    <a:pt x="17559" y="29242"/>
                  </a:cubicBezTo>
                  <a:lnTo>
                    <a:pt x="18320" y="27549"/>
                  </a:lnTo>
                  <a:cubicBezTo>
                    <a:pt x="18562" y="27514"/>
                    <a:pt x="18700" y="27445"/>
                    <a:pt x="18942" y="27376"/>
                  </a:cubicBezTo>
                  <a:lnTo>
                    <a:pt x="20394" y="28413"/>
                  </a:lnTo>
                  <a:cubicBezTo>
                    <a:pt x="20687" y="28608"/>
                    <a:pt x="21024" y="28715"/>
                    <a:pt x="21355" y="28715"/>
                  </a:cubicBezTo>
                  <a:cubicBezTo>
                    <a:pt x="21610" y="28715"/>
                    <a:pt x="21862" y="28652"/>
                    <a:pt x="22087" y="28517"/>
                  </a:cubicBezTo>
                  <a:lnTo>
                    <a:pt x="22813" y="28067"/>
                  </a:lnTo>
                  <a:lnTo>
                    <a:pt x="23574" y="27652"/>
                  </a:lnTo>
                  <a:cubicBezTo>
                    <a:pt x="24092" y="27341"/>
                    <a:pt x="24369" y="26754"/>
                    <a:pt x="24334" y="26132"/>
                  </a:cubicBezTo>
                  <a:lnTo>
                    <a:pt x="24161" y="24196"/>
                  </a:lnTo>
                  <a:lnTo>
                    <a:pt x="24507" y="23850"/>
                  </a:lnTo>
                  <a:lnTo>
                    <a:pt x="26408" y="24023"/>
                  </a:lnTo>
                  <a:cubicBezTo>
                    <a:pt x="26438" y="24025"/>
                    <a:pt x="26467" y="24026"/>
                    <a:pt x="26497" y="24026"/>
                  </a:cubicBezTo>
                  <a:cubicBezTo>
                    <a:pt x="27058" y="24026"/>
                    <a:pt x="27633" y="23720"/>
                    <a:pt x="27929" y="23228"/>
                  </a:cubicBezTo>
                  <a:lnTo>
                    <a:pt x="28344" y="22502"/>
                  </a:lnTo>
                  <a:lnTo>
                    <a:pt x="28793" y="21776"/>
                  </a:lnTo>
                  <a:cubicBezTo>
                    <a:pt x="29070" y="21258"/>
                    <a:pt x="29035" y="20567"/>
                    <a:pt x="28689" y="20083"/>
                  </a:cubicBezTo>
                  <a:lnTo>
                    <a:pt x="27480" y="18389"/>
                  </a:lnTo>
                  <a:cubicBezTo>
                    <a:pt x="27514" y="18285"/>
                    <a:pt x="27514" y="18182"/>
                    <a:pt x="27583" y="18043"/>
                  </a:cubicBezTo>
                  <a:lnTo>
                    <a:pt x="29381" y="17248"/>
                  </a:lnTo>
                  <a:cubicBezTo>
                    <a:pt x="29934" y="16972"/>
                    <a:pt x="30314" y="16419"/>
                    <a:pt x="30314" y="15797"/>
                  </a:cubicBezTo>
                  <a:lnTo>
                    <a:pt x="30314" y="14933"/>
                  </a:lnTo>
                  <a:lnTo>
                    <a:pt x="30314" y="14068"/>
                  </a:lnTo>
                  <a:cubicBezTo>
                    <a:pt x="30314" y="13481"/>
                    <a:pt x="29968" y="12928"/>
                    <a:pt x="29381" y="12651"/>
                  </a:cubicBezTo>
                  <a:lnTo>
                    <a:pt x="27307" y="11822"/>
                  </a:lnTo>
                  <a:cubicBezTo>
                    <a:pt x="27272" y="11753"/>
                    <a:pt x="27272" y="11718"/>
                    <a:pt x="27272" y="11614"/>
                  </a:cubicBezTo>
                  <a:lnTo>
                    <a:pt x="28516" y="9886"/>
                  </a:lnTo>
                  <a:cubicBezTo>
                    <a:pt x="28862" y="9368"/>
                    <a:pt x="28931" y="8711"/>
                    <a:pt x="28620" y="8192"/>
                  </a:cubicBezTo>
                  <a:lnTo>
                    <a:pt x="28171" y="7467"/>
                  </a:lnTo>
                  <a:lnTo>
                    <a:pt x="27756" y="6741"/>
                  </a:lnTo>
                  <a:cubicBezTo>
                    <a:pt x="27461" y="6248"/>
                    <a:pt x="26916" y="5943"/>
                    <a:pt x="26329" y="5943"/>
                  </a:cubicBezTo>
                  <a:cubicBezTo>
                    <a:pt x="26298" y="5943"/>
                    <a:pt x="26267" y="5944"/>
                    <a:pt x="26235" y="5946"/>
                  </a:cubicBezTo>
                  <a:lnTo>
                    <a:pt x="23988" y="6188"/>
                  </a:lnTo>
                  <a:lnTo>
                    <a:pt x="23885" y="6084"/>
                  </a:lnTo>
                  <a:lnTo>
                    <a:pt x="24127" y="3941"/>
                  </a:lnTo>
                  <a:cubicBezTo>
                    <a:pt x="24161" y="3319"/>
                    <a:pt x="23850" y="2731"/>
                    <a:pt x="23332" y="2420"/>
                  </a:cubicBezTo>
                  <a:lnTo>
                    <a:pt x="22606" y="1971"/>
                  </a:lnTo>
                  <a:lnTo>
                    <a:pt x="21880" y="1556"/>
                  </a:lnTo>
                  <a:cubicBezTo>
                    <a:pt x="21641" y="1413"/>
                    <a:pt x="21366" y="1343"/>
                    <a:pt x="21091" y="1343"/>
                  </a:cubicBezTo>
                  <a:cubicBezTo>
                    <a:pt x="20769" y="1343"/>
                    <a:pt x="20447" y="1439"/>
                    <a:pt x="20186" y="1625"/>
                  </a:cubicBezTo>
                  <a:lnTo>
                    <a:pt x="18354" y="2939"/>
                  </a:lnTo>
                  <a:cubicBezTo>
                    <a:pt x="18320" y="2939"/>
                    <a:pt x="18285" y="2904"/>
                    <a:pt x="18251" y="2904"/>
                  </a:cubicBezTo>
                  <a:lnTo>
                    <a:pt x="17317" y="899"/>
                  </a:lnTo>
                  <a:cubicBezTo>
                    <a:pt x="17075" y="346"/>
                    <a:pt x="16522" y="0"/>
                    <a:pt x="1590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3"/>
            <p:cNvSpPr/>
            <p:nvPr/>
          </p:nvSpPr>
          <p:spPr>
            <a:xfrm>
              <a:off x="8534848" y="4647658"/>
              <a:ext cx="1026219" cy="1027954"/>
            </a:xfrm>
            <a:custGeom>
              <a:rect b="b" l="l" r="r" t="t"/>
              <a:pathLst>
                <a:path extrusionOk="0" h="20152" w="20118">
                  <a:moveTo>
                    <a:pt x="10059" y="1141"/>
                  </a:moveTo>
                  <a:cubicBezTo>
                    <a:pt x="15036" y="1141"/>
                    <a:pt x="19046" y="5150"/>
                    <a:pt x="19046" y="10128"/>
                  </a:cubicBezTo>
                  <a:cubicBezTo>
                    <a:pt x="19046" y="15105"/>
                    <a:pt x="15036" y="19115"/>
                    <a:pt x="10059" y="19115"/>
                  </a:cubicBezTo>
                  <a:cubicBezTo>
                    <a:pt x="5082" y="19115"/>
                    <a:pt x="1072" y="15105"/>
                    <a:pt x="1072" y="10128"/>
                  </a:cubicBezTo>
                  <a:cubicBezTo>
                    <a:pt x="1072" y="5150"/>
                    <a:pt x="5082" y="1141"/>
                    <a:pt x="10059" y="1141"/>
                  </a:cubicBezTo>
                  <a:close/>
                  <a:moveTo>
                    <a:pt x="10059" y="0"/>
                  </a:moveTo>
                  <a:cubicBezTo>
                    <a:pt x="4494" y="0"/>
                    <a:pt x="0" y="4563"/>
                    <a:pt x="0" y="10093"/>
                  </a:cubicBezTo>
                  <a:cubicBezTo>
                    <a:pt x="0" y="15658"/>
                    <a:pt x="4528" y="20152"/>
                    <a:pt x="10059" y="20152"/>
                  </a:cubicBezTo>
                  <a:cubicBezTo>
                    <a:pt x="15624" y="20152"/>
                    <a:pt x="20117" y="15658"/>
                    <a:pt x="20117" y="10093"/>
                  </a:cubicBezTo>
                  <a:cubicBezTo>
                    <a:pt x="20117" y="4494"/>
                    <a:pt x="15589" y="0"/>
                    <a:pt x="1005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3"/>
            <p:cNvSpPr/>
            <p:nvPr/>
          </p:nvSpPr>
          <p:spPr>
            <a:xfrm>
              <a:off x="7355300" y="3662050"/>
              <a:ext cx="1179606" cy="1183126"/>
            </a:xfrm>
            <a:custGeom>
              <a:rect b="b" l="l" r="r" t="t"/>
              <a:pathLst>
                <a:path extrusionOk="0" h="23194" w="23125">
                  <a:moveTo>
                    <a:pt x="11528" y="7193"/>
                  </a:moveTo>
                  <a:cubicBezTo>
                    <a:pt x="11782" y="7193"/>
                    <a:pt x="12042" y="7215"/>
                    <a:pt x="12306" y="7259"/>
                  </a:cubicBezTo>
                  <a:cubicBezTo>
                    <a:pt x="14172" y="7535"/>
                    <a:pt x="15693" y="9056"/>
                    <a:pt x="15969" y="10923"/>
                  </a:cubicBezTo>
                  <a:cubicBezTo>
                    <a:pt x="16444" y="13707"/>
                    <a:pt x="14283" y="16173"/>
                    <a:pt x="11555" y="16173"/>
                  </a:cubicBezTo>
                  <a:cubicBezTo>
                    <a:pt x="11302" y="16173"/>
                    <a:pt x="11045" y="16151"/>
                    <a:pt x="10785" y="16108"/>
                  </a:cubicBezTo>
                  <a:cubicBezTo>
                    <a:pt x="8953" y="15796"/>
                    <a:pt x="7432" y="14276"/>
                    <a:pt x="7121" y="12444"/>
                  </a:cubicBezTo>
                  <a:cubicBezTo>
                    <a:pt x="6647" y="9631"/>
                    <a:pt x="8803" y="7193"/>
                    <a:pt x="11528" y="7193"/>
                  </a:cubicBezTo>
                  <a:close/>
                  <a:moveTo>
                    <a:pt x="10888" y="0"/>
                  </a:moveTo>
                  <a:cubicBezTo>
                    <a:pt x="10404" y="0"/>
                    <a:pt x="9990" y="242"/>
                    <a:pt x="9817" y="692"/>
                  </a:cubicBezTo>
                  <a:lnTo>
                    <a:pt x="9126" y="2178"/>
                  </a:lnTo>
                  <a:cubicBezTo>
                    <a:pt x="9056" y="2178"/>
                    <a:pt x="9022" y="2212"/>
                    <a:pt x="8953" y="2212"/>
                  </a:cubicBezTo>
                  <a:lnTo>
                    <a:pt x="7639" y="1383"/>
                  </a:lnTo>
                  <a:cubicBezTo>
                    <a:pt x="7430" y="1231"/>
                    <a:pt x="7179" y="1152"/>
                    <a:pt x="6933" y="1152"/>
                  </a:cubicBezTo>
                  <a:cubicBezTo>
                    <a:pt x="6731" y="1152"/>
                    <a:pt x="6532" y="1205"/>
                    <a:pt x="6360" y="1314"/>
                  </a:cubicBezTo>
                  <a:lnTo>
                    <a:pt x="5773" y="1659"/>
                  </a:lnTo>
                  <a:lnTo>
                    <a:pt x="5220" y="2005"/>
                  </a:lnTo>
                  <a:cubicBezTo>
                    <a:pt x="4840" y="2247"/>
                    <a:pt x="4563" y="2696"/>
                    <a:pt x="4632" y="3180"/>
                  </a:cubicBezTo>
                  <a:lnTo>
                    <a:pt x="4805" y="4770"/>
                  </a:lnTo>
                  <a:lnTo>
                    <a:pt x="4632" y="4943"/>
                  </a:lnTo>
                  <a:lnTo>
                    <a:pt x="3077" y="4770"/>
                  </a:lnTo>
                  <a:cubicBezTo>
                    <a:pt x="3042" y="4768"/>
                    <a:pt x="3008" y="4767"/>
                    <a:pt x="2974" y="4767"/>
                  </a:cubicBezTo>
                  <a:cubicBezTo>
                    <a:pt x="2530" y="4767"/>
                    <a:pt x="2126" y="4975"/>
                    <a:pt x="1901" y="5392"/>
                  </a:cubicBezTo>
                  <a:lnTo>
                    <a:pt x="1556" y="5945"/>
                  </a:lnTo>
                  <a:lnTo>
                    <a:pt x="1210" y="6498"/>
                  </a:lnTo>
                  <a:cubicBezTo>
                    <a:pt x="1003" y="6913"/>
                    <a:pt x="1003" y="7432"/>
                    <a:pt x="1245" y="7812"/>
                  </a:cubicBezTo>
                  <a:lnTo>
                    <a:pt x="2109" y="9022"/>
                  </a:lnTo>
                  <a:cubicBezTo>
                    <a:pt x="2074" y="9160"/>
                    <a:pt x="2074" y="9229"/>
                    <a:pt x="2040" y="9367"/>
                  </a:cubicBezTo>
                  <a:lnTo>
                    <a:pt x="692" y="9955"/>
                  </a:lnTo>
                  <a:cubicBezTo>
                    <a:pt x="242" y="10128"/>
                    <a:pt x="0" y="10577"/>
                    <a:pt x="0" y="11061"/>
                  </a:cubicBezTo>
                  <a:lnTo>
                    <a:pt x="0" y="11683"/>
                  </a:lnTo>
                  <a:lnTo>
                    <a:pt x="0" y="12340"/>
                  </a:lnTo>
                  <a:cubicBezTo>
                    <a:pt x="0" y="12824"/>
                    <a:pt x="242" y="13239"/>
                    <a:pt x="692" y="13411"/>
                  </a:cubicBezTo>
                  <a:lnTo>
                    <a:pt x="1971" y="14034"/>
                  </a:lnTo>
                  <a:cubicBezTo>
                    <a:pt x="2040" y="14206"/>
                    <a:pt x="2074" y="14276"/>
                    <a:pt x="2109" y="14448"/>
                  </a:cubicBezTo>
                  <a:lnTo>
                    <a:pt x="1279" y="15589"/>
                  </a:lnTo>
                  <a:cubicBezTo>
                    <a:pt x="1037" y="15969"/>
                    <a:pt x="1003" y="16488"/>
                    <a:pt x="1245" y="16868"/>
                  </a:cubicBezTo>
                  <a:lnTo>
                    <a:pt x="1590" y="17456"/>
                  </a:lnTo>
                  <a:lnTo>
                    <a:pt x="1901" y="18009"/>
                  </a:lnTo>
                  <a:cubicBezTo>
                    <a:pt x="2087" y="18349"/>
                    <a:pt x="2495" y="18607"/>
                    <a:pt x="2926" y="18607"/>
                  </a:cubicBezTo>
                  <a:cubicBezTo>
                    <a:pt x="2976" y="18607"/>
                    <a:pt x="3026" y="18603"/>
                    <a:pt x="3077" y="18596"/>
                  </a:cubicBezTo>
                  <a:lnTo>
                    <a:pt x="4459" y="18493"/>
                  </a:lnTo>
                  <a:lnTo>
                    <a:pt x="4805" y="18838"/>
                  </a:lnTo>
                  <a:lnTo>
                    <a:pt x="4667" y="20152"/>
                  </a:lnTo>
                  <a:cubicBezTo>
                    <a:pt x="4632" y="20636"/>
                    <a:pt x="4840" y="21085"/>
                    <a:pt x="5254" y="21327"/>
                  </a:cubicBezTo>
                  <a:lnTo>
                    <a:pt x="5842" y="21673"/>
                  </a:lnTo>
                  <a:lnTo>
                    <a:pt x="6395" y="22018"/>
                  </a:lnTo>
                  <a:cubicBezTo>
                    <a:pt x="6578" y="22118"/>
                    <a:pt x="6792" y="22170"/>
                    <a:pt x="7008" y="22170"/>
                  </a:cubicBezTo>
                  <a:cubicBezTo>
                    <a:pt x="7242" y="22170"/>
                    <a:pt x="7476" y="22109"/>
                    <a:pt x="7674" y="21984"/>
                  </a:cubicBezTo>
                  <a:lnTo>
                    <a:pt x="8814" y="21154"/>
                  </a:lnTo>
                  <a:lnTo>
                    <a:pt x="9333" y="21292"/>
                  </a:lnTo>
                  <a:lnTo>
                    <a:pt x="9886" y="22502"/>
                  </a:lnTo>
                  <a:cubicBezTo>
                    <a:pt x="10059" y="22917"/>
                    <a:pt x="10508" y="23193"/>
                    <a:pt x="10958" y="23193"/>
                  </a:cubicBezTo>
                  <a:lnTo>
                    <a:pt x="12271" y="23193"/>
                  </a:lnTo>
                  <a:cubicBezTo>
                    <a:pt x="12755" y="23193"/>
                    <a:pt x="13170" y="22917"/>
                    <a:pt x="13343" y="22502"/>
                  </a:cubicBezTo>
                  <a:lnTo>
                    <a:pt x="13896" y="21189"/>
                  </a:lnTo>
                  <a:cubicBezTo>
                    <a:pt x="14068" y="21154"/>
                    <a:pt x="14207" y="21119"/>
                    <a:pt x="14379" y="21085"/>
                  </a:cubicBezTo>
                  <a:lnTo>
                    <a:pt x="15520" y="21880"/>
                  </a:lnTo>
                  <a:cubicBezTo>
                    <a:pt x="15729" y="22032"/>
                    <a:pt x="15980" y="22111"/>
                    <a:pt x="16227" y="22111"/>
                  </a:cubicBezTo>
                  <a:cubicBezTo>
                    <a:pt x="16429" y="22111"/>
                    <a:pt x="16628" y="22058"/>
                    <a:pt x="16799" y="21949"/>
                  </a:cubicBezTo>
                  <a:lnTo>
                    <a:pt x="17352" y="21603"/>
                  </a:lnTo>
                  <a:lnTo>
                    <a:pt x="17905" y="21258"/>
                  </a:lnTo>
                  <a:cubicBezTo>
                    <a:pt x="18320" y="21016"/>
                    <a:pt x="18562" y="20566"/>
                    <a:pt x="18527" y="20083"/>
                  </a:cubicBezTo>
                  <a:lnTo>
                    <a:pt x="18389" y="18596"/>
                  </a:lnTo>
                  <a:lnTo>
                    <a:pt x="18666" y="18354"/>
                  </a:lnTo>
                  <a:lnTo>
                    <a:pt x="20083" y="18493"/>
                  </a:lnTo>
                  <a:cubicBezTo>
                    <a:pt x="20117" y="18495"/>
                    <a:pt x="20152" y="18496"/>
                    <a:pt x="20185" y="18496"/>
                  </a:cubicBezTo>
                  <a:cubicBezTo>
                    <a:pt x="20625" y="18496"/>
                    <a:pt x="21001" y="18288"/>
                    <a:pt x="21258" y="17870"/>
                  </a:cubicBezTo>
                  <a:lnTo>
                    <a:pt x="21604" y="17317"/>
                  </a:lnTo>
                  <a:lnTo>
                    <a:pt x="21915" y="16764"/>
                  </a:lnTo>
                  <a:cubicBezTo>
                    <a:pt x="22122" y="16350"/>
                    <a:pt x="22122" y="15831"/>
                    <a:pt x="21846" y="15451"/>
                  </a:cubicBezTo>
                  <a:lnTo>
                    <a:pt x="20947" y="14206"/>
                  </a:lnTo>
                  <a:cubicBezTo>
                    <a:pt x="20981" y="14068"/>
                    <a:pt x="20981" y="14034"/>
                    <a:pt x="21051" y="13930"/>
                  </a:cubicBezTo>
                  <a:lnTo>
                    <a:pt x="22433" y="13308"/>
                  </a:lnTo>
                  <a:cubicBezTo>
                    <a:pt x="22848" y="13135"/>
                    <a:pt x="23124" y="12686"/>
                    <a:pt x="23124" y="12202"/>
                  </a:cubicBezTo>
                  <a:lnTo>
                    <a:pt x="23124" y="11580"/>
                  </a:lnTo>
                  <a:lnTo>
                    <a:pt x="23124" y="10888"/>
                  </a:lnTo>
                  <a:cubicBezTo>
                    <a:pt x="23124" y="10404"/>
                    <a:pt x="22848" y="9955"/>
                    <a:pt x="22433" y="9782"/>
                  </a:cubicBezTo>
                  <a:lnTo>
                    <a:pt x="20912" y="9091"/>
                  </a:lnTo>
                  <a:cubicBezTo>
                    <a:pt x="20912" y="9022"/>
                    <a:pt x="20878" y="9022"/>
                    <a:pt x="20878" y="8918"/>
                  </a:cubicBezTo>
                  <a:lnTo>
                    <a:pt x="21811" y="7639"/>
                  </a:lnTo>
                  <a:cubicBezTo>
                    <a:pt x="22088" y="7259"/>
                    <a:pt x="22122" y="6740"/>
                    <a:pt x="21846" y="6326"/>
                  </a:cubicBezTo>
                  <a:lnTo>
                    <a:pt x="21500" y="5773"/>
                  </a:lnTo>
                  <a:lnTo>
                    <a:pt x="21154" y="5220"/>
                  </a:lnTo>
                  <a:cubicBezTo>
                    <a:pt x="20960" y="4831"/>
                    <a:pt x="20523" y="4594"/>
                    <a:pt x="20099" y="4594"/>
                  </a:cubicBezTo>
                  <a:cubicBezTo>
                    <a:pt x="20071" y="4594"/>
                    <a:pt x="20042" y="4595"/>
                    <a:pt x="20014" y="4597"/>
                  </a:cubicBezTo>
                  <a:lnTo>
                    <a:pt x="18320" y="4770"/>
                  </a:lnTo>
                  <a:lnTo>
                    <a:pt x="18216" y="4701"/>
                  </a:lnTo>
                  <a:lnTo>
                    <a:pt x="18389" y="3042"/>
                  </a:lnTo>
                  <a:cubicBezTo>
                    <a:pt x="18458" y="2593"/>
                    <a:pt x="18216" y="2143"/>
                    <a:pt x="17801" y="1867"/>
                  </a:cubicBezTo>
                  <a:lnTo>
                    <a:pt x="17248" y="1556"/>
                  </a:lnTo>
                  <a:lnTo>
                    <a:pt x="16661" y="1210"/>
                  </a:lnTo>
                  <a:cubicBezTo>
                    <a:pt x="16477" y="1093"/>
                    <a:pt x="16261" y="1033"/>
                    <a:pt x="16044" y="1033"/>
                  </a:cubicBezTo>
                  <a:cubicBezTo>
                    <a:pt x="15812" y="1033"/>
                    <a:pt x="15578" y="1102"/>
                    <a:pt x="15382" y="1245"/>
                  </a:cubicBezTo>
                  <a:lnTo>
                    <a:pt x="13999" y="2212"/>
                  </a:lnTo>
                  <a:cubicBezTo>
                    <a:pt x="13965" y="2212"/>
                    <a:pt x="13965" y="2212"/>
                    <a:pt x="13896" y="2178"/>
                  </a:cubicBezTo>
                  <a:lnTo>
                    <a:pt x="13204" y="692"/>
                  </a:lnTo>
                  <a:cubicBezTo>
                    <a:pt x="13031" y="242"/>
                    <a:pt x="12617" y="0"/>
                    <a:pt x="1213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3"/>
            <p:cNvSpPr/>
            <p:nvPr/>
          </p:nvSpPr>
          <p:spPr>
            <a:xfrm>
              <a:off x="7552758" y="3868333"/>
              <a:ext cx="781167" cy="781116"/>
            </a:xfrm>
            <a:custGeom>
              <a:rect b="b" l="l" r="r" t="t"/>
              <a:pathLst>
                <a:path extrusionOk="0" h="15313" w="15314">
                  <a:moveTo>
                    <a:pt x="7674" y="830"/>
                  </a:moveTo>
                  <a:cubicBezTo>
                    <a:pt x="11407" y="830"/>
                    <a:pt x="14483" y="3872"/>
                    <a:pt x="14483" y="7639"/>
                  </a:cubicBezTo>
                  <a:cubicBezTo>
                    <a:pt x="14483" y="11407"/>
                    <a:pt x="11407" y="14483"/>
                    <a:pt x="7674" y="14483"/>
                  </a:cubicBezTo>
                  <a:cubicBezTo>
                    <a:pt x="3907" y="14483"/>
                    <a:pt x="830" y="11407"/>
                    <a:pt x="830" y="7639"/>
                  </a:cubicBezTo>
                  <a:cubicBezTo>
                    <a:pt x="830" y="3872"/>
                    <a:pt x="3907" y="830"/>
                    <a:pt x="7674" y="830"/>
                  </a:cubicBezTo>
                  <a:close/>
                  <a:moveTo>
                    <a:pt x="7674" y="0"/>
                  </a:moveTo>
                  <a:cubicBezTo>
                    <a:pt x="3423" y="0"/>
                    <a:pt x="1" y="3422"/>
                    <a:pt x="1" y="7639"/>
                  </a:cubicBezTo>
                  <a:cubicBezTo>
                    <a:pt x="1" y="11891"/>
                    <a:pt x="3423" y="15313"/>
                    <a:pt x="7674" y="15313"/>
                  </a:cubicBezTo>
                  <a:cubicBezTo>
                    <a:pt x="11891" y="15313"/>
                    <a:pt x="15313" y="11856"/>
                    <a:pt x="15313" y="7639"/>
                  </a:cubicBezTo>
                  <a:cubicBezTo>
                    <a:pt x="15313" y="3422"/>
                    <a:pt x="11891" y="0"/>
                    <a:pt x="767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4" name="Google Shape;144;p13"/>
          <p:cNvSpPr/>
          <p:nvPr/>
        </p:nvSpPr>
        <p:spPr>
          <a:xfrm>
            <a:off x="6981627" y="3283501"/>
            <a:ext cx="2162379" cy="1860007"/>
          </a:xfrm>
          <a:custGeom>
            <a:rect b="b" l="l" r="r" t="t"/>
            <a:pathLst>
              <a:path extrusionOk="0" h="39455" w="45869">
                <a:moveTo>
                  <a:pt x="45868" y="1"/>
                </a:moveTo>
                <a:cubicBezTo>
                  <a:pt x="44865" y="1"/>
                  <a:pt x="43832" y="61"/>
                  <a:pt x="42829" y="244"/>
                </a:cubicBezTo>
                <a:cubicBezTo>
                  <a:pt x="35868" y="1217"/>
                  <a:pt x="29546" y="5107"/>
                  <a:pt x="24895" y="10366"/>
                </a:cubicBezTo>
                <a:cubicBezTo>
                  <a:pt x="21825" y="13922"/>
                  <a:pt x="19089" y="18329"/>
                  <a:pt x="14530" y="19575"/>
                </a:cubicBezTo>
                <a:cubicBezTo>
                  <a:pt x="12038" y="20244"/>
                  <a:pt x="9241" y="19819"/>
                  <a:pt x="6962" y="21004"/>
                </a:cubicBezTo>
                <a:cubicBezTo>
                  <a:pt x="4104" y="22463"/>
                  <a:pt x="2858" y="25867"/>
                  <a:pt x="2372" y="29059"/>
                </a:cubicBezTo>
                <a:cubicBezTo>
                  <a:pt x="1916" y="32250"/>
                  <a:pt x="1946" y="35594"/>
                  <a:pt x="548" y="38481"/>
                </a:cubicBezTo>
                <a:cubicBezTo>
                  <a:pt x="396" y="38846"/>
                  <a:pt x="214" y="39120"/>
                  <a:pt x="1" y="39454"/>
                </a:cubicBezTo>
                <a:lnTo>
                  <a:pt x="45868" y="39454"/>
                </a:lnTo>
                <a:lnTo>
                  <a:pt x="45868" y="39363"/>
                </a:lnTo>
                <a:lnTo>
                  <a:pt x="4586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5" name="Google Shape;145;p13"/>
          <p:cNvGrpSpPr/>
          <p:nvPr/>
        </p:nvGrpSpPr>
        <p:grpSpPr>
          <a:xfrm flipH="1" rot="10800000">
            <a:off x="7649721" y="3677050"/>
            <a:ext cx="2475510" cy="2262186"/>
            <a:chOff x="7355300" y="3662050"/>
            <a:chExt cx="2475510" cy="2262186"/>
          </a:xfrm>
        </p:grpSpPr>
        <p:sp>
          <p:nvSpPr>
            <p:cNvPr id="146" name="Google Shape;146;p13"/>
            <p:cNvSpPr/>
            <p:nvPr/>
          </p:nvSpPr>
          <p:spPr>
            <a:xfrm>
              <a:off x="8284492" y="4386693"/>
              <a:ext cx="1546317" cy="1537543"/>
            </a:xfrm>
            <a:custGeom>
              <a:rect b="b" l="l" r="r" t="t"/>
              <a:pathLst>
                <a:path extrusionOk="0" h="30142" w="30314">
                  <a:moveTo>
                    <a:pt x="14935" y="9279"/>
                  </a:moveTo>
                  <a:cubicBezTo>
                    <a:pt x="15274" y="9279"/>
                    <a:pt x="15619" y="9308"/>
                    <a:pt x="15969" y="9368"/>
                  </a:cubicBezTo>
                  <a:cubicBezTo>
                    <a:pt x="18423" y="9817"/>
                    <a:pt x="20394" y="11787"/>
                    <a:pt x="20808" y="14207"/>
                  </a:cubicBezTo>
                  <a:cubicBezTo>
                    <a:pt x="21377" y="17933"/>
                    <a:pt x="18542" y="21139"/>
                    <a:pt x="14990" y="21139"/>
                  </a:cubicBezTo>
                  <a:cubicBezTo>
                    <a:pt x="14654" y="21139"/>
                    <a:pt x="14311" y="21110"/>
                    <a:pt x="13965" y="21051"/>
                  </a:cubicBezTo>
                  <a:cubicBezTo>
                    <a:pt x="11510" y="20636"/>
                    <a:pt x="9506" y="18666"/>
                    <a:pt x="9125" y="16211"/>
                  </a:cubicBezTo>
                  <a:cubicBezTo>
                    <a:pt x="8525" y="12486"/>
                    <a:pt x="11358" y="9279"/>
                    <a:pt x="14935" y="9279"/>
                  </a:cubicBezTo>
                  <a:close/>
                  <a:moveTo>
                    <a:pt x="14172" y="0"/>
                  </a:moveTo>
                  <a:cubicBezTo>
                    <a:pt x="13584" y="0"/>
                    <a:pt x="12997" y="346"/>
                    <a:pt x="12755" y="899"/>
                  </a:cubicBezTo>
                  <a:lnTo>
                    <a:pt x="11856" y="2904"/>
                  </a:lnTo>
                  <a:cubicBezTo>
                    <a:pt x="11752" y="2939"/>
                    <a:pt x="11718" y="2939"/>
                    <a:pt x="11649" y="2939"/>
                  </a:cubicBezTo>
                  <a:lnTo>
                    <a:pt x="9920" y="1694"/>
                  </a:lnTo>
                  <a:cubicBezTo>
                    <a:pt x="9616" y="1485"/>
                    <a:pt x="9291" y="1380"/>
                    <a:pt x="8974" y="1380"/>
                  </a:cubicBezTo>
                  <a:cubicBezTo>
                    <a:pt x="8714" y="1380"/>
                    <a:pt x="8460" y="1450"/>
                    <a:pt x="8227" y="1590"/>
                  </a:cubicBezTo>
                  <a:lnTo>
                    <a:pt x="7466" y="2040"/>
                  </a:lnTo>
                  <a:lnTo>
                    <a:pt x="6740" y="2455"/>
                  </a:lnTo>
                  <a:cubicBezTo>
                    <a:pt x="6222" y="2766"/>
                    <a:pt x="5911" y="3353"/>
                    <a:pt x="5980" y="3975"/>
                  </a:cubicBezTo>
                  <a:lnTo>
                    <a:pt x="6187" y="6049"/>
                  </a:lnTo>
                  <a:lnTo>
                    <a:pt x="5980" y="6257"/>
                  </a:lnTo>
                  <a:lnTo>
                    <a:pt x="3941" y="6049"/>
                  </a:lnTo>
                  <a:cubicBezTo>
                    <a:pt x="3906" y="6047"/>
                    <a:pt x="3871" y="6046"/>
                    <a:pt x="3837" y="6046"/>
                  </a:cubicBezTo>
                  <a:cubicBezTo>
                    <a:pt x="3254" y="6046"/>
                    <a:pt x="2713" y="6320"/>
                    <a:pt x="2420" y="6810"/>
                  </a:cubicBezTo>
                  <a:lnTo>
                    <a:pt x="2005" y="7570"/>
                  </a:lnTo>
                  <a:lnTo>
                    <a:pt x="1556" y="8296"/>
                  </a:lnTo>
                  <a:cubicBezTo>
                    <a:pt x="1245" y="8815"/>
                    <a:pt x="1314" y="9506"/>
                    <a:pt x="1659" y="9990"/>
                  </a:cubicBezTo>
                  <a:lnTo>
                    <a:pt x="2835" y="11580"/>
                  </a:lnTo>
                  <a:cubicBezTo>
                    <a:pt x="2765" y="11753"/>
                    <a:pt x="2731" y="11822"/>
                    <a:pt x="2696" y="12064"/>
                  </a:cubicBezTo>
                  <a:lnTo>
                    <a:pt x="933" y="12824"/>
                  </a:lnTo>
                  <a:cubicBezTo>
                    <a:pt x="346" y="13101"/>
                    <a:pt x="0" y="13654"/>
                    <a:pt x="0" y="14241"/>
                  </a:cubicBezTo>
                  <a:lnTo>
                    <a:pt x="0" y="15105"/>
                  </a:lnTo>
                  <a:lnTo>
                    <a:pt x="0" y="15970"/>
                  </a:lnTo>
                  <a:cubicBezTo>
                    <a:pt x="0" y="16592"/>
                    <a:pt x="346" y="17145"/>
                    <a:pt x="933" y="17421"/>
                  </a:cubicBezTo>
                  <a:lnTo>
                    <a:pt x="2662" y="18182"/>
                  </a:lnTo>
                  <a:cubicBezTo>
                    <a:pt x="2696" y="18389"/>
                    <a:pt x="2731" y="18527"/>
                    <a:pt x="2835" y="18735"/>
                  </a:cubicBezTo>
                  <a:lnTo>
                    <a:pt x="1728" y="20221"/>
                  </a:lnTo>
                  <a:cubicBezTo>
                    <a:pt x="1383" y="20739"/>
                    <a:pt x="1348" y="21396"/>
                    <a:pt x="1659" y="21915"/>
                  </a:cubicBezTo>
                  <a:lnTo>
                    <a:pt x="2074" y="22641"/>
                  </a:lnTo>
                  <a:lnTo>
                    <a:pt x="2523" y="23366"/>
                  </a:lnTo>
                  <a:cubicBezTo>
                    <a:pt x="2819" y="23859"/>
                    <a:pt x="3364" y="24164"/>
                    <a:pt x="3921" y="24164"/>
                  </a:cubicBezTo>
                  <a:cubicBezTo>
                    <a:pt x="3950" y="24164"/>
                    <a:pt x="3980" y="24163"/>
                    <a:pt x="4010" y="24161"/>
                  </a:cubicBezTo>
                  <a:lnTo>
                    <a:pt x="5842" y="23989"/>
                  </a:lnTo>
                  <a:cubicBezTo>
                    <a:pt x="6015" y="24161"/>
                    <a:pt x="6153" y="24334"/>
                    <a:pt x="6326" y="24438"/>
                  </a:cubicBezTo>
                  <a:lnTo>
                    <a:pt x="6153" y="26235"/>
                  </a:lnTo>
                  <a:cubicBezTo>
                    <a:pt x="6118" y="26823"/>
                    <a:pt x="6395" y="27445"/>
                    <a:pt x="6913" y="27722"/>
                  </a:cubicBezTo>
                  <a:lnTo>
                    <a:pt x="7674" y="28171"/>
                  </a:lnTo>
                  <a:lnTo>
                    <a:pt x="8400" y="28586"/>
                  </a:lnTo>
                  <a:cubicBezTo>
                    <a:pt x="8638" y="28729"/>
                    <a:pt x="8914" y="28799"/>
                    <a:pt x="9189" y="28799"/>
                  </a:cubicBezTo>
                  <a:cubicBezTo>
                    <a:pt x="9511" y="28799"/>
                    <a:pt x="9832" y="28703"/>
                    <a:pt x="10093" y="28517"/>
                  </a:cubicBezTo>
                  <a:lnTo>
                    <a:pt x="11545" y="27480"/>
                  </a:lnTo>
                  <a:cubicBezTo>
                    <a:pt x="11752" y="27514"/>
                    <a:pt x="11994" y="27618"/>
                    <a:pt x="12236" y="27652"/>
                  </a:cubicBezTo>
                  <a:lnTo>
                    <a:pt x="12962" y="29242"/>
                  </a:lnTo>
                  <a:cubicBezTo>
                    <a:pt x="13239" y="29796"/>
                    <a:pt x="13792" y="30141"/>
                    <a:pt x="14414" y="30141"/>
                  </a:cubicBezTo>
                  <a:lnTo>
                    <a:pt x="16142" y="30141"/>
                  </a:lnTo>
                  <a:cubicBezTo>
                    <a:pt x="16730" y="30141"/>
                    <a:pt x="17283" y="29796"/>
                    <a:pt x="17559" y="29242"/>
                  </a:cubicBezTo>
                  <a:lnTo>
                    <a:pt x="18320" y="27549"/>
                  </a:lnTo>
                  <a:cubicBezTo>
                    <a:pt x="18562" y="27514"/>
                    <a:pt x="18700" y="27445"/>
                    <a:pt x="18942" y="27376"/>
                  </a:cubicBezTo>
                  <a:lnTo>
                    <a:pt x="20394" y="28413"/>
                  </a:lnTo>
                  <a:cubicBezTo>
                    <a:pt x="20687" y="28608"/>
                    <a:pt x="21024" y="28715"/>
                    <a:pt x="21355" y="28715"/>
                  </a:cubicBezTo>
                  <a:cubicBezTo>
                    <a:pt x="21610" y="28715"/>
                    <a:pt x="21862" y="28652"/>
                    <a:pt x="22087" y="28517"/>
                  </a:cubicBezTo>
                  <a:lnTo>
                    <a:pt x="22813" y="28067"/>
                  </a:lnTo>
                  <a:lnTo>
                    <a:pt x="23574" y="27652"/>
                  </a:lnTo>
                  <a:cubicBezTo>
                    <a:pt x="24092" y="27341"/>
                    <a:pt x="24369" y="26754"/>
                    <a:pt x="24334" y="26132"/>
                  </a:cubicBezTo>
                  <a:lnTo>
                    <a:pt x="24161" y="24196"/>
                  </a:lnTo>
                  <a:lnTo>
                    <a:pt x="24507" y="23850"/>
                  </a:lnTo>
                  <a:lnTo>
                    <a:pt x="26408" y="24023"/>
                  </a:lnTo>
                  <a:cubicBezTo>
                    <a:pt x="26438" y="24025"/>
                    <a:pt x="26467" y="24026"/>
                    <a:pt x="26497" y="24026"/>
                  </a:cubicBezTo>
                  <a:cubicBezTo>
                    <a:pt x="27058" y="24026"/>
                    <a:pt x="27633" y="23720"/>
                    <a:pt x="27929" y="23228"/>
                  </a:cubicBezTo>
                  <a:lnTo>
                    <a:pt x="28344" y="22502"/>
                  </a:lnTo>
                  <a:lnTo>
                    <a:pt x="28793" y="21776"/>
                  </a:lnTo>
                  <a:cubicBezTo>
                    <a:pt x="29070" y="21258"/>
                    <a:pt x="29035" y="20567"/>
                    <a:pt x="28689" y="20083"/>
                  </a:cubicBezTo>
                  <a:lnTo>
                    <a:pt x="27480" y="18389"/>
                  </a:lnTo>
                  <a:cubicBezTo>
                    <a:pt x="27514" y="18285"/>
                    <a:pt x="27514" y="18182"/>
                    <a:pt x="27583" y="18043"/>
                  </a:cubicBezTo>
                  <a:lnTo>
                    <a:pt x="29381" y="17248"/>
                  </a:lnTo>
                  <a:cubicBezTo>
                    <a:pt x="29934" y="16972"/>
                    <a:pt x="30314" y="16419"/>
                    <a:pt x="30314" y="15797"/>
                  </a:cubicBezTo>
                  <a:lnTo>
                    <a:pt x="30314" y="14933"/>
                  </a:lnTo>
                  <a:lnTo>
                    <a:pt x="30314" y="14068"/>
                  </a:lnTo>
                  <a:cubicBezTo>
                    <a:pt x="30314" y="13481"/>
                    <a:pt x="29968" y="12928"/>
                    <a:pt x="29381" y="12651"/>
                  </a:cubicBezTo>
                  <a:lnTo>
                    <a:pt x="27307" y="11822"/>
                  </a:lnTo>
                  <a:cubicBezTo>
                    <a:pt x="27272" y="11753"/>
                    <a:pt x="27272" y="11718"/>
                    <a:pt x="27272" y="11614"/>
                  </a:cubicBezTo>
                  <a:lnTo>
                    <a:pt x="28516" y="9886"/>
                  </a:lnTo>
                  <a:cubicBezTo>
                    <a:pt x="28862" y="9368"/>
                    <a:pt x="28931" y="8711"/>
                    <a:pt x="28620" y="8192"/>
                  </a:cubicBezTo>
                  <a:lnTo>
                    <a:pt x="28171" y="7467"/>
                  </a:lnTo>
                  <a:lnTo>
                    <a:pt x="27756" y="6741"/>
                  </a:lnTo>
                  <a:cubicBezTo>
                    <a:pt x="27461" y="6248"/>
                    <a:pt x="26916" y="5943"/>
                    <a:pt x="26329" y="5943"/>
                  </a:cubicBezTo>
                  <a:cubicBezTo>
                    <a:pt x="26298" y="5943"/>
                    <a:pt x="26267" y="5944"/>
                    <a:pt x="26235" y="5946"/>
                  </a:cubicBezTo>
                  <a:lnTo>
                    <a:pt x="23988" y="6188"/>
                  </a:lnTo>
                  <a:lnTo>
                    <a:pt x="23885" y="6084"/>
                  </a:lnTo>
                  <a:lnTo>
                    <a:pt x="24127" y="3941"/>
                  </a:lnTo>
                  <a:cubicBezTo>
                    <a:pt x="24161" y="3319"/>
                    <a:pt x="23850" y="2731"/>
                    <a:pt x="23332" y="2420"/>
                  </a:cubicBezTo>
                  <a:lnTo>
                    <a:pt x="22606" y="1971"/>
                  </a:lnTo>
                  <a:lnTo>
                    <a:pt x="21880" y="1556"/>
                  </a:lnTo>
                  <a:cubicBezTo>
                    <a:pt x="21641" y="1413"/>
                    <a:pt x="21366" y="1343"/>
                    <a:pt x="21091" y="1343"/>
                  </a:cubicBezTo>
                  <a:cubicBezTo>
                    <a:pt x="20769" y="1343"/>
                    <a:pt x="20447" y="1439"/>
                    <a:pt x="20186" y="1625"/>
                  </a:cubicBezTo>
                  <a:lnTo>
                    <a:pt x="18354" y="2939"/>
                  </a:lnTo>
                  <a:cubicBezTo>
                    <a:pt x="18320" y="2939"/>
                    <a:pt x="18285" y="2904"/>
                    <a:pt x="18251" y="2904"/>
                  </a:cubicBezTo>
                  <a:lnTo>
                    <a:pt x="17317" y="899"/>
                  </a:lnTo>
                  <a:cubicBezTo>
                    <a:pt x="17075" y="346"/>
                    <a:pt x="16522" y="0"/>
                    <a:pt x="1590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3"/>
            <p:cNvSpPr/>
            <p:nvPr/>
          </p:nvSpPr>
          <p:spPr>
            <a:xfrm>
              <a:off x="8534848" y="4647658"/>
              <a:ext cx="1026219" cy="1027954"/>
            </a:xfrm>
            <a:custGeom>
              <a:rect b="b" l="l" r="r" t="t"/>
              <a:pathLst>
                <a:path extrusionOk="0" h="20152" w="20118">
                  <a:moveTo>
                    <a:pt x="10059" y="1141"/>
                  </a:moveTo>
                  <a:cubicBezTo>
                    <a:pt x="15036" y="1141"/>
                    <a:pt x="19046" y="5150"/>
                    <a:pt x="19046" y="10128"/>
                  </a:cubicBezTo>
                  <a:cubicBezTo>
                    <a:pt x="19046" y="15105"/>
                    <a:pt x="15036" y="19115"/>
                    <a:pt x="10059" y="19115"/>
                  </a:cubicBezTo>
                  <a:cubicBezTo>
                    <a:pt x="5082" y="19115"/>
                    <a:pt x="1072" y="15105"/>
                    <a:pt x="1072" y="10128"/>
                  </a:cubicBezTo>
                  <a:cubicBezTo>
                    <a:pt x="1072" y="5150"/>
                    <a:pt x="5082" y="1141"/>
                    <a:pt x="10059" y="1141"/>
                  </a:cubicBezTo>
                  <a:close/>
                  <a:moveTo>
                    <a:pt x="10059" y="0"/>
                  </a:moveTo>
                  <a:cubicBezTo>
                    <a:pt x="4494" y="0"/>
                    <a:pt x="0" y="4563"/>
                    <a:pt x="0" y="10093"/>
                  </a:cubicBezTo>
                  <a:cubicBezTo>
                    <a:pt x="0" y="15658"/>
                    <a:pt x="4528" y="20152"/>
                    <a:pt x="10059" y="20152"/>
                  </a:cubicBezTo>
                  <a:cubicBezTo>
                    <a:pt x="15624" y="20152"/>
                    <a:pt x="20117" y="15658"/>
                    <a:pt x="20117" y="10093"/>
                  </a:cubicBezTo>
                  <a:cubicBezTo>
                    <a:pt x="20117" y="4494"/>
                    <a:pt x="15589" y="0"/>
                    <a:pt x="1005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3"/>
            <p:cNvSpPr/>
            <p:nvPr/>
          </p:nvSpPr>
          <p:spPr>
            <a:xfrm>
              <a:off x="7355300" y="3662050"/>
              <a:ext cx="1179606" cy="1183126"/>
            </a:xfrm>
            <a:custGeom>
              <a:rect b="b" l="l" r="r" t="t"/>
              <a:pathLst>
                <a:path extrusionOk="0" h="23194" w="23125">
                  <a:moveTo>
                    <a:pt x="11528" y="7193"/>
                  </a:moveTo>
                  <a:cubicBezTo>
                    <a:pt x="11782" y="7193"/>
                    <a:pt x="12042" y="7215"/>
                    <a:pt x="12306" y="7259"/>
                  </a:cubicBezTo>
                  <a:cubicBezTo>
                    <a:pt x="14172" y="7535"/>
                    <a:pt x="15693" y="9056"/>
                    <a:pt x="15969" y="10923"/>
                  </a:cubicBezTo>
                  <a:cubicBezTo>
                    <a:pt x="16444" y="13707"/>
                    <a:pt x="14283" y="16173"/>
                    <a:pt x="11555" y="16173"/>
                  </a:cubicBezTo>
                  <a:cubicBezTo>
                    <a:pt x="11302" y="16173"/>
                    <a:pt x="11045" y="16151"/>
                    <a:pt x="10785" y="16108"/>
                  </a:cubicBezTo>
                  <a:cubicBezTo>
                    <a:pt x="8953" y="15796"/>
                    <a:pt x="7432" y="14276"/>
                    <a:pt x="7121" y="12444"/>
                  </a:cubicBezTo>
                  <a:cubicBezTo>
                    <a:pt x="6647" y="9631"/>
                    <a:pt x="8803" y="7193"/>
                    <a:pt x="11528" y="7193"/>
                  </a:cubicBezTo>
                  <a:close/>
                  <a:moveTo>
                    <a:pt x="10888" y="0"/>
                  </a:moveTo>
                  <a:cubicBezTo>
                    <a:pt x="10404" y="0"/>
                    <a:pt x="9990" y="242"/>
                    <a:pt x="9817" y="692"/>
                  </a:cubicBezTo>
                  <a:lnTo>
                    <a:pt x="9126" y="2178"/>
                  </a:lnTo>
                  <a:cubicBezTo>
                    <a:pt x="9056" y="2178"/>
                    <a:pt x="9022" y="2212"/>
                    <a:pt x="8953" y="2212"/>
                  </a:cubicBezTo>
                  <a:lnTo>
                    <a:pt x="7639" y="1383"/>
                  </a:lnTo>
                  <a:cubicBezTo>
                    <a:pt x="7430" y="1231"/>
                    <a:pt x="7179" y="1152"/>
                    <a:pt x="6933" y="1152"/>
                  </a:cubicBezTo>
                  <a:cubicBezTo>
                    <a:pt x="6731" y="1152"/>
                    <a:pt x="6532" y="1205"/>
                    <a:pt x="6360" y="1314"/>
                  </a:cubicBezTo>
                  <a:lnTo>
                    <a:pt x="5773" y="1659"/>
                  </a:lnTo>
                  <a:lnTo>
                    <a:pt x="5220" y="2005"/>
                  </a:lnTo>
                  <a:cubicBezTo>
                    <a:pt x="4840" y="2247"/>
                    <a:pt x="4563" y="2696"/>
                    <a:pt x="4632" y="3180"/>
                  </a:cubicBezTo>
                  <a:lnTo>
                    <a:pt x="4805" y="4770"/>
                  </a:lnTo>
                  <a:lnTo>
                    <a:pt x="4632" y="4943"/>
                  </a:lnTo>
                  <a:lnTo>
                    <a:pt x="3077" y="4770"/>
                  </a:lnTo>
                  <a:cubicBezTo>
                    <a:pt x="3042" y="4768"/>
                    <a:pt x="3008" y="4767"/>
                    <a:pt x="2974" y="4767"/>
                  </a:cubicBezTo>
                  <a:cubicBezTo>
                    <a:pt x="2530" y="4767"/>
                    <a:pt x="2126" y="4975"/>
                    <a:pt x="1901" y="5392"/>
                  </a:cubicBezTo>
                  <a:lnTo>
                    <a:pt x="1556" y="5945"/>
                  </a:lnTo>
                  <a:lnTo>
                    <a:pt x="1210" y="6498"/>
                  </a:lnTo>
                  <a:cubicBezTo>
                    <a:pt x="1003" y="6913"/>
                    <a:pt x="1003" y="7432"/>
                    <a:pt x="1245" y="7812"/>
                  </a:cubicBezTo>
                  <a:lnTo>
                    <a:pt x="2109" y="9022"/>
                  </a:lnTo>
                  <a:cubicBezTo>
                    <a:pt x="2074" y="9160"/>
                    <a:pt x="2074" y="9229"/>
                    <a:pt x="2040" y="9367"/>
                  </a:cubicBezTo>
                  <a:lnTo>
                    <a:pt x="692" y="9955"/>
                  </a:lnTo>
                  <a:cubicBezTo>
                    <a:pt x="242" y="10128"/>
                    <a:pt x="0" y="10577"/>
                    <a:pt x="0" y="11061"/>
                  </a:cubicBezTo>
                  <a:lnTo>
                    <a:pt x="0" y="11683"/>
                  </a:lnTo>
                  <a:lnTo>
                    <a:pt x="0" y="12340"/>
                  </a:lnTo>
                  <a:cubicBezTo>
                    <a:pt x="0" y="12824"/>
                    <a:pt x="242" y="13239"/>
                    <a:pt x="692" y="13411"/>
                  </a:cubicBezTo>
                  <a:lnTo>
                    <a:pt x="1971" y="14034"/>
                  </a:lnTo>
                  <a:cubicBezTo>
                    <a:pt x="2040" y="14206"/>
                    <a:pt x="2074" y="14276"/>
                    <a:pt x="2109" y="14448"/>
                  </a:cubicBezTo>
                  <a:lnTo>
                    <a:pt x="1279" y="15589"/>
                  </a:lnTo>
                  <a:cubicBezTo>
                    <a:pt x="1037" y="15969"/>
                    <a:pt x="1003" y="16488"/>
                    <a:pt x="1245" y="16868"/>
                  </a:cubicBezTo>
                  <a:lnTo>
                    <a:pt x="1590" y="17456"/>
                  </a:lnTo>
                  <a:lnTo>
                    <a:pt x="1901" y="18009"/>
                  </a:lnTo>
                  <a:cubicBezTo>
                    <a:pt x="2087" y="18349"/>
                    <a:pt x="2495" y="18607"/>
                    <a:pt x="2926" y="18607"/>
                  </a:cubicBezTo>
                  <a:cubicBezTo>
                    <a:pt x="2976" y="18607"/>
                    <a:pt x="3026" y="18603"/>
                    <a:pt x="3077" y="18596"/>
                  </a:cubicBezTo>
                  <a:lnTo>
                    <a:pt x="4459" y="18493"/>
                  </a:lnTo>
                  <a:lnTo>
                    <a:pt x="4805" y="18838"/>
                  </a:lnTo>
                  <a:lnTo>
                    <a:pt x="4667" y="20152"/>
                  </a:lnTo>
                  <a:cubicBezTo>
                    <a:pt x="4632" y="20636"/>
                    <a:pt x="4840" y="21085"/>
                    <a:pt x="5254" y="21327"/>
                  </a:cubicBezTo>
                  <a:lnTo>
                    <a:pt x="5842" y="21673"/>
                  </a:lnTo>
                  <a:lnTo>
                    <a:pt x="6395" y="22018"/>
                  </a:lnTo>
                  <a:cubicBezTo>
                    <a:pt x="6578" y="22118"/>
                    <a:pt x="6792" y="22170"/>
                    <a:pt x="7008" y="22170"/>
                  </a:cubicBezTo>
                  <a:cubicBezTo>
                    <a:pt x="7242" y="22170"/>
                    <a:pt x="7476" y="22109"/>
                    <a:pt x="7674" y="21984"/>
                  </a:cubicBezTo>
                  <a:lnTo>
                    <a:pt x="8814" y="21154"/>
                  </a:lnTo>
                  <a:lnTo>
                    <a:pt x="9333" y="21292"/>
                  </a:lnTo>
                  <a:lnTo>
                    <a:pt x="9886" y="22502"/>
                  </a:lnTo>
                  <a:cubicBezTo>
                    <a:pt x="10059" y="22917"/>
                    <a:pt x="10508" y="23193"/>
                    <a:pt x="10958" y="23193"/>
                  </a:cubicBezTo>
                  <a:lnTo>
                    <a:pt x="12271" y="23193"/>
                  </a:lnTo>
                  <a:cubicBezTo>
                    <a:pt x="12755" y="23193"/>
                    <a:pt x="13170" y="22917"/>
                    <a:pt x="13343" y="22502"/>
                  </a:cubicBezTo>
                  <a:lnTo>
                    <a:pt x="13896" y="21189"/>
                  </a:lnTo>
                  <a:cubicBezTo>
                    <a:pt x="14068" y="21154"/>
                    <a:pt x="14207" y="21119"/>
                    <a:pt x="14379" y="21085"/>
                  </a:cubicBezTo>
                  <a:lnTo>
                    <a:pt x="15520" y="21880"/>
                  </a:lnTo>
                  <a:cubicBezTo>
                    <a:pt x="15729" y="22032"/>
                    <a:pt x="15980" y="22111"/>
                    <a:pt x="16227" y="22111"/>
                  </a:cubicBezTo>
                  <a:cubicBezTo>
                    <a:pt x="16429" y="22111"/>
                    <a:pt x="16628" y="22058"/>
                    <a:pt x="16799" y="21949"/>
                  </a:cubicBezTo>
                  <a:lnTo>
                    <a:pt x="17352" y="21603"/>
                  </a:lnTo>
                  <a:lnTo>
                    <a:pt x="17905" y="21258"/>
                  </a:lnTo>
                  <a:cubicBezTo>
                    <a:pt x="18320" y="21016"/>
                    <a:pt x="18562" y="20566"/>
                    <a:pt x="18527" y="20083"/>
                  </a:cubicBezTo>
                  <a:lnTo>
                    <a:pt x="18389" y="18596"/>
                  </a:lnTo>
                  <a:lnTo>
                    <a:pt x="18666" y="18354"/>
                  </a:lnTo>
                  <a:lnTo>
                    <a:pt x="20083" y="18493"/>
                  </a:lnTo>
                  <a:cubicBezTo>
                    <a:pt x="20117" y="18495"/>
                    <a:pt x="20152" y="18496"/>
                    <a:pt x="20185" y="18496"/>
                  </a:cubicBezTo>
                  <a:cubicBezTo>
                    <a:pt x="20625" y="18496"/>
                    <a:pt x="21001" y="18288"/>
                    <a:pt x="21258" y="17870"/>
                  </a:cubicBezTo>
                  <a:lnTo>
                    <a:pt x="21604" y="17317"/>
                  </a:lnTo>
                  <a:lnTo>
                    <a:pt x="21915" y="16764"/>
                  </a:lnTo>
                  <a:cubicBezTo>
                    <a:pt x="22122" y="16350"/>
                    <a:pt x="22122" y="15831"/>
                    <a:pt x="21846" y="15451"/>
                  </a:cubicBezTo>
                  <a:lnTo>
                    <a:pt x="20947" y="14206"/>
                  </a:lnTo>
                  <a:cubicBezTo>
                    <a:pt x="20981" y="14068"/>
                    <a:pt x="20981" y="14034"/>
                    <a:pt x="21051" y="13930"/>
                  </a:cubicBezTo>
                  <a:lnTo>
                    <a:pt x="22433" y="13308"/>
                  </a:lnTo>
                  <a:cubicBezTo>
                    <a:pt x="22848" y="13135"/>
                    <a:pt x="23124" y="12686"/>
                    <a:pt x="23124" y="12202"/>
                  </a:cubicBezTo>
                  <a:lnTo>
                    <a:pt x="23124" y="11580"/>
                  </a:lnTo>
                  <a:lnTo>
                    <a:pt x="23124" y="10888"/>
                  </a:lnTo>
                  <a:cubicBezTo>
                    <a:pt x="23124" y="10404"/>
                    <a:pt x="22848" y="9955"/>
                    <a:pt x="22433" y="9782"/>
                  </a:cubicBezTo>
                  <a:lnTo>
                    <a:pt x="20912" y="9091"/>
                  </a:lnTo>
                  <a:cubicBezTo>
                    <a:pt x="20912" y="9022"/>
                    <a:pt x="20878" y="9022"/>
                    <a:pt x="20878" y="8918"/>
                  </a:cubicBezTo>
                  <a:lnTo>
                    <a:pt x="21811" y="7639"/>
                  </a:lnTo>
                  <a:cubicBezTo>
                    <a:pt x="22088" y="7259"/>
                    <a:pt x="22122" y="6740"/>
                    <a:pt x="21846" y="6326"/>
                  </a:cubicBezTo>
                  <a:lnTo>
                    <a:pt x="21500" y="5773"/>
                  </a:lnTo>
                  <a:lnTo>
                    <a:pt x="21154" y="5220"/>
                  </a:lnTo>
                  <a:cubicBezTo>
                    <a:pt x="20960" y="4831"/>
                    <a:pt x="20523" y="4594"/>
                    <a:pt x="20099" y="4594"/>
                  </a:cubicBezTo>
                  <a:cubicBezTo>
                    <a:pt x="20071" y="4594"/>
                    <a:pt x="20042" y="4595"/>
                    <a:pt x="20014" y="4597"/>
                  </a:cubicBezTo>
                  <a:lnTo>
                    <a:pt x="18320" y="4770"/>
                  </a:lnTo>
                  <a:lnTo>
                    <a:pt x="18216" y="4701"/>
                  </a:lnTo>
                  <a:lnTo>
                    <a:pt x="18389" y="3042"/>
                  </a:lnTo>
                  <a:cubicBezTo>
                    <a:pt x="18458" y="2593"/>
                    <a:pt x="18216" y="2143"/>
                    <a:pt x="17801" y="1867"/>
                  </a:cubicBezTo>
                  <a:lnTo>
                    <a:pt x="17248" y="1556"/>
                  </a:lnTo>
                  <a:lnTo>
                    <a:pt x="16661" y="1210"/>
                  </a:lnTo>
                  <a:cubicBezTo>
                    <a:pt x="16477" y="1093"/>
                    <a:pt x="16261" y="1033"/>
                    <a:pt x="16044" y="1033"/>
                  </a:cubicBezTo>
                  <a:cubicBezTo>
                    <a:pt x="15812" y="1033"/>
                    <a:pt x="15578" y="1102"/>
                    <a:pt x="15382" y="1245"/>
                  </a:cubicBezTo>
                  <a:lnTo>
                    <a:pt x="13999" y="2212"/>
                  </a:lnTo>
                  <a:cubicBezTo>
                    <a:pt x="13965" y="2212"/>
                    <a:pt x="13965" y="2212"/>
                    <a:pt x="13896" y="2178"/>
                  </a:cubicBezTo>
                  <a:lnTo>
                    <a:pt x="13204" y="692"/>
                  </a:lnTo>
                  <a:cubicBezTo>
                    <a:pt x="13031" y="242"/>
                    <a:pt x="12617" y="0"/>
                    <a:pt x="1213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3"/>
            <p:cNvSpPr/>
            <p:nvPr/>
          </p:nvSpPr>
          <p:spPr>
            <a:xfrm>
              <a:off x="7552758" y="3868333"/>
              <a:ext cx="781167" cy="781116"/>
            </a:xfrm>
            <a:custGeom>
              <a:rect b="b" l="l" r="r" t="t"/>
              <a:pathLst>
                <a:path extrusionOk="0" h="15313" w="15314">
                  <a:moveTo>
                    <a:pt x="7674" y="830"/>
                  </a:moveTo>
                  <a:cubicBezTo>
                    <a:pt x="11407" y="830"/>
                    <a:pt x="14483" y="3872"/>
                    <a:pt x="14483" y="7639"/>
                  </a:cubicBezTo>
                  <a:cubicBezTo>
                    <a:pt x="14483" y="11407"/>
                    <a:pt x="11407" y="14483"/>
                    <a:pt x="7674" y="14483"/>
                  </a:cubicBezTo>
                  <a:cubicBezTo>
                    <a:pt x="3907" y="14483"/>
                    <a:pt x="830" y="11407"/>
                    <a:pt x="830" y="7639"/>
                  </a:cubicBezTo>
                  <a:cubicBezTo>
                    <a:pt x="830" y="3872"/>
                    <a:pt x="3907" y="830"/>
                    <a:pt x="7674" y="830"/>
                  </a:cubicBezTo>
                  <a:close/>
                  <a:moveTo>
                    <a:pt x="7674" y="0"/>
                  </a:moveTo>
                  <a:cubicBezTo>
                    <a:pt x="3423" y="0"/>
                    <a:pt x="1" y="3422"/>
                    <a:pt x="1" y="7639"/>
                  </a:cubicBezTo>
                  <a:cubicBezTo>
                    <a:pt x="1" y="11891"/>
                    <a:pt x="3423" y="15313"/>
                    <a:pt x="7674" y="15313"/>
                  </a:cubicBezTo>
                  <a:cubicBezTo>
                    <a:pt x="11891" y="15313"/>
                    <a:pt x="15313" y="11856"/>
                    <a:pt x="15313" y="7639"/>
                  </a:cubicBezTo>
                  <a:cubicBezTo>
                    <a:pt x="15313" y="3422"/>
                    <a:pt x="11891" y="0"/>
                    <a:pt x="767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0" name="Google Shape;150;p13"/>
          <p:cNvSpPr txBox="1"/>
          <p:nvPr>
            <p:ph type="title"/>
          </p:nvPr>
        </p:nvSpPr>
        <p:spPr>
          <a:xfrm>
            <a:off x="720000" y="1977700"/>
            <a:ext cx="2246400" cy="338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51" name="Google Shape;151;p13"/>
          <p:cNvSpPr txBox="1"/>
          <p:nvPr>
            <p:ph hasCustomPrompt="1" idx="2" type="title"/>
          </p:nvPr>
        </p:nvSpPr>
        <p:spPr>
          <a:xfrm>
            <a:off x="1591200" y="1563100"/>
            <a:ext cx="504000" cy="414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b="1" sz="3000">
                <a:solidFill>
                  <a:schemeClr val="accent5"/>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t>xx%</a:t>
            </a:r>
          </a:p>
        </p:txBody>
      </p:sp>
      <p:sp>
        <p:nvSpPr>
          <p:cNvPr id="152" name="Google Shape;152;p13"/>
          <p:cNvSpPr txBox="1"/>
          <p:nvPr>
            <p:ph idx="1" type="subTitle"/>
          </p:nvPr>
        </p:nvSpPr>
        <p:spPr>
          <a:xfrm>
            <a:off x="720000" y="2316100"/>
            <a:ext cx="2246400" cy="5040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Montserrat"/>
              <a:buNone/>
              <a:defRPr sz="1400">
                <a:solidFill>
                  <a:schemeClr val="accent6"/>
                </a:solidFill>
                <a:latin typeface="Montserrat"/>
                <a:ea typeface="Montserrat"/>
                <a:cs typeface="Montserrat"/>
                <a:sym typeface="Montserrat"/>
              </a:defRPr>
            </a:lvl1pPr>
            <a:lvl2pPr lvl="1" rtl="0">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2pPr>
            <a:lvl3pPr lvl="2" rtl="0">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3pPr>
            <a:lvl4pPr lvl="3" rtl="0">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4pPr>
            <a:lvl5pPr lvl="4" rtl="0">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5pPr>
            <a:lvl6pPr lvl="5" rtl="0">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6pPr>
            <a:lvl7pPr lvl="6" rtl="0">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7pPr>
            <a:lvl8pPr lvl="7" rtl="0">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8pPr>
            <a:lvl9pPr lvl="8" rtl="0">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9pPr>
          </a:lstStyle>
          <a:p/>
        </p:txBody>
      </p:sp>
      <p:sp>
        <p:nvSpPr>
          <p:cNvPr id="153" name="Google Shape;153;p13"/>
          <p:cNvSpPr txBox="1"/>
          <p:nvPr>
            <p:ph idx="3" type="title"/>
          </p:nvPr>
        </p:nvSpPr>
        <p:spPr>
          <a:xfrm>
            <a:off x="3448800" y="1977700"/>
            <a:ext cx="2246400" cy="338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54" name="Google Shape;154;p13"/>
          <p:cNvSpPr txBox="1"/>
          <p:nvPr>
            <p:ph hasCustomPrompt="1" idx="4" type="title"/>
          </p:nvPr>
        </p:nvSpPr>
        <p:spPr>
          <a:xfrm>
            <a:off x="4320000" y="1563100"/>
            <a:ext cx="504000" cy="414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b="1" sz="3000">
                <a:solidFill>
                  <a:schemeClr val="accent5"/>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t>xx%</a:t>
            </a:r>
          </a:p>
        </p:txBody>
      </p:sp>
      <p:sp>
        <p:nvSpPr>
          <p:cNvPr id="155" name="Google Shape;155;p13"/>
          <p:cNvSpPr txBox="1"/>
          <p:nvPr>
            <p:ph idx="5" type="subTitle"/>
          </p:nvPr>
        </p:nvSpPr>
        <p:spPr>
          <a:xfrm>
            <a:off x="3448800" y="2316100"/>
            <a:ext cx="2246400" cy="5040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Montserrat"/>
              <a:buNone/>
              <a:defRPr sz="1400">
                <a:solidFill>
                  <a:schemeClr val="accent6"/>
                </a:solidFill>
                <a:latin typeface="Montserrat"/>
                <a:ea typeface="Montserrat"/>
                <a:cs typeface="Montserrat"/>
                <a:sym typeface="Montserrat"/>
              </a:defRPr>
            </a:lvl1pPr>
            <a:lvl2pPr lvl="1" rtl="0">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2pPr>
            <a:lvl3pPr lvl="2" rtl="0">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3pPr>
            <a:lvl4pPr lvl="3" rtl="0">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4pPr>
            <a:lvl5pPr lvl="4" rtl="0">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5pPr>
            <a:lvl6pPr lvl="5" rtl="0">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6pPr>
            <a:lvl7pPr lvl="6" rtl="0">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7pPr>
            <a:lvl8pPr lvl="7" rtl="0">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8pPr>
            <a:lvl9pPr lvl="8" rtl="0">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9pPr>
          </a:lstStyle>
          <a:p/>
        </p:txBody>
      </p:sp>
      <p:sp>
        <p:nvSpPr>
          <p:cNvPr id="156" name="Google Shape;156;p13"/>
          <p:cNvSpPr txBox="1"/>
          <p:nvPr>
            <p:ph idx="6" type="title"/>
          </p:nvPr>
        </p:nvSpPr>
        <p:spPr>
          <a:xfrm>
            <a:off x="6177600" y="1977700"/>
            <a:ext cx="2246400" cy="338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57" name="Google Shape;157;p13"/>
          <p:cNvSpPr txBox="1"/>
          <p:nvPr>
            <p:ph hasCustomPrompt="1" idx="7" type="title"/>
          </p:nvPr>
        </p:nvSpPr>
        <p:spPr>
          <a:xfrm>
            <a:off x="7048800" y="1563100"/>
            <a:ext cx="504000" cy="414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b="1" sz="3000">
                <a:solidFill>
                  <a:schemeClr val="accent5"/>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t>xx%</a:t>
            </a:r>
          </a:p>
        </p:txBody>
      </p:sp>
      <p:sp>
        <p:nvSpPr>
          <p:cNvPr id="158" name="Google Shape;158;p13"/>
          <p:cNvSpPr txBox="1"/>
          <p:nvPr>
            <p:ph idx="8" type="subTitle"/>
          </p:nvPr>
        </p:nvSpPr>
        <p:spPr>
          <a:xfrm>
            <a:off x="6177600" y="2316100"/>
            <a:ext cx="2246400" cy="5040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Montserrat"/>
              <a:buNone/>
              <a:defRPr sz="1400">
                <a:solidFill>
                  <a:schemeClr val="accent6"/>
                </a:solidFill>
                <a:latin typeface="Montserrat"/>
                <a:ea typeface="Montserrat"/>
                <a:cs typeface="Montserrat"/>
                <a:sym typeface="Montserrat"/>
              </a:defRPr>
            </a:lvl1pPr>
            <a:lvl2pPr lvl="1" rtl="0">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2pPr>
            <a:lvl3pPr lvl="2" rtl="0">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3pPr>
            <a:lvl4pPr lvl="3" rtl="0">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4pPr>
            <a:lvl5pPr lvl="4" rtl="0">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5pPr>
            <a:lvl6pPr lvl="5" rtl="0">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6pPr>
            <a:lvl7pPr lvl="6" rtl="0">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7pPr>
            <a:lvl8pPr lvl="7" rtl="0">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8pPr>
            <a:lvl9pPr lvl="8" rtl="0">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9pPr>
          </a:lstStyle>
          <a:p/>
        </p:txBody>
      </p:sp>
      <p:sp>
        <p:nvSpPr>
          <p:cNvPr id="159" name="Google Shape;159;p13"/>
          <p:cNvSpPr txBox="1"/>
          <p:nvPr>
            <p:ph idx="9" type="title"/>
          </p:nvPr>
        </p:nvSpPr>
        <p:spPr>
          <a:xfrm>
            <a:off x="720000" y="3761100"/>
            <a:ext cx="2246400" cy="338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60" name="Google Shape;160;p13"/>
          <p:cNvSpPr txBox="1"/>
          <p:nvPr>
            <p:ph hasCustomPrompt="1" idx="13" type="title"/>
          </p:nvPr>
        </p:nvSpPr>
        <p:spPr>
          <a:xfrm>
            <a:off x="1591200" y="3346500"/>
            <a:ext cx="504000" cy="414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b="1" sz="3000">
                <a:solidFill>
                  <a:schemeClr val="accent5"/>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t>xx%</a:t>
            </a:r>
          </a:p>
        </p:txBody>
      </p:sp>
      <p:sp>
        <p:nvSpPr>
          <p:cNvPr id="161" name="Google Shape;161;p13"/>
          <p:cNvSpPr txBox="1"/>
          <p:nvPr>
            <p:ph idx="14" type="subTitle"/>
          </p:nvPr>
        </p:nvSpPr>
        <p:spPr>
          <a:xfrm>
            <a:off x="720000" y="4099500"/>
            <a:ext cx="2246400" cy="5040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Montserrat"/>
              <a:buNone/>
              <a:defRPr sz="1400">
                <a:solidFill>
                  <a:schemeClr val="accent6"/>
                </a:solidFill>
                <a:latin typeface="Montserrat"/>
                <a:ea typeface="Montserrat"/>
                <a:cs typeface="Montserrat"/>
                <a:sym typeface="Montserrat"/>
              </a:defRPr>
            </a:lvl1pPr>
            <a:lvl2pPr lvl="1" rtl="0">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2pPr>
            <a:lvl3pPr lvl="2" rtl="0">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3pPr>
            <a:lvl4pPr lvl="3" rtl="0">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4pPr>
            <a:lvl5pPr lvl="4" rtl="0">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5pPr>
            <a:lvl6pPr lvl="5" rtl="0">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6pPr>
            <a:lvl7pPr lvl="6" rtl="0">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7pPr>
            <a:lvl8pPr lvl="7" rtl="0">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8pPr>
            <a:lvl9pPr lvl="8" rtl="0">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9pPr>
          </a:lstStyle>
          <a:p/>
        </p:txBody>
      </p:sp>
      <p:sp>
        <p:nvSpPr>
          <p:cNvPr id="162" name="Google Shape;162;p13"/>
          <p:cNvSpPr txBox="1"/>
          <p:nvPr>
            <p:ph idx="15" type="title"/>
          </p:nvPr>
        </p:nvSpPr>
        <p:spPr>
          <a:xfrm>
            <a:off x="3448800" y="3761100"/>
            <a:ext cx="2246400" cy="338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63" name="Google Shape;163;p13"/>
          <p:cNvSpPr txBox="1"/>
          <p:nvPr>
            <p:ph hasCustomPrompt="1" idx="16" type="title"/>
          </p:nvPr>
        </p:nvSpPr>
        <p:spPr>
          <a:xfrm>
            <a:off x="4320000" y="3346500"/>
            <a:ext cx="504000" cy="414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b="1" sz="3000">
                <a:solidFill>
                  <a:schemeClr val="accent5"/>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t>xx%</a:t>
            </a:r>
          </a:p>
        </p:txBody>
      </p:sp>
      <p:sp>
        <p:nvSpPr>
          <p:cNvPr id="164" name="Google Shape;164;p13"/>
          <p:cNvSpPr txBox="1"/>
          <p:nvPr>
            <p:ph idx="17" type="subTitle"/>
          </p:nvPr>
        </p:nvSpPr>
        <p:spPr>
          <a:xfrm>
            <a:off x="3448800" y="4099500"/>
            <a:ext cx="2246400" cy="5040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Montserrat"/>
              <a:buNone/>
              <a:defRPr sz="1400">
                <a:solidFill>
                  <a:schemeClr val="accent6"/>
                </a:solidFill>
                <a:latin typeface="Montserrat"/>
                <a:ea typeface="Montserrat"/>
                <a:cs typeface="Montserrat"/>
                <a:sym typeface="Montserrat"/>
              </a:defRPr>
            </a:lvl1pPr>
            <a:lvl2pPr lvl="1" rtl="0">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2pPr>
            <a:lvl3pPr lvl="2" rtl="0">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3pPr>
            <a:lvl4pPr lvl="3" rtl="0">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4pPr>
            <a:lvl5pPr lvl="4" rtl="0">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5pPr>
            <a:lvl6pPr lvl="5" rtl="0">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6pPr>
            <a:lvl7pPr lvl="6" rtl="0">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7pPr>
            <a:lvl8pPr lvl="7" rtl="0">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8pPr>
            <a:lvl9pPr lvl="8" rtl="0">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9pPr>
          </a:lstStyle>
          <a:p/>
        </p:txBody>
      </p:sp>
      <p:sp>
        <p:nvSpPr>
          <p:cNvPr id="165" name="Google Shape;165;p13"/>
          <p:cNvSpPr txBox="1"/>
          <p:nvPr>
            <p:ph idx="18" type="title"/>
          </p:nvPr>
        </p:nvSpPr>
        <p:spPr>
          <a:xfrm>
            <a:off x="6177600" y="3761100"/>
            <a:ext cx="2246400" cy="338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66" name="Google Shape;166;p13"/>
          <p:cNvSpPr txBox="1"/>
          <p:nvPr>
            <p:ph hasCustomPrompt="1" idx="19" type="title"/>
          </p:nvPr>
        </p:nvSpPr>
        <p:spPr>
          <a:xfrm>
            <a:off x="7048800" y="3346500"/>
            <a:ext cx="504000" cy="414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b="1" sz="3000">
                <a:solidFill>
                  <a:schemeClr val="accent5"/>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t>xx%</a:t>
            </a:r>
          </a:p>
        </p:txBody>
      </p:sp>
      <p:sp>
        <p:nvSpPr>
          <p:cNvPr id="167" name="Google Shape;167;p13"/>
          <p:cNvSpPr txBox="1"/>
          <p:nvPr>
            <p:ph idx="20" type="subTitle"/>
          </p:nvPr>
        </p:nvSpPr>
        <p:spPr>
          <a:xfrm>
            <a:off x="6177600" y="4099500"/>
            <a:ext cx="2246400" cy="5040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Montserrat"/>
              <a:buNone/>
              <a:defRPr sz="1400">
                <a:solidFill>
                  <a:schemeClr val="accent6"/>
                </a:solidFill>
                <a:latin typeface="Montserrat"/>
                <a:ea typeface="Montserrat"/>
                <a:cs typeface="Montserrat"/>
                <a:sym typeface="Montserrat"/>
              </a:defRPr>
            </a:lvl1pPr>
            <a:lvl2pPr lvl="1" rtl="0">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2pPr>
            <a:lvl3pPr lvl="2" rtl="0">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3pPr>
            <a:lvl4pPr lvl="3" rtl="0">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4pPr>
            <a:lvl5pPr lvl="4" rtl="0">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5pPr>
            <a:lvl6pPr lvl="5" rtl="0">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6pPr>
            <a:lvl7pPr lvl="6" rtl="0">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7pPr>
            <a:lvl8pPr lvl="7" rtl="0">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8pPr>
            <a:lvl9pPr lvl="8" rtl="0">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9pPr>
          </a:lstStyle>
          <a:p/>
        </p:txBody>
      </p:sp>
      <p:sp>
        <p:nvSpPr>
          <p:cNvPr id="168" name="Google Shape;168;p13"/>
          <p:cNvSpPr txBox="1"/>
          <p:nvPr>
            <p:ph idx="21" type="title"/>
          </p:nvPr>
        </p:nvSpPr>
        <p:spPr>
          <a:xfrm>
            <a:off x="720000" y="540000"/>
            <a:ext cx="7704000" cy="676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1">
    <p:spTree>
      <p:nvGrpSpPr>
        <p:cNvPr id="169" name="Shape 169"/>
        <p:cNvGrpSpPr/>
        <p:nvPr/>
      </p:nvGrpSpPr>
      <p:grpSpPr>
        <a:xfrm>
          <a:off x="0" y="0"/>
          <a:ext cx="0" cy="0"/>
          <a:chOff x="0" y="0"/>
          <a:chExt cx="0" cy="0"/>
        </a:xfrm>
      </p:grpSpPr>
      <p:sp>
        <p:nvSpPr>
          <p:cNvPr id="170" name="Google Shape;170;p14"/>
          <p:cNvSpPr/>
          <p:nvPr/>
        </p:nvSpPr>
        <p:spPr>
          <a:xfrm>
            <a:off x="0" y="0"/>
            <a:ext cx="3996455" cy="3024141"/>
          </a:xfrm>
          <a:custGeom>
            <a:rect b="b" l="l" r="r" t="t"/>
            <a:pathLst>
              <a:path extrusionOk="0" h="47083" w="62221">
                <a:moveTo>
                  <a:pt x="0" y="0"/>
                </a:moveTo>
                <a:lnTo>
                  <a:pt x="0" y="47083"/>
                </a:lnTo>
                <a:cubicBezTo>
                  <a:pt x="9180" y="44165"/>
                  <a:pt x="17387" y="37934"/>
                  <a:pt x="22341" y="29605"/>
                </a:cubicBezTo>
                <a:cubicBezTo>
                  <a:pt x="25290" y="24651"/>
                  <a:pt x="27539" y="18663"/>
                  <a:pt x="32737" y="16110"/>
                </a:cubicBezTo>
                <a:cubicBezTo>
                  <a:pt x="34819" y="15105"/>
                  <a:pt x="37068" y="14805"/>
                  <a:pt x="39375" y="14805"/>
                </a:cubicBezTo>
                <a:cubicBezTo>
                  <a:pt x="41884" y="14805"/>
                  <a:pt x="44460" y="15160"/>
                  <a:pt x="46962" y="15350"/>
                </a:cubicBezTo>
                <a:cubicBezTo>
                  <a:pt x="47720" y="15413"/>
                  <a:pt x="48500" y="15449"/>
                  <a:pt x="49285" y="15449"/>
                </a:cubicBezTo>
                <a:cubicBezTo>
                  <a:pt x="53439" y="15449"/>
                  <a:pt x="57757" y="14443"/>
                  <a:pt x="60032" y="11095"/>
                </a:cubicBezTo>
                <a:cubicBezTo>
                  <a:pt x="62220" y="7842"/>
                  <a:pt x="61491" y="3374"/>
                  <a:pt x="5927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1" name="Google Shape;171;p14"/>
          <p:cNvGrpSpPr/>
          <p:nvPr/>
        </p:nvGrpSpPr>
        <p:grpSpPr>
          <a:xfrm flipH="1">
            <a:off x="-388012" y="-458166"/>
            <a:ext cx="2891890" cy="2642686"/>
            <a:chOff x="7355300" y="3662050"/>
            <a:chExt cx="2475510" cy="2262186"/>
          </a:xfrm>
        </p:grpSpPr>
        <p:sp>
          <p:nvSpPr>
            <p:cNvPr id="172" name="Google Shape;172;p14"/>
            <p:cNvSpPr/>
            <p:nvPr/>
          </p:nvSpPr>
          <p:spPr>
            <a:xfrm>
              <a:off x="8284492" y="4386693"/>
              <a:ext cx="1546317" cy="1537543"/>
            </a:xfrm>
            <a:custGeom>
              <a:rect b="b" l="l" r="r" t="t"/>
              <a:pathLst>
                <a:path extrusionOk="0" h="30142" w="30314">
                  <a:moveTo>
                    <a:pt x="14935" y="9279"/>
                  </a:moveTo>
                  <a:cubicBezTo>
                    <a:pt x="15274" y="9279"/>
                    <a:pt x="15619" y="9308"/>
                    <a:pt x="15969" y="9368"/>
                  </a:cubicBezTo>
                  <a:cubicBezTo>
                    <a:pt x="18423" y="9817"/>
                    <a:pt x="20394" y="11787"/>
                    <a:pt x="20808" y="14207"/>
                  </a:cubicBezTo>
                  <a:cubicBezTo>
                    <a:pt x="21377" y="17933"/>
                    <a:pt x="18542" y="21139"/>
                    <a:pt x="14990" y="21139"/>
                  </a:cubicBezTo>
                  <a:cubicBezTo>
                    <a:pt x="14654" y="21139"/>
                    <a:pt x="14311" y="21110"/>
                    <a:pt x="13965" y="21051"/>
                  </a:cubicBezTo>
                  <a:cubicBezTo>
                    <a:pt x="11510" y="20636"/>
                    <a:pt x="9506" y="18666"/>
                    <a:pt x="9125" y="16211"/>
                  </a:cubicBezTo>
                  <a:cubicBezTo>
                    <a:pt x="8525" y="12486"/>
                    <a:pt x="11358" y="9279"/>
                    <a:pt x="14935" y="9279"/>
                  </a:cubicBezTo>
                  <a:close/>
                  <a:moveTo>
                    <a:pt x="14172" y="0"/>
                  </a:moveTo>
                  <a:cubicBezTo>
                    <a:pt x="13584" y="0"/>
                    <a:pt x="12997" y="346"/>
                    <a:pt x="12755" y="899"/>
                  </a:cubicBezTo>
                  <a:lnTo>
                    <a:pt x="11856" y="2904"/>
                  </a:lnTo>
                  <a:cubicBezTo>
                    <a:pt x="11752" y="2939"/>
                    <a:pt x="11718" y="2939"/>
                    <a:pt x="11649" y="2939"/>
                  </a:cubicBezTo>
                  <a:lnTo>
                    <a:pt x="9920" y="1694"/>
                  </a:lnTo>
                  <a:cubicBezTo>
                    <a:pt x="9616" y="1485"/>
                    <a:pt x="9291" y="1380"/>
                    <a:pt x="8974" y="1380"/>
                  </a:cubicBezTo>
                  <a:cubicBezTo>
                    <a:pt x="8714" y="1380"/>
                    <a:pt x="8460" y="1450"/>
                    <a:pt x="8227" y="1590"/>
                  </a:cubicBezTo>
                  <a:lnTo>
                    <a:pt x="7466" y="2040"/>
                  </a:lnTo>
                  <a:lnTo>
                    <a:pt x="6740" y="2455"/>
                  </a:lnTo>
                  <a:cubicBezTo>
                    <a:pt x="6222" y="2766"/>
                    <a:pt x="5911" y="3353"/>
                    <a:pt x="5980" y="3975"/>
                  </a:cubicBezTo>
                  <a:lnTo>
                    <a:pt x="6187" y="6049"/>
                  </a:lnTo>
                  <a:lnTo>
                    <a:pt x="5980" y="6257"/>
                  </a:lnTo>
                  <a:lnTo>
                    <a:pt x="3941" y="6049"/>
                  </a:lnTo>
                  <a:cubicBezTo>
                    <a:pt x="3906" y="6047"/>
                    <a:pt x="3871" y="6046"/>
                    <a:pt x="3837" y="6046"/>
                  </a:cubicBezTo>
                  <a:cubicBezTo>
                    <a:pt x="3254" y="6046"/>
                    <a:pt x="2713" y="6320"/>
                    <a:pt x="2420" y="6810"/>
                  </a:cubicBezTo>
                  <a:lnTo>
                    <a:pt x="2005" y="7570"/>
                  </a:lnTo>
                  <a:lnTo>
                    <a:pt x="1556" y="8296"/>
                  </a:lnTo>
                  <a:cubicBezTo>
                    <a:pt x="1245" y="8815"/>
                    <a:pt x="1314" y="9506"/>
                    <a:pt x="1659" y="9990"/>
                  </a:cubicBezTo>
                  <a:lnTo>
                    <a:pt x="2835" y="11580"/>
                  </a:lnTo>
                  <a:cubicBezTo>
                    <a:pt x="2765" y="11753"/>
                    <a:pt x="2731" y="11822"/>
                    <a:pt x="2696" y="12064"/>
                  </a:cubicBezTo>
                  <a:lnTo>
                    <a:pt x="933" y="12824"/>
                  </a:lnTo>
                  <a:cubicBezTo>
                    <a:pt x="346" y="13101"/>
                    <a:pt x="0" y="13654"/>
                    <a:pt x="0" y="14241"/>
                  </a:cubicBezTo>
                  <a:lnTo>
                    <a:pt x="0" y="15105"/>
                  </a:lnTo>
                  <a:lnTo>
                    <a:pt x="0" y="15970"/>
                  </a:lnTo>
                  <a:cubicBezTo>
                    <a:pt x="0" y="16592"/>
                    <a:pt x="346" y="17145"/>
                    <a:pt x="933" y="17421"/>
                  </a:cubicBezTo>
                  <a:lnTo>
                    <a:pt x="2662" y="18182"/>
                  </a:lnTo>
                  <a:cubicBezTo>
                    <a:pt x="2696" y="18389"/>
                    <a:pt x="2731" y="18527"/>
                    <a:pt x="2835" y="18735"/>
                  </a:cubicBezTo>
                  <a:lnTo>
                    <a:pt x="1728" y="20221"/>
                  </a:lnTo>
                  <a:cubicBezTo>
                    <a:pt x="1383" y="20739"/>
                    <a:pt x="1348" y="21396"/>
                    <a:pt x="1659" y="21915"/>
                  </a:cubicBezTo>
                  <a:lnTo>
                    <a:pt x="2074" y="22641"/>
                  </a:lnTo>
                  <a:lnTo>
                    <a:pt x="2523" y="23366"/>
                  </a:lnTo>
                  <a:cubicBezTo>
                    <a:pt x="2819" y="23859"/>
                    <a:pt x="3364" y="24164"/>
                    <a:pt x="3921" y="24164"/>
                  </a:cubicBezTo>
                  <a:cubicBezTo>
                    <a:pt x="3950" y="24164"/>
                    <a:pt x="3980" y="24163"/>
                    <a:pt x="4010" y="24161"/>
                  </a:cubicBezTo>
                  <a:lnTo>
                    <a:pt x="5842" y="23989"/>
                  </a:lnTo>
                  <a:cubicBezTo>
                    <a:pt x="6015" y="24161"/>
                    <a:pt x="6153" y="24334"/>
                    <a:pt x="6326" y="24438"/>
                  </a:cubicBezTo>
                  <a:lnTo>
                    <a:pt x="6153" y="26235"/>
                  </a:lnTo>
                  <a:cubicBezTo>
                    <a:pt x="6118" y="26823"/>
                    <a:pt x="6395" y="27445"/>
                    <a:pt x="6913" y="27722"/>
                  </a:cubicBezTo>
                  <a:lnTo>
                    <a:pt x="7674" y="28171"/>
                  </a:lnTo>
                  <a:lnTo>
                    <a:pt x="8400" y="28586"/>
                  </a:lnTo>
                  <a:cubicBezTo>
                    <a:pt x="8638" y="28729"/>
                    <a:pt x="8914" y="28799"/>
                    <a:pt x="9189" y="28799"/>
                  </a:cubicBezTo>
                  <a:cubicBezTo>
                    <a:pt x="9511" y="28799"/>
                    <a:pt x="9832" y="28703"/>
                    <a:pt x="10093" y="28517"/>
                  </a:cubicBezTo>
                  <a:lnTo>
                    <a:pt x="11545" y="27480"/>
                  </a:lnTo>
                  <a:cubicBezTo>
                    <a:pt x="11752" y="27514"/>
                    <a:pt x="11994" y="27618"/>
                    <a:pt x="12236" y="27652"/>
                  </a:cubicBezTo>
                  <a:lnTo>
                    <a:pt x="12962" y="29242"/>
                  </a:lnTo>
                  <a:cubicBezTo>
                    <a:pt x="13239" y="29796"/>
                    <a:pt x="13792" y="30141"/>
                    <a:pt x="14414" y="30141"/>
                  </a:cubicBezTo>
                  <a:lnTo>
                    <a:pt x="16142" y="30141"/>
                  </a:lnTo>
                  <a:cubicBezTo>
                    <a:pt x="16730" y="30141"/>
                    <a:pt x="17283" y="29796"/>
                    <a:pt x="17559" y="29242"/>
                  </a:cubicBezTo>
                  <a:lnTo>
                    <a:pt x="18320" y="27549"/>
                  </a:lnTo>
                  <a:cubicBezTo>
                    <a:pt x="18562" y="27514"/>
                    <a:pt x="18700" y="27445"/>
                    <a:pt x="18942" y="27376"/>
                  </a:cubicBezTo>
                  <a:lnTo>
                    <a:pt x="20394" y="28413"/>
                  </a:lnTo>
                  <a:cubicBezTo>
                    <a:pt x="20687" y="28608"/>
                    <a:pt x="21024" y="28715"/>
                    <a:pt x="21355" y="28715"/>
                  </a:cubicBezTo>
                  <a:cubicBezTo>
                    <a:pt x="21610" y="28715"/>
                    <a:pt x="21862" y="28652"/>
                    <a:pt x="22087" y="28517"/>
                  </a:cubicBezTo>
                  <a:lnTo>
                    <a:pt x="22813" y="28067"/>
                  </a:lnTo>
                  <a:lnTo>
                    <a:pt x="23574" y="27652"/>
                  </a:lnTo>
                  <a:cubicBezTo>
                    <a:pt x="24092" y="27341"/>
                    <a:pt x="24369" y="26754"/>
                    <a:pt x="24334" y="26132"/>
                  </a:cubicBezTo>
                  <a:lnTo>
                    <a:pt x="24161" y="24196"/>
                  </a:lnTo>
                  <a:lnTo>
                    <a:pt x="24507" y="23850"/>
                  </a:lnTo>
                  <a:lnTo>
                    <a:pt x="26408" y="24023"/>
                  </a:lnTo>
                  <a:cubicBezTo>
                    <a:pt x="26438" y="24025"/>
                    <a:pt x="26467" y="24026"/>
                    <a:pt x="26497" y="24026"/>
                  </a:cubicBezTo>
                  <a:cubicBezTo>
                    <a:pt x="27058" y="24026"/>
                    <a:pt x="27633" y="23720"/>
                    <a:pt x="27929" y="23228"/>
                  </a:cubicBezTo>
                  <a:lnTo>
                    <a:pt x="28344" y="22502"/>
                  </a:lnTo>
                  <a:lnTo>
                    <a:pt x="28793" y="21776"/>
                  </a:lnTo>
                  <a:cubicBezTo>
                    <a:pt x="29070" y="21258"/>
                    <a:pt x="29035" y="20567"/>
                    <a:pt x="28689" y="20083"/>
                  </a:cubicBezTo>
                  <a:lnTo>
                    <a:pt x="27480" y="18389"/>
                  </a:lnTo>
                  <a:cubicBezTo>
                    <a:pt x="27514" y="18285"/>
                    <a:pt x="27514" y="18182"/>
                    <a:pt x="27583" y="18043"/>
                  </a:cubicBezTo>
                  <a:lnTo>
                    <a:pt x="29381" y="17248"/>
                  </a:lnTo>
                  <a:cubicBezTo>
                    <a:pt x="29934" y="16972"/>
                    <a:pt x="30314" y="16419"/>
                    <a:pt x="30314" y="15797"/>
                  </a:cubicBezTo>
                  <a:lnTo>
                    <a:pt x="30314" y="14933"/>
                  </a:lnTo>
                  <a:lnTo>
                    <a:pt x="30314" y="14068"/>
                  </a:lnTo>
                  <a:cubicBezTo>
                    <a:pt x="30314" y="13481"/>
                    <a:pt x="29968" y="12928"/>
                    <a:pt x="29381" y="12651"/>
                  </a:cubicBezTo>
                  <a:lnTo>
                    <a:pt x="27307" y="11822"/>
                  </a:lnTo>
                  <a:cubicBezTo>
                    <a:pt x="27272" y="11753"/>
                    <a:pt x="27272" y="11718"/>
                    <a:pt x="27272" y="11614"/>
                  </a:cubicBezTo>
                  <a:lnTo>
                    <a:pt x="28516" y="9886"/>
                  </a:lnTo>
                  <a:cubicBezTo>
                    <a:pt x="28862" y="9368"/>
                    <a:pt x="28931" y="8711"/>
                    <a:pt x="28620" y="8192"/>
                  </a:cubicBezTo>
                  <a:lnTo>
                    <a:pt x="28171" y="7467"/>
                  </a:lnTo>
                  <a:lnTo>
                    <a:pt x="27756" y="6741"/>
                  </a:lnTo>
                  <a:cubicBezTo>
                    <a:pt x="27461" y="6248"/>
                    <a:pt x="26916" y="5943"/>
                    <a:pt x="26329" y="5943"/>
                  </a:cubicBezTo>
                  <a:cubicBezTo>
                    <a:pt x="26298" y="5943"/>
                    <a:pt x="26267" y="5944"/>
                    <a:pt x="26235" y="5946"/>
                  </a:cubicBezTo>
                  <a:lnTo>
                    <a:pt x="23988" y="6188"/>
                  </a:lnTo>
                  <a:lnTo>
                    <a:pt x="23885" y="6084"/>
                  </a:lnTo>
                  <a:lnTo>
                    <a:pt x="24127" y="3941"/>
                  </a:lnTo>
                  <a:cubicBezTo>
                    <a:pt x="24161" y="3319"/>
                    <a:pt x="23850" y="2731"/>
                    <a:pt x="23332" y="2420"/>
                  </a:cubicBezTo>
                  <a:lnTo>
                    <a:pt x="22606" y="1971"/>
                  </a:lnTo>
                  <a:lnTo>
                    <a:pt x="21880" y="1556"/>
                  </a:lnTo>
                  <a:cubicBezTo>
                    <a:pt x="21641" y="1413"/>
                    <a:pt x="21366" y="1343"/>
                    <a:pt x="21091" y="1343"/>
                  </a:cubicBezTo>
                  <a:cubicBezTo>
                    <a:pt x="20769" y="1343"/>
                    <a:pt x="20447" y="1439"/>
                    <a:pt x="20186" y="1625"/>
                  </a:cubicBezTo>
                  <a:lnTo>
                    <a:pt x="18354" y="2939"/>
                  </a:lnTo>
                  <a:cubicBezTo>
                    <a:pt x="18320" y="2939"/>
                    <a:pt x="18285" y="2904"/>
                    <a:pt x="18251" y="2904"/>
                  </a:cubicBezTo>
                  <a:lnTo>
                    <a:pt x="17317" y="899"/>
                  </a:lnTo>
                  <a:cubicBezTo>
                    <a:pt x="17075" y="346"/>
                    <a:pt x="16522" y="0"/>
                    <a:pt x="1590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4"/>
            <p:cNvSpPr/>
            <p:nvPr/>
          </p:nvSpPr>
          <p:spPr>
            <a:xfrm>
              <a:off x="8534848" y="4647658"/>
              <a:ext cx="1026219" cy="1027954"/>
            </a:xfrm>
            <a:custGeom>
              <a:rect b="b" l="l" r="r" t="t"/>
              <a:pathLst>
                <a:path extrusionOk="0" h="20152" w="20118">
                  <a:moveTo>
                    <a:pt x="10059" y="1141"/>
                  </a:moveTo>
                  <a:cubicBezTo>
                    <a:pt x="15036" y="1141"/>
                    <a:pt x="19046" y="5150"/>
                    <a:pt x="19046" y="10128"/>
                  </a:cubicBezTo>
                  <a:cubicBezTo>
                    <a:pt x="19046" y="15105"/>
                    <a:pt x="15036" y="19115"/>
                    <a:pt x="10059" y="19115"/>
                  </a:cubicBezTo>
                  <a:cubicBezTo>
                    <a:pt x="5082" y="19115"/>
                    <a:pt x="1072" y="15105"/>
                    <a:pt x="1072" y="10128"/>
                  </a:cubicBezTo>
                  <a:cubicBezTo>
                    <a:pt x="1072" y="5150"/>
                    <a:pt x="5082" y="1141"/>
                    <a:pt x="10059" y="1141"/>
                  </a:cubicBezTo>
                  <a:close/>
                  <a:moveTo>
                    <a:pt x="10059" y="0"/>
                  </a:moveTo>
                  <a:cubicBezTo>
                    <a:pt x="4494" y="0"/>
                    <a:pt x="0" y="4563"/>
                    <a:pt x="0" y="10093"/>
                  </a:cubicBezTo>
                  <a:cubicBezTo>
                    <a:pt x="0" y="15658"/>
                    <a:pt x="4528" y="20152"/>
                    <a:pt x="10059" y="20152"/>
                  </a:cubicBezTo>
                  <a:cubicBezTo>
                    <a:pt x="15624" y="20152"/>
                    <a:pt x="20117" y="15658"/>
                    <a:pt x="20117" y="10093"/>
                  </a:cubicBezTo>
                  <a:cubicBezTo>
                    <a:pt x="20117" y="4494"/>
                    <a:pt x="15589" y="0"/>
                    <a:pt x="1005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4"/>
            <p:cNvSpPr/>
            <p:nvPr/>
          </p:nvSpPr>
          <p:spPr>
            <a:xfrm>
              <a:off x="7355300" y="3662050"/>
              <a:ext cx="1179606" cy="1183126"/>
            </a:xfrm>
            <a:custGeom>
              <a:rect b="b" l="l" r="r" t="t"/>
              <a:pathLst>
                <a:path extrusionOk="0" h="23194" w="23125">
                  <a:moveTo>
                    <a:pt x="11528" y="7193"/>
                  </a:moveTo>
                  <a:cubicBezTo>
                    <a:pt x="11782" y="7193"/>
                    <a:pt x="12042" y="7215"/>
                    <a:pt x="12306" y="7259"/>
                  </a:cubicBezTo>
                  <a:cubicBezTo>
                    <a:pt x="14172" y="7535"/>
                    <a:pt x="15693" y="9056"/>
                    <a:pt x="15969" y="10923"/>
                  </a:cubicBezTo>
                  <a:cubicBezTo>
                    <a:pt x="16444" y="13707"/>
                    <a:pt x="14283" y="16173"/>
                    <a:pt x="11555" y="16173"/>
                  </a:cubicBezTo>
                  <a:cubicBezTo>
                    <a:pt x="11302" y="16173"/>
                    <a:pt x="11045" y="16151"/>
                    <a:pt x="10785" y="16108"/>
                  </a:cubicBezTo>
                  <a:cubicBezTo>
                    <a:pt x="8953" y="15796"/>
                    <a:pt x="7432" y="14276"/>
                    <a:pt x="7121" y="12444"/>
                  </a:cubicBezTo>
                  <a:cubicBezTo>
                    <a:pt x="6647" y="9631"/>
                    <a:pt x="8803" y="7193"/>
                    <a:pt x="11528" y="7193"/>
                  </a:cubicBezTo>
                  <a:close/>
                  <a:moveTo>
                    <a:pt x="10888" y="0"/>
                  </a:moveTo>
                  <a:cubicBezTo>
                    <a:pt x="10404" y="0"/>
                    <a:pt x="9990" y="242"/>
                    <a:pt x="9817" y="692"/>
                  </a:cubicBezTo>
                  <a:lnTo>
                    <a:pt x="9126" y="2178"/>
                  </a:lnTo>
                  <a:cubicBezTo>
                    <a:pt x="9056" y="2178"/>
                    <a:pt x="9022" y="2212"/>
                    <a:pt x="8953" y="2212"/>
                  </a:cubicBezTo>
                  <a:lnTo>
                    <a:pt x="7639" y="1383"/>
                  </a:lnTo>
                  <a:cubicBezTo>
                    <a:pt x="7430" y="1231"/>
                    <a:pt x="7179" y="1152"/>
                    <a:pt x="6933" y="1152"/>
                  </a:cubicBezTo>
                  <a:cubicBezTo>
                    <a:pt x="6731" y="1152"/>
                    <a:pt x="6532" y="1205"/>
                    <a:pt x="6360" y="1314"/>
                  </a:cubicBezTo>
                  <a:lnTo>
                    <a:pt x="5773" y="1659"/>
                  </a:lnTo>
                  <a:lnTo>
                    <a:pt x="5220" y="2005"/>
                  </a:lnTo>
                  <a:cubicBezTo>
                    <a:pt x="4840" y="2247"/>
                    <a:pt x="4563" y="2696"/>
                    <a:pt x="4632" y="3180"/>
                  </a:cubicBezTo>
                  <a:lnTo>
                    <a:pt x="4805" y="4770"/>
                  </a:lnTo>
                  <a:lnTo>
                    <a:pt x="4632" y="4943"/>
                  </a:lnTo>
                  <a:lnTo>
                    <a:pt x="3077" y="4770"/>
                  </a:lnTo>
                  <a:cubicBezTo>
                    <a:pt x="3042" y="4768"/>
                    <a:pt x="3008" y="4767"/>
                    <a:pt x="2974" y="4767"/>
                  </a:cubicBezTo>
                  <a:cubicBezTo>
                    <a:pt x="2530" y="4767"/>
                    <a:pt x="2126" y="4975"/>
                    <a:pt x="1901" y="5392"/>
                  </a:cubicBezTo>
                  <a:lnTo>
                    <a:pt x="1556" y="5945"/>
                  </a:lnTo>
                  <a:lnTo>
                    <a:pt x="1210" y="6498"/>
                  </a:lnTo>
                  <a:cubicBezTo>
                    <a:pt x="1003" y="6913"/>
                    <a:pt x="1003" y="7432"/>
                    <a:pt x="1245" y="7812"/>
                  </a:cubicBezTo>
                  <a:lnTo>
                    <a:pt x="2109" y="9022"/>
                  </a:lnTo>
                  <a:cubicBezTo>
                    <a:pt x="2074" y="9160"/>
                    <a:pt x="2074" y="9229"/>
                    <a:pt x="2040" y="9367"/>
                  </a:cubicBezTo>
                  <a:lnTo>
                    <a:pt x="692" y="9955"/>
                  </a:lnTo>
                  <a:cubicBezTo>
                    <a:pt x="242" y="10128"/>
                    <a:pt x="0" y="10577"/>
                    <a:pt x="0" y="11061"/>
                  </a:cubicBezTo>
                  <a:lnTo>
                    <a:pt x="0" y="11683"/>
                  </a:lnTo>
                  <a:lnTo>
                    <a:pt x="0" y="12340"/>
                  </a:lnTo>
                  <a:cubicBezTo>
                    <a:pt x="0" y="12824"/>
                    <a:pt x="242" y="13239"/>
                    <a:pt x="692" y="13411"/>
                  </a:cubicBezTo>
                  <a:lnTo>
                    <a:pt x="1971" y="14034"/>
                  </a:lnTo>
                  <a:cubicBezTo>
                    <a:pt x="2040" y="14206"/>
                    <a:pt x="2074" y="14276"/>
                    <a:pt x="2109" y="14448"/>
                  </a:cubicBezTo>
                  <a:lnTo>
                    <a:pt x="1279" y="15589"/>
                  </a:lnTo>
                  <a:cubicBezTo>
                    <a:pt x="1037" y="15969"/>
                    <a:pt x="1003" y="16488"/>
                    <a:pt x="1245" y="16868"/>
                  </a:cubicBezTo>
                  <a:lnTo>
                    <a:pt x="1590" y="17456"/>
                  </a:lnTo>
                  <a:lnTo>
                    <a:pt x="1901" y="18009"/>
                  </a:lnTo>
                  <a:cubicBezTo>
                    <a:pt x="2087" y="18349"/>
                    <a:pt x="2495" y="18607"/>
                    <a:pt x="2926" y="18607"/>
                  </a:cubicBezTo>
                  <a:cubicBezTo>
                    <a:pt x="2976" y="18607"/>
                    <a:pt x="3026" y="18603"/>
                    <a:pt x="3077" y="18596"/>
                  </a:cubicBezTo>
                  <a:lnTo>
                    <a:pt x="4459" y="18493"/>
                  </a:lnTo>
                  <a:lnTo>
                    <a:pt x="4805" y="18838"/>
                  </a:lnTo>
                  <a:lnTo>
                    <a:pt x="4667" y="20152"/>
                  </a:lnTo>
                  <a:cubicBezTo>
                    <a:pt x="4632" y="20636"/>
                    <a:pt x="4840" y="21085"/>
                    <a:pt x="5254" y="21327"/>
                  </a:cubicBezTo>
                  <a:lnTo>
                    <a:pt x="5842" y="21673"/>
                  </a:lnTo>
                  <a:lnTo>
                    <a:pt x="6395" y="22018"/>
                  </a:lnTo>
                  <a:cubicBezTo>
                    <a:pt x="6578" y="22118"/>
                    <a:pt x="6792" y="22170"/>
                    <a:pt x="7008" y="22170"/>
                  </a:cubicBezTo>
                  <a:cubicBezTo>
                    <a:pt x="7242" y="22170"/>
                    <a:pt x="7476" y="22109"/>
                    <a:pt x="7674" y="21984"/>
                  </a:cubicBezTo>
                  <a:lnTo>
                    <a:pt x="8814" y="21154"/>
                  </a:lnTo>
                  <a:lnTo>
                    <a:pt x="9333" y="21292"/>
                  </a:lnTo>
                  <a:lnTo>
                    <a:pt x="9886" y="22502"/>
                  </a:lnTo>
                  <a:cubicBezTo>
                    <a:pt x="10059" y="22917"/>
                    <a:pt x="10508" y="23193"/>
                    <a:pt x="10958" y="23193"/>
                  </a:cubicBezTo>
                  <a:lnTo>
                    <a:pt x="12271" y="23193"/>
                  </a:lnTo>
                  <a:cubicBezTo>
                    <a:pt x="12755" y="23193"/>
                    <a:pt x="13170" y="22917"/>
                    <a:pt x="13343" y="22502"/>
                  </a:cubicBezTo>
                  <a:lnTo>
                    <a:pt x="13896" y="21189"/>
                  </a:lnTo>
                  <a:cubicBezTo>
                    <a:pt x="14068" y="21154"/>
                    <a:pt x="14207" y="21119"/>
                    <a:pt x="14379" y="21085"/>
                  </a:cubicBezTo>
                  <a:lnTo>
                    <a:pt x="15520" y="21880"/>
                  </a:lnTo>
                  <a:cubicBezTo>
                    <a:pt x="15729" y="22032"/>
                    <a:pt x="15980" y="22111"/>
                    <a:pt x="16227" y="22111"/>
                  </a:cubicBezTo>
                  <a:cubicBezTo>
                    <a:pt x="16429" y="22111"/>
                    <a:pt x="16628" y="22058"/>
                    <a:pt x="16799" y="21949"/>
                  </a:cubicBezTo>
                  <a:lnTo>
                    <a:pt x="17352" y="21603"/>
                  </a:lnTo>
                  <a:lnTo>
                    <a:pt x="17905" y="21258"/>
                  </a:lnTo>
                  <a:cubicBezTo>
                    <a:pt x="18320" y="21016"/>
                    <a:pt x="18562" y="20566"/>
                    <a:pt x="18527" y="20083"/>
                  </a:cubicBezTo>
                  <a:lnTo>
                    <a:pt x="18389" y="18596"/>
                  </a:lnTo>
                  <a:lnTo>
                    <a:pt x="18666" y="18354"/>
                  </a:lnTo>
                  <a:lnTo>
                    <a:pt x="20083" y="18493"/>
                  </a:lnTo>
                  <a:cubicBezTo>
                    <a:pt x="20117" y="18495"/>
                    <a:pt x="20152" y="18496"/>
                    <a:pt x="20185" y="18496"/>
                  </a:cubicBezTo>
                  <a:cubicBezTo>
                    <a:pt x="20625" y="18496"/>
                    <a:pt x="21001" y="18288"/>
                    <a:pt x="21258" y="17870"/>
                  </a:cubicBezTo>
                  <a:lnTo>
                    <a:pt x="21604" y="17317"/>
                  </a:lnTo>
                  <a:lnTo>
                    <a:pt x="21915" y="16764"/>
                  </a:lnTo>
                  <a:cubicBezTo>
                    <a:pt x="22122" y="16350"/>
                    <a:pt x="22122" y="15831"/>
                    <a:pt x="21846" y="15451"/>
                  </a:cubicBezTo>
                  <a:lnTo>
                    <a:pt x="20947" y="14206"/>
                  </a:lnTo>
                  <a:cubicBezTo>
                    <a:pt x="20981" y="14068"/>
                    <a:pt x="20981" y="14034"/>
                    <a:pt x="21051" y="13930"/>
                  </a:cubicBezTo>
                  <a:lnTo>
                    <a:pt x="22433" y="13308"/>
                  </a:lnTo>
                  <a:cubicBezTo>
                    <a:pt x="22848" y="13135"/>
                    <a:pt x="23124" y="12686"/>
                    <a:pt x="23124" y="12202"/>
                  </a:cubicBezTo>
                  <a:lnTo>
                    <a:pt x="23124" y="11580"/>
                  </a:lnTo>
                  <a:lnTo>
                    <a:pt x="23124" y="10888"/>
                  </a:lnTo>
                  <a:cubicBezTo>
                    <a:pt x="23124" y="10404"/>
                    <a:pt x="22848" y="9955"/>
                    <a:pt x="22433" y="9782"/>
                  </a:cubicBezTo>
                  <a:lnTo>
                    <a:pt x="20912" y="9091"/>
                  </a:lnTo>
                  <a:cubicBezTo>
                    <a:pt x="20912" y="9022"/>
                    <a:pt x="20878" y="9022"/>
                    <a:pt x="20878" y="8918"/>
                  </a:cubicBezTo>
                  <a:lnTo>
                    <a:pt x="21811" y="7639"/>
                  </a:lnTo>
                  <a:cubicBezTo>
                    <a:pt x="22088" y="7259"/>
                    <a:pt x="22122" y="6740"/>
                    <a:pt x="21846" y="6326"/>
                  </a:cubicBezTo>
                  <a:lnTo>
                    <a:pt x="21500" y="5773"/>
                  </a:lnTo>
                  <a:lnTo>
                    <a:pt x="21154" y="5220"/>
                  </a:lnTo>
                  <a:cubicBezTo>
                    <a:pt x="20960" y="4831"/>
                    <a:pt x="20523" y="4594"/>
                    <a:pt x="20099" y="4594"/>
                  </a:cubicBezTo>
                  <a:cubicBezTo>
                    <a:pt x="20071" y="4594"/>
                    <a:pt x="20042" y="4595"/>
                    <a:pt x="20014" y="4597"/>
                  </a:cubicBezTo>
                  <a:lnTo>
                    <a:pt x="18320" y="4770"/>
                  </a:lnTo>
                  <a:lnTo>
                    <a:pt x="18216" y="4701"/>
                  </a:lnTo>
                  <a:lnTo>
                    <a:pt x="18389" y="3042"/>
                  </a:lnTo>
                  <a:cubicBezTo>
                    <a:pt x="18458" y="2593"/>
                    <a:pt x="18216" y="2143"/>
                    <a:pt x="17801" y="1867"/>
                  </a:cubicBezTo>
                  <a:lnTo>
                    <a:pt x="17248" y="1556"/>
                  </a:lnTo>
                  <a:lnTo>
                    <a:pt x="16661" y="1210"/>
                  </a:lnTo>
                  <a:cubicBezTo>
                    <a:pt x="16477" y="1093"/>
                    <a:pt x="16261" y="1033"/>
                    <a:pt x="16044" y="1033"/>
                  </a:cubicBezTo>
                  <a:cubicBezTo>
                    <a:pt x="15812" y="1033"/>
                    <a:pt x="15578" y="1102"/>
                    <a:pt x="15382" y="1245"/>
                  </a:cubicBezTo>
                  <a:lnTo>
                    <a:pt x="13999" y="2212"/>
                  </a:lnTo>
                  <a:cubicBezTo>
                    <a:pt x="13965" y="2212"/>
                    <a:pt x="13965" y="2212"/>
                    <a:pt x="13896" y="2178"/>
                  </a:cubicBezTo>
                  <a:lnTo>
                    <a:pt x="13204" y="692"/>
                  </a:lnTo>
                  <a:cubicBezTo>
                    <a:pt x="13031" y="242"/>
                    <a:pt x="12617" y="0"/>
                    <a:pt x="1213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4"/>
            <p:cNvSpPr/>
            <p:nvPr/>
          </p:nvSpPr>
          <p:spPr>
            <a:xfrm>
              <a:off x="7552758" y="3868333"/>
              <a:ext cx="781167" cy="781116"/>
            </a:xfrm>
            <a:custGeom>
              <a:rect b="b" l="l" r="r" t="t"/>
              <a:pathLst>
                <a:path extrusionOk="0" h="15313" w="15314">
                  <a:moveTo>
                    <a:pt x="7674" y="830"/>
                  </a:moveTo>
                  <a:cubicBezTo>
                    <a:pt x="11407" y="830"/>
                    <a:pt x="14483" y="3872"/>
                    <a:pt x="14483" y="7639"/>
                  </a:cubicBezTo>
                  <a:cubicBezTo>
                    <a:pt x="14483" y="11407"/>
                    <a:pt x="11407" y="14483"/>
                    <a:pt x="7674" y="14483"/>
                  </a:cubicBezTo>
                  <a:cubicBezTo>
                    <a:pt x="3907" y="14483"/>
                    <a:pt x="830" y="11407"/>
                    <a:pt x="830" y="7639"/>
                  </a:cubicBezTo>
                  <a:cubicBezTo>
                    <a:pt x="830" y="3872"/>
                    <a:pt x="3907" y="830"/>
                    <a:pt x="7674" y="830"/>
                  </a:cubicBezTo>
                  <a:close/>
                  <a:moveTo>
                    <a:pt x="7674" y="0"/>
                  </a:moveTo>
                  <a:cubicBezTo>
                    <a:pt x="3423" y="0"/>
                    <a:pt x="1" y="3422"/>
                    <a:pt x="1" y="7639"/>
                  </a:cubicBezTo>
                  <a:cubicBezTo>
                    <a:pt x="1" y="11891"/>
                    <a:pt x="3423" y="15313"/>
                    <a:pt x="7674" y="15313"/>
                  </a:cubicBezTo>
                  <a:cubicBezTo>
                    <a:pt x="11891" y="15313"/>
                    <a:pt x="15313" y="11856"/>
                    <a:pt x="15313" y="7639"/>
                  </a:cubicBezTo>
                  <a:cubicBezTo>
                    <a:pt x="15313" y="3422"/>
                    <a:pt x="11891" y="0"/>
                    <a:pt x="767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6" name="Google Shape;176;p14"/>
          <p:cNvSpPr/>
          <p:nvPr/>
        </p:nvSpPr>
        <p:spPr>
          <a:xfrm>
            <a:off x="5526776" y="2119375"/>
            <a:ext cx="3617200" cy="3024120"/>
          </a:xfrm>
          <a:custGeom>
            <a:rect b="b" l="l" r="r" t="t"/>
            <a:pathLst>
              <a:path extrusionOk="0" h="42490" w="50823">
                <a:moveTo>
                  <a:pt x="44933" y="0"/>
                </a:moveTo>
                <a:cubicBezTo>
                  <a:pt x="43015" y="0"/>
                  <a:pt x="41094" y="349"/>
                  <a:pt x="39302" y="1030"/>
                </a:cubicBezTo>
                <a:cubicBezTo>
                  <a:pt x="35108" y="2641"/>
                  <a:pt x="31703" y="5985"/>
                  <a:pt x="29728" y="9967"/>
                </a:cubicBezTo>
                <a:cubicBezTo>
                  <a:pt x="27813" y="13827"/>
                  <a:pt x="27053" y="18569"/>
                  <a:pt x="23801" y="21395"/>
                </a:cubicBezTo>
                <a:cubicBezTo>
                  <a:pt x="20609" y="24222"/>
                  <a:pt x="15898" y="24405"/>
                  <a:pt x="12159" y="26472"/>
                </a:cubicBezTo>
                <a:cubicBezTo>
                  <a:pt x="8025" y="28751"/>
                  <a:pt x="5442" y="33037"/>
                  <a:pt x="3101" y="37140"/>
                </a:cubicBezTo>
                <a:lnTo>
                  <a:pt x="1" y="42490"/>
                </a:lnTo>
                <a:lnTo>
                  <a:pt x="50822" y="42490"/>
                </a:lnTo>
                <a:lnTo>
                  <a:pt x="50822" y="1182"/>
                </a:lnTo>
                <a:cubicBezTo>
                  <a:pt x="48967" y="387"/>
                  <a:pt x="46952" y="0"/>
                  <a:pt x="4493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7" name="Google Shape;177;p14"/>
          <p:cNvGrpSpPr/>
          <p:nvPr/>
        </p:nvGrpSpPr>
        <p:grpSpPr>
          <a:xfrm>
            <a:off x="7278585" y="3458263"/>
            <a:ext cx="2893940" cy="2642686"/>
            <a:chOff x="7353545" y="3662050"/>
            <a:chExt cx="2477264" cy="2262186"/>
          </a:xfrm>
        </p:grpSpPr>
        <p:sp>
          <p:nvSpPr>
            <p:cNvPr id="178" name="Google Shape;178;p14"/>
            <p:cNvSpPr/>
            <p:nvPr/>
          </p:nvSpPr>
          <p:spPr>
            <a:xfrm>
              <a:off x="8284492" y="4386693"/>
              <a:ext cx="1546317" cy="1537543"/>
            </a:xfrm>
            <a:custGeom>
              <a:rect b="b" l="l" r="r" t="t"/>
              <a:pathLst>
                <a:path extrusionOk="0" h="30142" w="30314">
                  <a:moveTo>
                    <a:pt x="14935" y="9279"/>
                  </a:moveTo>
                  <a:cubicBezTo>
                    <a:pt x="15274" y="9279"/>
                    <a:pt x="15619" y="9308"/>
                    <a:pt x="15969" y="9368"/>
                  </a:cubicBezTo>
                  <a:cubicBezTo>
                    <a:pt x="18423" y="9817"/>
                    <a:pt x="20394" y="11787"/>
                    <a:pt x="20808" y="14207"/>
                  </a:cubicBezTo>
                  <a:cubicBezTo>
                    <a:pt x="21377" y="17933"/>
                    <a:pt x="18542" y="21139"/>
                    <a:pt x="14990" y="21139"/>
                  </a:cubicBezTo>
                  <a:cubicBezTo>
                    <a:pt x="14654" y="21139"/>
                    <a:pt x="14311" y="21110"/>
                    <a:pt x="13965" y="21051"/>
                  </a:cubicBezTo>
                  <a:cubicBezTo>
                    <a:pt x="11510" y="20636"/>
                    <a:pt x="9506" y="18666"/>
                    <a:pt x="9125" y="16211"/>
                  </a:cubicBezTo>
                  <a:cubicBezTo>
                    <a:pt x="8525" y="12486"/>
                    <a:pt x="11358" y="9279"/>
                    <a:pt x="14935" y="9279"/>
                  </a:cubicBezTo>
                  <a:close/>
                  <a:moveTo>
                    <a:pt x="14172" y="0"/>
                  </a:moveTo>
                  <a:cubicBezTo>
                    <a:pt x="13584" y="0"/>
                    <a:pt x="12997" y="346"/>
                    <a:pt x="12755" y="899"/>
                  </a:cubicBezTo>
                  <a:lnTo>
                    <a:pt x="11856" y="2904"/>
                  </a:lnTo>
                  <a:cubicBezTo>
                    <a:pt x="11752" y="2939"/>
                    <a:pt x="11718" y="2939"/>
                    <a:pt x="11649" y="2939"/>
                  </a:cubicBezTo>
                  <a:lnTo>
                    <a:pt x="9920" y="1694"/>
                  </a:lnTo>
                  <a:cubicBezTo>
                    <a:pt x="9616" y="1485"/>
                    <a:pt x="9291" y="1380"/>
                    <a:pt x="8974" y="1380"/>
                  </a:cubicBezTo>
                  <a:cubicBezTo>
                    <a:pt x="8714" y="1380"/>
                    <a:pt x="8460" y="1450"/>
                    <a:pt x="8227" y="1590"/>
                  </a:cubicBezTo>
                  <a:lnTo>
                    <a:pt x="7466" y="2040"/>
                  </a:lnTo>
                  <a:lnTo>
                    <a:pt x="6740" y="2455"/>
                  </a:lnTo>
                  <a:cubicBezTo>
                    <a:pt x="6222" y="2766"/>
                    <a:pt x="5911" y="3353"/>
                    <a:pt x="5980" y="3975"/>
                  </a:cubicBezTo>
                  <a:lnTo>
                    <a:pt x="6187" y="6049"/>
                  </a:lnTo>
                  <a:lnTo>
                    <a:pt x="5980" y="6257"/>
                  </a:lnTo>
                  <a:lnTo>
                    <a:pt x="3941" y="6049"/>
                  </a:lnTo>
                  <a:cubicBezTo>
                    <a:pt x="3906" y="6047"/>
                    <a:pt x="3871" y="6046"/>
                    <a:pt x="3837" y="6046"/>
                  </a:cubicBezTo>
                  <a:cubicBezTo>
                    <a:pt x="3254" y="6046"/>
                    <a:pt x="2713" y="6320"/>
                    <a:pt x="2420" y="6810"/>
                  </a:cubicBezTo>
                  <a:lnTo>
                    <a:pt x="2005" y="7570"/>
                  </a:lnTo>
                  <a:lnTo>
                    <a:pt x="1556" y="8296"/>
                  </a:lnTo>
                  <a:cubicBezTo>
                    <a:pt x="1245" y="8815"/>
                    <a:pt x="1314" y="9506"/>
                    <a:pt x="1659" y="9990"/>
                  </a:cubicBezTo>
                  <a:lnTo>
                    <a:pt x="2835" y="11580"/>
                  </a:lnTo>
                  <a:cubicBezTo>
                    <a:pt x="2765" y="11753"/>
                    <a:pt x="2731" y="11822"/>
                    <a:pt x="2696" y="12064"/>
                  </a:cubicBezTo>
                  <a:lnTo>
                    <a:pt x="933" y="12824"/>
                  </a:lnTo>
                  <a:cubicBezTo>
                    <a:pt x="346" y="13101"/>
                    <a:pt x="0" y="13654"/>
                    <a:pt x="0" y="14241"/>
                  </a:cubicBezTo>
                  <a:lnTo>
                    <a:pt x="0" y="15105"/>
                  </a:lnTo>
                  <a:lnTo>
                    <a:pt x="0" y="15970"/>
                  </a:lnTo>
                  <a:cubicBezTo>
                    <a:pt x="0" y="16592"/>
                    <a:pt x="346" y="17145"/>
                    <a:pt x="933" y="17421"/>
                  </a:cubicBezTo>
                  <a:lnTo>
                    <a:pt x="2662" y="18182"/>
                  </a:lnTo>
                  <a:cubicBezTo>
                    <a:pt x="2696" y="18389"/>
                    <a:pt x="2731" y="18527"/>
                    <a:pt x="2835" y="18735"/>
                  </a:cubicBezTo>
                  <a:lnTo>
                    <a:pt x="1728" y="20221"/>
                  </a:lnTo>
                  <a:cubicBezTo>
                    <a:pt x="1383" y="20739"/>
                    <a:pt x="1348" y="21396"/>
                    <a:pt x="1659" y="21915"/>
                  </a:cubicBezTo>
                  <a:lnTo>
                    <a:pt x="2074" y="22641"/>
                  </a:lnTo>
                  <a:lnTo>
                    <a:pt x="2523" y="23366"/>
                  </a:lnTo>
                  <a:cubicBezTo>
                    <a:pt x="2819" y="23859"/>
                    <a:pt x="3364" y="24164"/>
                    <a:pt x="3921" y="24164"/>
                  </a:cubicBezTo>
                  <a:cubicBezTo>
                    <a:pt x="3950" y="24164"/>
                    <a:pt x="3980" y="24163"/>
                    <a:pt x="4010" y="24161"/>
                  </a:cubicBezTo>
                  <a:lnTo>
                    <a:pt x="5842" y="23989"/>
                  </a:lnTo>
                  <a:cubicBezTo>
                    <a:pt x="6015" y="24161"/>
                    <a:pt x="6153" y="24334"/>
                    <a:pt x="6326" y="24438"/>
                  </a:cubicBezTo>
                  <a:lnTo>
                    <a:pt x="6153" y="26235"/>
                  </a:lnTo>
                  <a:cubicBezTo>
                    <a:pt x="6118" y="26823"/>
                    <a:pt x="6395" y="27445"/>
                    <a:pt x="6913" y="27722"/>
                  </a:cubicBezTo>
                  <a:lnTo>
                    <a:pt x="7674" y="28171"/>
                  </a:lnTo>
                  <a:lnTo>
                    <a:pt x="8400" y="28586"/>
                  </a:lnTo>
                  <a:cubicBezTo>
                    <a:pt x="8638" y="28729"/>
                    <a:pt x="8914" y="28799"/>
                    <a:pt x="9189" y="28799"/>
                  </a:cubicBezTo>
                  <a:cubicBezTo>
                    <a:pt x="9511" y="28799"/>
                    <a:pt x="9832" y="28703"/>
                    <a:pt x="10093" y="28517"/>
                  </a:cubicBezTo>
                  <a:lnTo>
                    <a:pt x="11545" y="27480"/>
                  </a:lnTo>
                  <a:cubicBezTo>
                    <a:pt x="11752" y="27514"/>
                    <a:pt x="11994" y="27618"/>
                    <a:pt x="12236" y="27652"/>
                  </a:cubicBezTo>
                  <a:lnTo>
                    <a:pt x="12962" y="29242"/>
                  </a:lnTo>
                  <a:cubicBezTo>
                    <a:pt x="13239" y="29796"/>
                    <a:pt x="13792" y="30141"/>
                    <a:pt x="14414" y="30141"/>
                  </a:cubicBezTo>
                  <a:lnTo>
                    <a:pt x="16142" y="30141"/>
                  </a:lnTo>
                  <a:cubicBezTo>
                    <a:pt x="16730" y="30141"/>
                    <a:pt x="17283" y="29796"/>
                    <a:pt x="17559" y="29242"/>
                  </a:cubicBezTo>
                  <a:lnTo>
                    <a:pt x="18320" y="27549"/>
                  </a:lnTo>
                  <a:cubicBezTo>
                    <a:pt x="18562" y="27514"/>
                    <a:pt x="18700" y="27445"/>
                    <a:pt x="18942" y="27376"/>
                  </a:cubicBezTo>
                  <a:lnTo>
                    <a:pt x="20394" y="28413"/>
                  </a:lnTo>
                  <a:cubicBezTo>
                    <a:pt x="20687" y="28608"/>
                    <a:pt x="21024" y="28715"/>
                    <a:pt x="21355" y="28715"/>
                  </a:cubicBezTo>
                  <a:cubicBezTo>
                    <a:pt x="21610" y="28715"/>
                    <a:pt x="21862" y="28652"/>
                    <a:pt x="22087" y="28517"/>
                  </a:cubicBezTo>
                  <a:lnTo>
                    <a:pt x="22813" y="28067"/>
                  </a:lnTo>
                  <a:lnTo>
                    <a:pt x="23574" y="27652"/>
                  </a:lnTo>
                  <a:cubicBezTo>
                    <a:pt x="24092" y="27341"/>
                    <a:pt x="24369" y="26754"/>
                    <a:pt x="24334" y="26132"/>
                  </a:cubicBezTo>
                  <a:lnTo>
                    <a:pt x="24161" y="24196"/>
                  </a:lnTo>
                  <a:lnTo>
                    <a:pt x="24507" y="23850"/>
                  </a:lnTo>
                  <a:lnTo>
                    <a:pt x="26408" y="24023"/>
                  </a:lnTo>
                  <a:cubicBezTo>
                    <a:pt x="26438" y="24025"/>
                    <a:pt x="26467" y="24026"/>
                    <a:pt x="26497" y="24026"/>
                  </a:cubicBezTo>
                  <a:cubicBezTo>
                    <a:pt x="27058" y="24026"/>
                    <a:pt x="27633" y="23720"/>
                    <a:pt x="27929" y="23228"/>
                  </a:cubicBezTo>
                  <a:lnTo>
                    <a:pt x="28344" y="22502"/>
                  </a:lnTo>
                  <a:lnTo>
                    <a:pt x="28793" y="21776"/>
                  </a:lnTo>
                  <a:cubicBezTo>
                    <a:pt x="29070" y="21258"/>
                    <a:pt x="29035" y="20567"/>
                    <a:pt x="28689" y="20083"/>
                  </a:cubicBezTo>
                  <a:lnTo>
                    <a:pt x="27480" y="18389"/>
                  </a:lnTo>
                  <a:cubicBezTo>
                    <a:pt x="27514" y="18285"/>
                    <a:pt x="27514" y="18182"/>
                    <a:pt x="27583" y="18043"/>
                  </a:cubicBezTo>
                  <a:lnTo>
                    <a:pt x="29381" y="17248"/>
                  </a:lnTo>
                  <a:cubicBezTo>
                    <a:pt x="29934" y="16972"/>
                    <a:pt x="30314" y="16419"/>
                    <a:pt x="30314" y="15797"/>
                  </a:cubicBezTo>
                  <a:lnTo>
                    <a:pt x="30314" y="14933"/>
                  </a:lnTo>
                  <a:lnTo>
                    <a:pt x="30314" y="14068"/>
                  </a:lnTo>
                  <a:cubicBezTo>
                    <a:pt x="30314" y="13481"/>
                    <a:pt x="29968" y="12928"/>
                    <a:pt x="29381" y="12651"/>
                  </a:cubicBezTo>
                  <a:lnTo>
                    <a:pt x="27307" y="11822"/>
                  </a:lnTo>
                  <a:cubicBezTo>
                    <a:pt x="27272" y="11753"/>
                    <a:pt x="27272" y="11718"/>
                    <a:pt x="27272" y="11614"/>
                  </a:cubicBezTo>
                  <a:lnTo>
                    <a:pt x="28516" y="9886"/>
                  </a:lnTo>
                  <a:cubicBezTo>
                    <a:pt x="28862" y="9368"/>
                    <a:pt x="28931" y="8711"/>
                    <a:pt x="28620" y="8192"/>
                  </a:cubicBezTo>
                  <a:lnTo>
                    <a:pt x="28171" y="7467"/>
                  </a:lnTo>
                  <a:lnTo>
                    <a:pt x="27756" y="6741"/>
                  </a:lnTo>
                  <a:cubicBezTo>
                    <a:pt x="27461" y="6248"/>
                    <a:pt x="26916" y="5943"/>
                    <a:pt x="26329" y="5943"/>
                  </a:cubicBezTo>
                  <a:cubicBezTo>
                    <a:pt x="26298" y="5943"/>
                    <a:pt x="26267" y="5944"/>
                    <a:pt x="26235" y="5946"/>
                  </a:cubicBezTo>
                  <a:lnTo>
                    <a:pt x="23988" y="6188"/>
                  </a:lnTo>
                  <a:lnTo>
                    <a:pt x="23885" y="6084"/>
                  </a:lnTo>
                  <a:lnTo>
                    <a:pt x="24127" y="3941"/>
                  </a:lnTo>
                  <a:cubicBezTo>
                    <a:pt x="24161" y="3319"/>
                    <a:pt x="23850" y="2731"/>
                    <a:pt x="23332" y="2420"/>
                  </a:cubicBezTo>
                  <a:lnTo>
                    <a:pt x="22606" y="1971"/>
                  </a:lnTo>
                  <a:lnTo>
                    <a:pt x="21880" y="1556"/>
                  </a:lnTo>
                  <a:cubicBezTo>
                    <a:pt x="21641" y="1413"/>
                    <a:pt x="21366" y="1343"/>
                    <a:pt x="21091" y="1343"/>
                  </a:cubicBezTo>
                  <a:cubicBezTo>
                    <a:pt x="20769" y="1343"/>
                    <a:pt x="20447" y="1439"/>
                    <a:pt x="20186" y="1625"/>
                  </a:cubicBezTo>
                  <a:lnTo>
                    <a:pt x="18354" y="2939"/>
                  </a:lnTo>
                  <a:cubicBezTo>
                    <a:pt x="18320" y="2939"/>
                    <a:pt x="18285" y="2904"/>
                    <a:pt x="18251" y="2904"/>
                  </a:cubicBezTo>
                  <a:lnTo>
                    <a:pt x="17317" y="899"/>
                  </a:lnTo>
                  <a:cubicBezTo>
                    <a:pt x="17075" y="346"/>
                    <a:pt x="16522" y="0"/>
                    <a:pt x="1590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4"/>
            <p:cNvSpPr/>
            <p:nvPr/>
          </p:nvSpPr>
          <p:spPr>
            <a:xfrm>
              <a:off x="8534848" y="4647658"/>
              <a:ext cx="1026219" cy="1027954"/>
            </a:xfrm>
            <a:custGeom>
              <a:rect b="b" l="l" r="r" t="t"/>
              <a:pathLst>
                <a:path extrusionOk="0" h="20152" w="20118">
                  <a:moveTo>
                    <a:pt x="10059" y="1141"/>
                  </a:moveTo>
                  <a:cubicBezTo>
                    <a:pt x="15036" y="1141"/>
                    <a:pt x="19046" y="5150"/>
                    <a:pt x="19046" y="10128"/>
                  </a:cubicBezTo>
                  <a:cubicBezTo>
                    <a:pt x="19046" y="15105"/>
                    <a:pt x="15036" y="19115"/>
                    <a:pt x="10059" y="19115"/>
                  </a:cubicBezTo>
                  <a:cubicBezTo>
                    <a:pt x="5082" y="19115"/>
                    <a:pt x="1072" y="15105"/>
                    <a:pt x="1072" y="10128"/>
                  </a:cubicBezTo>
                  <a:cubicBezTo>
                    <a:pt x="1072" y="5150"/>
                    <a:pt x="5082" y="1141"/>
                    <a:pt x="10059" y="1141"/>
                  </a:cubicBezTo>
                  <a:close/>
                  <a:moveTo>
                    <a:pt x="10059" y="0"/>
                  </a:moveTo>
                  <a:cubicBezTo>
                    <a:pt x="4494" y="0"/>
                    <a:pt x="0" y="4563"/>
                    <a:pt x="0" y="10093"/>
                  </a:cubicBezTo>
                  <a:cubicBezTo>
                    <a:pt x="0" y="15658"/>
                    <a:pt x="4528" y="20152"/>
                    <a:pt x="10059" y="20152"/>
                  </a:cubicBezTo>
                  <a:cubicBezTo>
                    <a:pt x="15624" y="20152"/>
                    <a:pt x="20117" y="15658"/>
                    <a:pt x="20117" y="10093"/>
                  </a:cubicBezTo>
                  <a:cubicBezTo>
                    <a:pt x="20117" y="4494"/>
                    <a:pt x="15589" y="0"/>
                    <a:pt x="1005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4"/>
            <p:cNvSpPr/>
            <p:nvPr/>
          </p:nvSpPr>
          <p:spPr>
            <a:xfrm>
              <a:off x="7353545" y="3662050"/>
              <a:ext cx="1179606" cy="1183126"/>
            </a:xfrm>
            <a:custGeom>
              <a:rect b="b" l="l" r="r" t="t"/>
              <a:pathLst>
                <a:path extrusionOk="0" h="23194" w="23125">
                  <a:moveTo>
                    <a:pt x="11528" y="7193"/>
                  </a:moveTo>
                  <a:cubicBezTo>
                    <a:pt x="11782" y="7193"/>
                    <a:pt x="12042" y="7215"/>
                    <a:pt x="12306" y="7259"/>
                  </a:cubicBezTo>
                  <a:cubicBezTo>
                    <a:pt x="14172" y="7535"/>
                    <a:pt x="15693" y="9056"/>
                    <a:pt x="15969" y="10923"/>
                  </a:cubicBezTo>
                  <a:cubicBezTo>
                    <a:pt x="16444" y="13707"/>
                    <a:pt x="14283" y="16173"/>
                    <a:pt x="11555" y="16173"/>
                  </a:cubicBezTo>
                  <a:cubicBezTo>
                    <a:pt x="11302" y="16173"/>
                    <a:pt x="11045" y="16151"/>
                    <a:pt x="10785" y="16108"/>
                  </a:cubicBezTo>
                  <a:cubicBezTo>
                    <a:pt x="8953" y="15796"/>
                    <a:pt x="7432" y="14276"/>
                    <a:pt x="7121" y="12444"/>
                  </a:cubicBezTo>
                  <a:cubicBezTo>
                    <a:pt x="6647" y="9631"/>
                    <a:pt x="8803" y="7193"/>
                    <a:pt x="11528" y="7193"/>
                  </a:cubicBezTo>
                  <a:close/>
                  <a:moveTo>
                    <a:pt x="10888" y="0"/>
                  </a:moveTo>
                  <a:cubicBezTo>
                    <a:pt x="10404" y="0"/>
                    <a:pt x="9990" y="242"/>
                    <a:pt x="9817" y="692"/>
                  </a:cubicBezTo>
                  <a:lnTo>
                    <a:pt x="9126" y="2178"/>
                  </a:lnTo>
                  <a:cubicBezTo>
                    <a:pt x="9056" y="2178"/>
                    <a:pt x="9022" y="2212"/>
                    <a:pt x="8953" y="2212"/>
                  </a:cubicBezTo>
                  <a:lnTo>
                    <a:pt x="7639" y="1383"/>
                  </a:lnTo>
                  <a:cubicBezTo>
                    <a:pt x="7430" y="1231"/>
                    <a:pt x="7179" y="1152"/>
                    <a:pt x="6933" y="1152"/>
                  </a:cubicBezTo>
                  <a:cubicBezTo>
                    <a:pt x="6731" y="1152"/>
                    <a:pt x="6532" y="1205"/>
                    <a:pt x="6360" y="1314"/>
                  </a:cubicBezTo>
                  <a:lnTo>
                    <a:pt x="5773" y="1659"/>
                  </a:lnTo>
                  <a:lnTo>
                    <a:pt x="5220" y="2005"/>
                  </a:lnTo>
                  <a:cubicBezTo>
                    <a:pt x="4840" y="2247"/>
                    <a:pt x="4563" y="2696"/>
                    <a:pt x="4632" y="3180"/>
                  </a:cubicBezTo>
                  <a:lnTo>
                    <a:pt x="4805" y="4770"/>
                  </a:lnTo>
                  <a:lnTo>
                    <a:pt x="4632" y="4943"/>
                  </a:lnTo>
                  <a:lnTo>
                    <a:pt x="3077" y="4770"/>
                  </a:lnTo>
                  <a:cubicBezTo>
                    <a:pt x="3042" y="4768"/>
                    <a:pt x="3008" y="4767"/>
                    <a:pt x="2974" y="4767"/>
                  </a:cubicBezTo>
                  <a:cubicBezTo>
                    <a:pt x="2530" y="4767"/>
                    <a:pt x="2126" y="4975"/>
                    <a:pt x="1901" y="5392"/>
                  </a:cubicBezTo>
                  <a:lnTo>
                    <a:pt x="1556" y="5945"/>
                  </a:lnTo>
                  <a:lnTo>
                    <a:pt x="1210" y="6498"/>
                  </a:lnTo>
                  <a:cubicBezTo>
                    <a:pt x="1003" y="6913"/>
                    <a:pt x="1003" y="7432"/>
                    <a:pt x="1245" y="7812"/>
                  </a:cubicBezTo>
                  <a:lnTo>
                    <a:pt x="2109" y="9022"/>
                  </a:lnTo>
                  <a:cubicBezTo>
                    <a:pt x="2074" y="9160"/>
                    <a:pt x="2074" y="9229"/>
                    <a:pt x="2040" y="9367"/>
                  </a:cubicBezTo>
                  <a:lnTo>
                    <a:pt x="692" y="9955"/>
                  </a:lnTo>
                  <a:cubicBezTo>
                    <a:pt x="242" y="10128"/>
                    <a:pt x="0" y="10577"/>
                    <a:pt x="0" y="11061"/>
                  </a:cubicBezTo>
                  <a:lnTo>
                    <a:pt x="0" y="11683"/>
                  </a:lnTo>
                  <a:lnTo>
                    <a:pt x="0" y="12340"/>
                  </a:lnTo>
                  <a:cubicBezTo>
                    <a:pt x="0" y="12824"/>
                    <a:pt x="242" y="13239"/>
                    <a:pt x="692" y="13411"/>
                  </a:cubicBezTo>
                  <a:lnTo>
                    <a:pt x="1971" y="14034"/>
                  </a:lnTo>
                  <a:cubicBezTo>
                    <a:pt x="2040" y="14206"/>
                    <a:pt x="2074" y="14276"/>
                    <a:pt x="2109" y="14448"/>
                  </a:cubicBezTo>
                  <a:lnTo>
                    <a:pt x="1279" y="15589"/>
                  </a:lnTo>
                  <a:cubicBezTo>
                    <a:pt x="1037" y="15969"/>
                    <a:pt x="1003" y="16488"/>
                    <a:pt x="1245" y="16868"/>
                  </a:cubicBezTo>
                  <a:lnTo>
                    <a:pt x="1590" y="17456"/>
                  </a:lnTo>
                  <a:lnTo>
                    <a:pt x="1901" y="18009"/>
                  </a:lnTo>
                  <a:cubicBezTo>
                    <a:pt x="2087" y="18349"/>
                    <a:pt x="2495" y="18607"/>
                    <a:pt x="2926" y="18607"/>
                  </a:cubicBezTo>
                  <a:cubicBezTo>
                    <a:pt x="2976" y="18607"/>
                    <a:pt x="3026" y="18603"/>
                    <a:pt x="3077" y="18596"/>
                  </a:cubicBezTo>
                  <a:lnTo>
                    <a:pt x="4459" y="18493"/>
                  </a:lnTo>
                  <a:lnTo>
                    <a:pt x="4805" y="18838"/>
                  </a:lnTo>
                  <a:lnTo>
                    <a:pt x="4667" y="20152"/>
                  </a:lnTo>
                  <a:cubicBezTo>
                    <a:pt x="4632" y="20636"/>
                    <a:pt x="4840" y="21085"/>
                    <a:pt x="5254" y="21327"/>
                  </a:cubicBezTo>
                  <a:lnTo>
                    <a:pt x="5842" y="21673"/>
                  </a:lnTo>
                  <a:lnTo>
                    <a:pt x="6395" y="22018"/>
                  </a:lnTo>
                  <a:cubicBezTo>
                    <a:pt x="6578" y="22118"/>
                    <a:pt x="6792" y="22170"/>
                    <a:pt x="7008" y="22170"/>
                  </a:cubicBezTo>
                  <a:cubicBezTo>
                    <a:pt x="7242" y="22170"/>
                    <a:pt x="7476" y="22109"/>
                    <a:pt x="7674" y="21984"/>
                  </a:cubicBezTo>
                  <a:lnTo>
                    <a:pt x="8814" y="21154"/>
                  </a:lnTo>
                  <a:lnTo>
                    <a:pt x="9333" y="21292"/>
                  </a:lnTo>
                  <a:lnTo>
                    <a:pt x="9886" y="22502"/>
                  </a:lnTo>
                  <a:cubicBezTo>
                    <a:pt x="10059" y="22917"/>
                    <a:pt x="10508" y="23193"/>
                    <a:pt x="10958" y="23193"/>
                  </a:cubicBezTo>
                  <a:lnTo>
                    <a:pt x="12271" y="23193"/>
                  </a:lnTo>
                  <a:cubicBezTo>
                    <a:pt x="12755" y="23193"/>
                    <a:pt x="13170" y="22917"/>
                    <a:pt x="13343" y="22502"/>
                  </a:cubicBezTo>
                  <a:lnTo>
                    <a:pt x="13896" y="21189"/>
                  </a:lnTo>
                  <a:cubicBezTo>
                    <a:pt x="14068" y="21154"/>
                    <a:pt x="14207" y="21119"/>
                    <a:pt x="14379" y="21085"/>
                  </a:cubicBezTo>
                  <a:lnTo>
                    <a:pt x="15520" y="21880"/>
                  </a:lnTo>
                  <a:cubicBezTo>
                    <a:pt x="15729" y="22032"/>
                    <a:pt x="15980" y="22111"/>
                    <a:pt x="16227" y="22111"/>
                  </a:cubicBezTo>
                  <a:cubicBezTo>
                    <a:pt x="16429" y="22111"/>
                    <a:pt x="16628" y="22058"/>
                    <a:pt x="16799" y="21949"/>
                  </a:cubicBezTo>
                  <a:lnTo>
                    <a:pt x="17352" y="21603"/>
                  </a:lnTo>
                  <a:lnTo>
                    <a:pt x="17905" y="21258"/>
                  </a:lnTo>
                  <a:cubicBezTo>
                    <a:pt x="18320" y="21016"/>
                    <a:pt x="18562" y="20566"/>
                    <a:pt x="18527" y="20083"/>
                  </a:cubicBezTo>
                  <a:lnTo>
                    <a:pt x="18389" y="18596"/>
                  </a:lnTo>
                  <a:lnTo>
                    <a:pt x="18666" y="18354"/>
                  </a:lnTo>
                  <a:lnTo>
                    <a:pt x="20083" y="18493"/>
                  </a:lnTo>
                  <a:cubicBezTo>
                    <a:pt x="20117" y="18495"/>
                    <a:pt x="20152" y="18496"/>
                    <a:pt x="20185" y="18496"/>
                  </a:cubicBezTo>
                  <a:cubicBezTo>
                    <a:pt x="20625" y="18496"/>
                    <a:pt x="21001" y="18288"/>
                    <a:pt x="21258" y="17870"/>
                  </a:cubicBezTo>
                  <a:lnTo>
                    <a:pt x="21604" y="17317"/>
                  </a:lnTo>
                  <a:lnTo>
                    <a:pt x="21915" y="16764"/>
                  </a:lnTo>
                  <a:cubicBezTo>
                    <a:pt x="22122" y="16350"/>
                    <a:pt x="22122" y="15831"/>
                    <a:pt x="21846" y="15451"/>
                  </a:cubicBezTo>
                  <a:lnTo>
                    <a:pt x="20947" y="14206"/>
                  </a:lnTo>
                  <a:cubicBezTo>
                    <a:pt x="20981" y="14068"/>
                    <a:pt x="20981" y="14034"/>
                    <a:pt x="21051" y="13930"/>
                  </a:cubicBezTo>
                  <a:lnTo>
                    <a:pt x="22433" y="13308"/>
                  </a:lnTo>
                  <a:cubicBezTo>
                    <a:pt x="22848" y="13135"/>
                    <a:pt x="23124" y="12686"/>
                    <a:pt x="23124" y="12202"/>
                  </a:cubicBezTo>
                  <a:lnTo>
                    <a:pt x="23124" y="11580"/>
                  </a:lnTo>
                  <a:lnTo>
                    <a:pt x="23124" y="10888"/>
                  </a:lnTo>
                  <a:cubicBezTo>
                    <a:pt x="23124" y="10404"/>
                    <a:pt x="22848" y="9955"/>
                    <a:pt x="22433" y="9782"/>
                  </a:cubicBezTo>
                  <a:lnTo>
                    <a:pt x="20912" y="9091"/>
                  </a:lnTo>
                  <a:cubicBezTo>
                    <a:pt x="20912" y="9022"/>
                    <a:pt x="20878" y="9022"/>
                    <a:pt x="20878" y="8918"/>
                  </a:cubicBezTo>
                  <a:lnTo>
                    <a:pt x="21811" y="7639"/>
                  </a:lnTo>
                  <a:cubicBezTo>
                    <a:pt x="22088" y="7259"/>
                    <a:pt x="22122" y="6740"/>
                    <a:pt x="21846" y="6326"/>
                  </a:cubicBezTo>
                  <a:lnTo>
                    <a:pt x="21500" y="5773"/>
                  </a:lnTo>
                  <a:lnTo>
                    <a:pt x="21154" y="5220"/>
                  </a:lnTo>
                  <a:cubicBezTo>
                    <a:pt x="20960" y="4831"/>
                    <a:pt x="20523" y="4594"/>
                    <a:pt x="20099" y="4594"/>
                  </a:cubicBezTo>
                  <a:cubicBezTo>
                    <a:pt x="20071" y="4594"/>
                    <a:pt x="20042" y="4595"/>
                    <a:pt x="20014" y="4597"/>
                  </a:cubicBezTo>
                  <a:lnTo>
                    <a:pt x="18320" y="4770"/>
                  </a:lnTo>
                  <a:lnTo>
                    <a:pt x="18216" y="4701"/>
                  </a:lnTo>
                  <a:lnTo>
                    <a:pt x="18389" y="3042"/>
                  </a:lnTo>
                  <a:cubicBezTo>
                    <a:pt x="18458" y="2593"/>
                    <a:pt x="18216" y="2143"/>
                    <a:pt x="17801" y="1867"/>
                  </a:cubicBezTo>
                  <a:lnTo>
                    <a:pt x="17248" y="1556"/>
                  </a:lnTo>
                  <a:lnTo>
                    <a:pt x="16661" y="1210"/>
                  </a:lnTo>
                  <a:cubicBezTo>
                    <a:pt x="16477" y="1093"/>
                    <a:pt x="16261" y="1033"/>
                    <a:pt x="16044" y="1033"/>
                  </a:cubicBezTo>
                  <a:cubicBezTo>
                    <a:pt x="15812" y="1033"/>
                    <a:pt x="15578" y="1102"/>
                    <a:pt x="15382" y="1245"/>
                  </a:cubicBezTo>
                  <a:lnTo>
                    <a:pt x="13999" y="2212"/>
                  </a:lnTo>
                  <a:cubicBezTo>
                    <a:pt x="13965" y="2212"/>
                    <a:pt x="13965" y="2212"/>
                    <a:pt x="13896" y="2178"/>
                  </a:cubicBezTo>
                  <a:lnTo>
                    <a:pt x="13204" y="692"/>
                  </a:lnTo>
                  <a:cubicBezTo>
                    <a:pt x="13031" y="242"/>
                    <a:pt x="12617" y="0"/>
                    <a:pt x="1213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4"/>
            <p:cNvSpPr/>
            <p:nvPr/>
          </p:nvSpPr>
          <p:spPr>
            <a:xfrm>
              <a:off x="7552758" y="3868333"/>
              <a:ext cx="781167" cy="781116"/>
            </a:xfrm>
            <a:custGeom>
              <a:rect b="b" l="l" r="r" t="t"/>
              <a:pathLst>
                <a:path extrusionOk="0" h="15313" w="15314">
                  <a:moveTo>
                    <a:pt x="7674" y="830"/>
                  </a:moveTo>
                  <a:cubicBezTo>
                    <a:pt x="11407" y="830"/>
                    <a:pt x="14483" y="3872"/>
                    <a:pt x="14483" y="7639"/>
                  </a:cubicBezTo>
                  <a:cubicBezTo>
                    <a:pt x="14483" y="11407"/>
                    <a:pt x="11407" y="14483"/>
                    <a:pt x="7674" y="14483"/>
                  </a:cubicBezTo>
                  <a:cubicBezTo>
                    <a:pt x="3907" y="14483"/>
                    <a:pt x="830" y="11407"/>
                    <a:pt x="830" y="7639"/>
                  </a:cubicBezTo>
                  <a:cubicBezTo>
                    <a:pt x="830" y="3872"/>
                    <a:pt x="3907" y="830"/>
                    <a:pt x="7674" y="830"/>
                  </a:cubicBezTo>
                  <a:close/>
                  <a:moveTo>
                    <a:pt x="7674" y="0"/>
                  </a:moveTo>
                  <a:cubicBezTo>
                    <a:pt x="3423" y="0"/>
                    <a:pt x="1" y="3422"/>
                    <a:pt x="1" y="7639"/>
                  </a:cubicBezTo>
                  <a:cubicBezTo>
                    <a:pt x="1" y="11891"/>
                    <a:pt x="3423" y="15313"/>
                    <a:pt x="7674" y="15313"/>
                  </a:cubicBezTo>
                  <a:cubicBezTo>
                    <a:pt x="11891" y="15313"/>
                    <a:pt x="15313" y="11856"/>
                    <a:pt x="15313" y="7639"/>
                  </a:cubicBezTo>
                  <a:cubicBezTo>
                    <a:pt x="15313" y="3422"/>
                    <a:pt x="11891" y="0"/>
                    <a:pt x="767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2" name="Google Shape;182;p14"/>
          <p:cNvSpPr txBox="1"/>
          <p:nvPr>
            <p:ph type="title"/>
          </p:nvPr>
        </p:nvSpPr>
        <p:spPr>
          <a:xfrm>
            <a:off x="1598100" y="3222900"/>
            <a:ext cx="5947800" cy="646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000">
                <a:solidFill>
                  <a:schemeClr val="accent5"/>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
        <p:nvSpPr>
          <p:cNvPr id="183" name="Google Shape;183;p14"/>
          <p:cNvSpPr txBox="1"/>
          <p:nvPr>
            <p:ph idx="1" type="subTitle"/>
          </p:nvPr>
        </p:nvSpPr>
        <p:spPr>
          <a:xfrm>
            <a:off x="1598100" y="1191000"/>
            <a:ext cx="5947800" cy="20319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500"/>
              <a:buFont typeface="Montserrat"/>
              <a:buNone/>
              <a:defRPr sz="3000">
                <a:solidFill>
                  <a:schemeClr val="accent6"/>
                </a:solidFill>
                <a:latin typeface="Montserrat"/>
                <a:ea typeface="Montserrat"/>
                <a:cs typeface="Montserrat"/>
                <a:sym typeface="Montserrat"/>
              </a:defRPr>
            </a:lvl1pPr>
            <a:lvl2pPr lvl="1" rtl="0" algn="ctr">
              <a:lnSpc>
                <a:spcPct val="100000"/>
              </a:lnSpc>
              <a:spcBef>
                <a:spcPts val="0"/>
              </a:spcBef>
              <a:spcAft>
                <a:spcPts val="0"/>
              </a:spcAft>
              <a:buClr>
                <a:schemeClr val="dk1"/>
              </a:buClr>
              <a:buSzPts val="2500"/>
              <a:buNone/>
              <a:defRPr sz="2500">
                <a:solidFill>
                  <a:schemeClr val="dk1"/>
                </a:solidFill>
              </a:defRPr>
            </a:lvl2pPr>
            <a:lvl3pPr lvl="2" rtl="0" algn="ctr">
              <a:lnSpc>
                <a:spcPct val="100000"/>
              </a:lnSpc>
              <a:spcBef>
                <a:spcPts val="0"/>
              </a:spcBef>
              <a:spcAft>
                <a:spcPts val="0"/>
              </a:spcAft>
              <a:buClr>
                <a:schemeClr val="dk1"/>
              </a:buClr>
              <a:buSzPts val="2500"/>
              <a:buNone/>
              <a:defRPr sz="2500">
                <a:solidFill>
                  <a:schemeClr val="dk1"/>
                </a:solidFill>
              </a:defRPr>
            </a:lvl3pPr>
            <a:lvl4pPr lvl="3" rtl="0" algn="ctr">
              <a:lnSpc>
                <a:spcPct val="100000"/>
              </a:lnSpc>
              <a:spcBef>
                <a:spcPts val="0"/>
              </a:spcBef>
              <a:spcAft>
                <a:spcPts val="0"/>
              </a:spcAft>
              <a:buClr>
                <a:schemeClr val="dk1"/>
              </a:buClr>
              <a:buSzPts val="2500"/>
              <a:buNone/>
              <a:defRPr sz="2500">
                <a:solidFill>
                  <a:schemeClr val="dk1"/>
                </a:solidFill>
              </a:defRPr>
            </a:lvl4pPr>
            <a:lvl5pPr lvl="4" rtl="0" algn="ctr">
              <a:lnSpc>
                <a:spcPct val="100000"/>
              </a:lnSpc>
              <a:spcBef>
                <a:spcPts val="0"/>
              </a:spcBef>
              <a:spcAft>
                <a:spcPts val="0"/>
              </a:spcAft>
              <a:buClr>
                <a:schemeClr val="dk1"/>
              </a:buClr>
              <a:buSzPts val="2500"/>
              <a:buNone/>
              <a:defRPr sz="2500">
                <a:solidFill>
                  <a:schemeClr val="dk1"/>
                </a:solidFill>
              </a:defRPr>
            </a:lvl5pPr>
            <a:lvl6pPr lvl="5" rtl="0" algn="ctr">
              <a:lnSpc>
                <a:spcPct val="100000"/>
              </a:lnSpc>
              <a:spcBef>
                <a:spcPts val="0"/>
              </a:spcBef>
              <a:spcAft>
                <a:spcPts val="0"/>
              </a:spcAft>
              <a:buClr>
                <a:schemeClr val="dk1"/>
              </a:buClr>
              <a:buSzPts val="2500"/>
              <a:buNone/>
              <a:defRPr sz="2500">
                <a:solidFill>
                  <a:schemeClr val="dk1"/>
                </a:solidFill>
              </a:defRPr>
            </a:lvl6pPr>
            <a:lvl7pPr lvl="6" rtl="0" algn="ctr">
              <a:lnSpc>
                <a:spcPct val="100000"/>
              </a:lnSpc>
              <a:spcBef>
                <a:spcPts val="0"/>
              </a:spcBef>
              <a:spcAft>
                <a:spcPts val="0"/>
              </a:spcAft>
              <a:buClr>
                <a:schemeClr val="dk1"/>
              </a:buClr>
              <a:buSzPts val="2500"/>
              <a:buNone/>
              <a:defRPr sz="2500">
                <a:solidFill>
                  <a:schemeClr val="dk1"/>
                </a:solidFill>
              </a:defRPr>
            </a:lvl7pPr>
            <a:lvl8pPr lvl="7" rtl="0" algn="ctr">
              <a:lnSpc>
                <a:spcPct val="100000"/>
              </a:lnSpc>
              <a:spcBef>
                <a:spcPts val="0"/>
              </a:spcBef>
              <a:spcAft>
                <a:spcPts val="0"/>
              </a:spcAft>
              <a:buClr>
                <a:schemeClr val="dk1"/>
              </a:buClr>
              <a:buSzPts val="2500"/>
              <a:buNone/>
              <a:defRPr sz="2500">
                <a:solidFill>
                  <a:schemeClr val="dk1"/>
                </a:solidFill>
              </a:defRPr>
            </a:lvl8pPr>
            <a:lvl9pPr lvl="8" rtl="0" algn="ctr">
              <a:lnSpc>
                <a:spcPct val="100000"/>
              </a:lnSpc>
              <a:spcBef>
                <a:spcPts val="0"/>
              </a:spcBef>
              <a:spcAft>
                <a:spcPts val="0"/>
              </a:spcAft>
              <a:buClr>
                <a:schemeClr val="dk1"/>
              </a:buClr>
              <a:buSzPts val="2500"/>
              <a:buNone/>
              <a:defRPr sz="2500">
                <a:solidFill>
                  <a:schemeClr val="dk1"/>
                </a:solidFill>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spTree>
      <p:nvGrpSpPr>
        <p:cNvPr id="184" name="Shape 184"/>
        <p:cNvGrpSpPr/>
        <p:nvPr/>
      </p:nvGrpSpPr>
      <p:grpSpPr>
        <a:xfrm>
          <a:off x="0" y="0"/>
          <a:ext cx="0" cy="0"/>
          <a:chOff x="0" y="0"/>
          <a:chExt cx="0" cy="0"/>
        </a:xfrm>
      </p:grpSpPr>
      <p:sp>
        <p:nvSpPr>
          <p:cNvPr id="185" name="Google Shape;185;p15"/>
          <p:cNvSpPr/>
          <p:nvPr/>
        </p:nvSpPr>
        <p:spPr>
          <a:xfrm>
            <a:off x="5680591" y="1178273"/>
            <a:ext cx="3463418" cy="3965228"/>
          </a:xfrm>
          <a:custGeom>
            <a:rect b="b" l="l" r="r" t="t"/>
            <a:pathLst>
              <a:path extrusionOk="0" h="63128" w="55139">
                <a:moveTo>
                  <a:pt x="51236" y="0"/>
                </a:moveTo>
                <a:cubicBezTo>
                  <a:pt x="46307" y="0"/>
                  <a:pt x="42442" y="2833"/>
                  <a:pt x="42615" y="7929"/>
                </a:cubicBezTo>
                <a:cubicBezTo>
                  <a:pt x="42737" y="11030"/>
                  <a:pt x="44621" y="13735"/>
                  <a:pt x="46232" y="16379"/>
                </a:cubicBezTo>
                <a:cubicBezTo>
                  <a:pt x="47813" y="19054"/>
                  <a:pt x="49211" y="22215"/>
                  <a:pt x="48360" y="25164"/>
                </a:cubicBezTo>
                <a:cubicBezTo>
                  <a:pt x="47359" y="28578"/>
                  <a:pt x="45190" y="32105"/>
                  <a:pt x="38984" y="32105"/>
                </a:cubicBezTo>
                <a:cubicBezTo>
                  <a:pt x="38780" y="32105"/>
                  <a:pt x="38572" y="32102"/>
                  <a:pt x="38360" y="32094"/>
                </a:cubicBezTo>
                <a:cubicBezTo>
                  <a:pt x="34682" y="31942"/>
                  <a:pt x="31217" y="30453"/>
                  <a:pt x="27782" y="29054"/>
                </a:cubicBezTo>
                <a:cubicBezTo>
                  <a:pt x="25049" y="27908"/>
                  <a:pt x="22121" y="26878"/>
                  <a:pt x="19185" y="26878"/>
                </a:cubicBezTo>
                <a:cubicBezTo>
                  <a:pt x="18464" y="26878"/>
                  <a:pt x="17742" y="26941"/>
                  <a:pt x="17022" y="27079"/>
                </a:cubicBezTo>
                <a:cubicBezTo>
                  <a:pt x="11004" y="28143"/>
                  <a:pt x="6991" y="34161"/>
                  <a:pt x="5411" y="40088"/>
                </a:cubicBezTo>
                <a:cubicBezTo>
                  <a:pt x="3800" y="46015"/>
                  <a:pt x="3891" y="52337"/>
                  <a:pt x="2128" y="58234"/>
                </a:cubicBezTo>
                <a:cubicBezTo>
                  <a:pt x="1642" y="59906"/>
                  <a:pt x="912" y="61578"/>
                  <a:pt x="0" y="63128"/>
                </a:cubicBezTo>
                <a:lnTo>
                  <a:pt x="55138" y="63128"/>
                </a:lnTo>
                <a:lnTo>
                  <a:pt x="55138" y="63097"/>
                </a:lnTo>
                <a:lnTo>
                  <a:pt x="55138" y="574"/>
                </a:lnTo>
                <a:cubicBezTo>
                  <a:pt x="54165" y="270"/>
                  <a:pt x="53132" y="57"/>
                  <a:pt x="52068" y="27"/>
                </a:cubicBezTo>
                <a:cubicBezTo>
                  <a:pt x="51788" y="9"/>
                  <a:pt x="51511" y="0"/>
                  <a:pt x="5123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5"/>
          <p:cNvSpPr/>
          <p:nvPr/>
        </p:nvSpPr>
        <p:spPr>
          <a:xfrm>
            <a:off x="0" y="100"/>
            <a:ext cx="3759328" cy="2000955"/>
          </a:xfrm>
          <a:custGeom>
            <a:rect b="b" l="l" r="r" t="t"/>
            <a:pathLst>
              <a:path extrusionOk="0" h="31856" w="59850">
                <a:moveTo>
                  <a:pt x="1" y="1"/>
                </a:moveTo>
                <a:lnTo>
                  <a:pt x="1" y="61"/>
                </a:lnTo>
                <a:lnTo>
                  <a:pt x="1" y="31855"/>
                </a:lnTo>
                <a:cubicBezTo>
                  <a:pt x="183" y="31855"/>
                  <a:pt x="335" y="31825"/>
                  <a:pt x="517" y="31825"/>
                </a:cubicBezTo>
                <a:cubicBezTo>
                  <a:pt x="10700" y="30852"/>
                  <a:pt x="21035" y="26688"/>
                  <a:pt x="27114" y="18481"/>
                </a:cubicBezTo>
                <a:cubicBezTo>
                  <a:pt x="30184" y="14286"/>
                  <a:pt x="32494" y="8937"/>
                  <a:pt x="37357" y="7113"/>
                </a:cubicBezTo>
                <a:cubicBezTo>
                  <a:pt x="38893" y="6542"/>
                  <a:pt x="40508" y="6409"/>
                  <a:pt x="42151" y="6409"/>
                </a:cubicBezTo>
                <a:cubicBezTo>
                  <a:pt x="43588" y="6409"/>
                  <a:pt x="45046" y="6511"/>
                  <a:pt x="46490" y="6511"/>
                </a:cubicBezTo>
                <a:cubicBezTo>
                  <a:pt x="47086" y="6511"/>
                  <a:pt x="47680" y="6494"/>
                  <a:pt x="48269" y="6444"/>
                </a:cubicBezTo>
                <a:cubicBezTo>
                  <a:pt x="52798" y="6049"/>
                  <a:pt x="57054" y="3587"/>
                  <a:pt x="5985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7" name="Google Shape;187;p15"/>
          <p:cNvGrpSpPr/>
          <p:nvPr/>
        </p:nvGrpSpPr>
        <p:grpSpPr>
          <a:xfrm flipH="1">
            <a:off x="-872550" y="-690450"/>
            <a:ext cx="2475510" cy="2262186"/>
            <a:chOff x="7355300" y="3662050"/>
            <a:chExt cx="2475510" cy="2262186"/>
          </a:xfrm>
        </p:grpSpPr>
        <p:sp>
          <p:nvSpPr>
            <p:cNvPr id="188" name="Google Shape;188;p15"/>
            <p:cNvSpPr/>
            <p:nvPr/>
          </p:nvSpPr>
          <p:spPr>
            <a:xfrm>
              <a:off x="8284492" y="4386693"/>
              <a:ext cx="1546317" cy="1537543"/>
            </a:xfrm>
            <a:custGeom>
              <a:rect b="b" l="l" r="r" t="t"/>
              <a:pathLst>
                <a:path extrusionOk="0" h="30142" w="30314">
                  <a:moveTo>
                    <a:pt x="14935" y="9279"/>
                  </a:moveTo>
                  <a:cubicBezTo>
                    <a:pt x="15274" y="9279"/>
                    <a:pt x="15619" y="9308"/>
                    <a:pt x="15969" y="9368"/>
                  </a:cubicBezTo>
                  <a:cubicBezTo>
                    <a:pt x="18423" y="9817"/>
                    <a:pt x="20394" y="11787"/>
                    <a:pt x="20808" y="14207"/>
                  </a:cubicBezTo>
                  <a:cubicBezTo>
                    <a:pt x="21377" y="17933"/>
                    <a:pt x="18542" y="21139"/>
                    <a:pt x="14990" y="21139"/>
                  </a:cubicBezTo>
                  <a:cubicBezTo>
                    <a:pt x="14654" y="21139"/>
                    <a:pt x="14311" y="21110"/>
                    <a:pt x="13965" y="21051"/>
                  </a:cubicBezTo>
                  <a:cubicBezTo>
                    <a:pt x="11510" y="20636"/>
                    <a:pt x="9506" y="18666"/>
                    <a:pt x="9125" y="16211"/>
                  </a:cubicBezTo>
                  <a:cubicBezTo>
                    <a:pt x="8525" y="12486"/>
                    <a:pt x="11358" y="9279"/>
                    <a:pt x="14935" y="9279"/>
                  </a:cubicBezTo>
                  <a:close/>
                  <a:moveTo>
                    <a:pt x="14172" y="0"/>
                  </a:moveTo>
                  <a:cubicBezTo>
                    <a:pt x="13584" y="0"/>
                    <a:pt x="12997" y="346"/>
                    <a:pt x="12755" y="899"/>
                  </a:cubicBezTo>
                  <a:lnTo>
                    <a:pt x="11856" y="2904"/>
                  </a:lnTo>
                  <a:cubicBezTo>
                    <a:pt x="11752" y="2939"/>
                    <a:pt x="11718" y="2939"/>
                    <a:pt x="11649" y="2939"/>
                  </a:cubicBezTo>
                  <a:lnTo>
                    <a:pt x="9920" y="1694"/>
                  </a:lnTo>
                  <a:cubicBezTo>
                    <a:pt x="9616" y="1485"/>
                    <a:pt x="9291" y="1380"/>
                    <a:pt x="8974" y="1380"/>
                  </a:cubicBezTo>
                  <a:cubicBezTo>
                    <a:pt x="8714" y="1380"/>
                    <a:pt x="8460" y="1450"/>
                    <a:pt x="8227" y="1590"/>
                  </a:cubicBezTo>
                  <a:lnTo>
                    <a:pt x="7466" y="2040"/>
                  </a:lnTo>
                  <a:lnTo>
                    <a:pt x="6740" y="2455"/>
                  </a:lnTo>
                  <a:cubicBezTo>
                    <a:pt x="6222" y="2766"/>
                    <a:pt x="5911" y="3353"/>
                    <a:pt x="5980" y="3975"/>
                  </a:cubicBezTo>
                  <a:lnTo>
                    <a:pt x="6187" y="6049"/>
                  </a:lnTo>
                  <a:lnTo>
                    <a:pt x="5980" y="6257"/>
                  </a:lnTo>
                  <a:lnTo>
                    <a:pt x="3941" y="6049"/>
                  </a:lnTo>
                  <a:cubicBezTo>
                    <a:pt x="3906" y="6047"/>
                    <a:pt x="3871" y="6046"/>
                    <a:pt x="3837" y="6046"/>
                  </a:cubicBezTo>
                  <a:cubicBezTo>
                    <a:pt x="3254" y="6046"/>
                    <a:pt x="2713" y="6320"/>
                    <a:pt x="2420" y="6810"/>
                  </a:cubicBezTo>
                  <a:lnTo>
                    <a:pt x="2005" y="7570"/>
                  </a:lnTo>
                  <a:lnTo>
                    <a:pt x="1556" y="8296"/>
                  </a:lnTo>
                  <a:cubicBezTo>
                    <a:pt x="1245" y="8815"/>
                    <a:pt x="1314" y="9506"/>
                    <a:pt x="1659" y="9990"/>
                  </a:cubicBezTo>
                  <a:lnTo>
                    <a:pt x="2835" y="11580"/>
                  </a:lnTo>
                  <a:cubicBezTo>
                    <a:pt x="2765" y="11753"/>
                    <a:pt x="2731" y="11822"/>
                    <a:pt x="2696" y="12064"/>
                  </a:cubicBezTo>
                  <a:lnTo>
                    <a:pt x="933" y="12824"/>
                  </a:lnTo>
                  <a:cubicBezTo>
                    <a:pt x="346" y="13101"/>
                    <a:pt x="0" y="13654"/>
                    <a:pt x="0" y="14241"/>
                  </a:cubicBezTo>
                  <a:lnTo>
                    <a:pt x="0" y="15105"/>
                  </a:lnTo>
                  <a:lnTo>
                    <a:pt x="0" y="15970"/>
                  </a:lnTo>
                  <a:cubicBezTo>
                    <a:pt x="0" y="16592"/>
                    <a:pt x="346" y="17145"/>
                    <a:pt x="933" y="17421"/>
                  </a:cubicBezTo>
                  <a:lnTo>
                    <a:pt x="2662" y="18182"/>
                  </a:lnTo>
                  <a:cubicBezTo>
                    <a:pt x="2696" y="18389"/>
                    <a:pt x="2731" y="18527"/>
                    <a:pt x="2835" y="18735"/>
                  </a:cubicBezTo>
                  <a:lnTo>
                    <a:pt x="1728" y="20221"/>
                  </a:lnTo>
                  <a:cubicBezTo>
                    <a:pt x="1383" y="20739"/>
                    <a:pt x="1348" y="21396"/>
                    <a:pt x="1659" y="21915"/>
                  </a:cubicBezTo>
                  <a:lnTo>
                    <a:pt x="2074" y="22641"/>
                  </a:lnTo>
                  <a:lnTo>
                    <a:pt x="2523" y="23366"/>
                  </a:lnTo>
                  <a:cubicBezTo>
                    <a:pt x="2819" y="23859"/>
                    <a:pt x="3364" y="24164"/>
                    <a:pt x="3921" y="24164"/>
                  </a:cubicBezTo>
                  <a:cubicBezTo>
                    <a:pt x="3950" y="24164"/>
                    <a:pt x="3980" y="24163"/>
                    <a:pt x="4010" y="24161"/>
                  </a:cubicBezTo>
                  <a:lnTo>
                    <a:pt x="5842" y="23989"/>
                  </a:lnTo>
                  <a:cubicBezTo>
                    <a:pt x="6015" y="24161"/>
                    <a:pt x="6153" y="24334"/>
                    <a:pt x="6326" y="24438"/>
                  </a:cubicBezTo>
                  <a:lnTo>
                    <a:pt x="6153" y="26235"/>
                  </a:lnTo>
                  <a:cubicBezTo>
                    <a:pt x="6118" y="26823"/>
                    <a:pt x="6395" y="27445"/>
                    <a:pt x="6913" y="27722"/>
                  </a:cubicBezTo>
                  <a:lnTo>
                    <a:pt x="7674" y="28171"/>
                  </a:lnTo>
                  <a:lnTo>
                    <a:pt x="8400" y="28586"/>
                  </a:lnTo>
                  <a:cubicBezTo>
                    <a:pt x="8638" y="28729"/>
                    <a:pt x="8914" y="28799"/>
                    <a:pt x="9189" y="28799"/>
                  </a:cubicBezTo>
                  <a:cubicBezTo>
                    <a:pt x="9511" y="28799"/>
                    <a:pt x="9832" y="28703"/>
                    <a:pt x="10093" y="28517"/>
                  </a:cubicBezTo>
                  <a:lnTo>
                    <a:pt x="11545" y="27480"/>
                  </a:lnTo>
                  <a:cubicBezTo>
                    <a:pt x="11752" y="27514"/>
                    <a:pt x="11994" y="27618"/>
                    <a:pt x="12236" y="27652"/>
                  </a:cubicBezTo>
                  <a:lnTo>
                    <a:pt x="12962" y="29242"/>
                  </a:lnTo>
                  <a:cubicBezTo>
                    <a:pt x="13239" y="29796"/>
                    <a:pt x="13792" y="30141"/>
                    <a:pt x="14414" y="30141"/>
                  </a:cubicBezTo>
                  <a:lnTo>
                    <a:pt x="16142" y="30141"/>
                  </a:lnTo>
                  <a:cubicBezTo>
                    <a:pt x="16730" y="30141"/>
                    <a:pt x="17283" y="29796"/>
                    <a:pt x="17559" y="29242"/>
                  </a:cubicBezTo>
                  <a:lnTo>
                    <a:pt x="18320" y="27549"/>
                  </a:lnTo>
                  <a:cubicBezTo>
                    <a:pt x="18562" y="27514"/>
                    <a:pt x="18700" y="27445"/>
                    <a:pt x="18942" y="27376"/>
                  </a:cubicBezTo>
                  <a:lnTo>
                    <a:pt x="20394" y="28413"/>
                  </a:lnTo>
                  <a:cubicBezTo>
                    <a:pt x="20687" y="28608"/>
                    <a:pt x="21024" y="28715"/>
                    <a:pt x="21355" y="28715"/>
                  </a:cubicBezTo>
                  <a:cubicBezTo>
                    <a:pt x="21610" y="28715"/>
                    <a:pt x="21862" y="28652"/>
                    <a:pt x="22087" y="28517"/>
                  </a:cubicBezTo>
                  <a:lnTo>
                    <a:pt x="22813" y="28067"/>
                  </a:lnTo>
                  <a:lnTo>
                    <a:pt x="23574" y="27652"/>
                  </a:lnTo>
                  <a:cubicBezTo>
                    <a:pt x="24092" y="27341"/>
                    <a:pt x="24369" y="26754"/>
                    <a:pt x="24334" y="26132"/>
                  </a:cubicBezTo>
                  <a:lnTo>
                    <a:pt x="24161" y="24196"/>
                  </a:lnTo>
                  <a:lnTo>
                    <a:pt x="24507" y="23850"/>
                  </a:lnTo>
                  <a:lnTo>
                    <a:pt x="26408" y="24023"/>
                  </a:lnTo>
                  <a:cubicBezTo>
                    <a:pt x="26438" y="24025"/>
                    <a:pt x="26467" y="24026"/>
                    <a:pt x="26497" y="24026"/>
                  </a:cubicBezTo>
                  <a:cubicBezTo>
                    <a:pt x="27058" y="24026"/>
                    <a:pt x="27633" y="23720"/>
                    <a:pt x="27929" y="23228"/>
                  </a:cubicBezTo>
                  <a:lnTo>
                    <a:pt x="28344" y="22502"/>
                  </a:lnTo>
                  <a:lnTo>
                    <a:pt x="28793" y="21776"/>
                  </a:lnTo>
                  <a:cubicBezTo>
                    <a:pt x="29070" y="21258"/>
                    <a:pt x="29035" y="20567"/>
                    <a:pt x="28689" y="20083"/>
                  </a:cubicBezTo>
                  <a:lnTo>
                    <a:pt x="27480" y="18389"/>
                  </a:lnTo>
                  <a:cubicBezTo>
                    <a:pt x="27514" y="18285"/>
                    <a:pt x="27514" y="18182"/>
                    <a:pt x="27583" y="18043"/>
                  </a:cubicBezTo>
                  <a:lnTo>
                    <a:pt x="29381" y="17248"/>
                  </a:lnTo>
                  <a:cubicBezTo>
                    <a:pt x="29934" y="16972"/>
                    <a:pt x="30314" y="16419"/>
                    <a:pt x="30314" y="15797"/>
                  </a:cubicBezTo>
                  <a:lnTo>
                    <a:pt x="30314" y="14933"/>
                  </a:lnTo>
                  <a:lnTo>
                    <a:pt x="30314" y="14068"/>
                  </a:lnTo>
                  <a:cubicBezTo>
                    <a:pt x="30314" y="13481"/>
                    <a:pt x="29968" y="12928"/>
                    <a:pt x="29381" y="12651"/>
                  </a:cubicBezTo>
                  <a:lnTo>
                    <a:pt x="27307" y="11822"/>
                  </a:lnTo>
                  <a:cubicBezTo>
                    <a:pt x="27272" y="11753"/>
                    <a:pt x="27272" y="11718"/>
                    <a:pt x="27272" y="11614"/>
                  </a:cubicBezTo>
                  <a:lnTo>
                    <a:pt x="28516" y="9886"/>
                  </a:lnTo>
                  <a:cubicBezTo>
                    <a:pt x="28862" y="9368"/>
                    <a:pt x="28931" y="8711"/>
                    <a:pt x="28620" y="8192"/>
                  </a:cubicBezTo>
                  <a:lnTo>
                    <a:pt x="28171" y="7467"/>
                  </a:lnTo>
                  <a:lnTo>
                    <a:pt x="27756" y="6741"/>
                  </a:lnTo>
                  <a:cubicBezTo>
                    <a:pt x="27461" y="6248"/>
                    <a:pt x="26916" y="5943"/>
                    <a:pt x="26329" y="5943"/>
                  </a:cubicBezTo>
                  <a:cubicBezTo>
                    <a:pt x="26298" y="5943"/>
                    <a:pt x="26267" y="5944"/>
                    <a:pt x="26235" y="5946"/>
                  </a:cubicBezTo>
                  <a:lnTo>
                    <a:pt x="23988" y="6188"/>
                  </a:lnTo>
                  <a:lnTo>
                    <a:pt x="23885" y="6084"/>
                  </a:lnTo>
                  <a:lnTo>
                    <a:pt x="24127" y="3941"/>
                  </a:lnTo>
                  <a:cubicBezTo>
                    <a:pt x="24161" y="3319"/>
                    <a:pt x="23850" y="2731"/>
                    <a:pt x="23332" y="2420"/>
                  </a:cubicBezTo>
                  <a:lnTo>
                    <a:pt x="22606" y="1971"/>
                  </a:lnTo>
                  <a:lnTo>
                    <a:pt x="21880" y="1556"/>
                  </a:lnTo>
                  <a:cubicBezTo>
                    <a:pt x="21641" y="1413"/>
                    <a:pt x="21366" y="1343"/>
                    <a:pt x="21091" y="1343"/>
                  </a:cubicBezTo>
                  <a:cubicBezTo>
                    <a:pt x="20769" y="1343"/>
                    <a:pt x="20447" y="1439"/>
                    <a:pt x="20186" y="1625"/>
                  </a:cubicBezTo>
                  <a:lnTo>
                    <a:pt x="18354" y="2939"/>
                  </a:lnTo>
                  <a:cubicBezTo>
                    <a:pt x="18320" y="2939"/>
                    <a:pt x="18285" y="2904"/>
                    <a:pt x="18251" y="2904"/>
                  </a:cubicBezTo>
                  <a:lnTo>
                    <a:pt x="17317" y="899"/>
                  </a:lnTo>
                  <a:cubicBezTo>
                    <a:pt x="17075" y="346"/>
                    <a:pt x="16522" y="0"/>
                    <a:pt x="1590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15"/>
            <p:cNvSpPr/>
            <p:nvPr/>
          </p:nvSpPr>
          <p:spPr>
            <a:xfrm>
              <a:off x="8534848" y="4647658"/>
              <a:ext cx="1026219" cy="1027954"/>
            </a:xfrm>
            <a:custGeom>
              <a:rect b="b" l="l" r="r" t="t"/>
              <a:pathLst>
                <a:path extrusionOk="0" h="20152" w="20118">
                  <a:moveTo>
                    <a:pt x="10059" y="1141"/>
                  </a:moveTo>
                  <a:cubicBezTo>
                    <a:pt x="15036" y="1141"/>
                    <a:pt x="19046" y="5150"/>
                    <a:pt x="19046" y="10128"/>
                  </a:cubicBezTo>
                  <a:cubicBezTo>
                    <a:pt x="19046" y="15105"/>
                    <a:pt x="15036" y="19115"/>
                    <a:pt x="10059" y="19115"/>
                  </a:cubicBezTo>
                  <a:cubicBezTo>
                    <a:pt x="5082" y="19115"/>
                    <a:pt x="1072" y="15105"/>
                    <a:pt x="1072" y="10128"/>
                  </a:cubicBezTo>
                  <a:cubicBezTo>
                    <a:pt x="1072" y="5150"/>
                    <a:pt x="5082" y="1141"/>
                    <a:pt x="10059" y="1141"/>
                  </a:cubicBezTo>
                  <a:close/>
                  <a:moveTo>
                    <a:pt x="10059" y="0"/>
                  </a:moveTo>
                  <a:cubicBezTo>
                    <a:pt x="4494" y="0"/>
                    <a:pt x="0" y="4563"/>
                    <a:pt x="0" y="10093"/>
                  </a:cubicBezTo>
                  <a:cubicBezTo>
                    <a:pt x="0" y="15658"/>
                    <a:pt x="4528" y="20152"/>
                    <a:pt x="10059" y="20152"/>
                  </a:cubicBezTo>
                  <a:cubicBezTo>
                    <a:pt x="15624" y="20152"/>
                    <a:pt x="20117" y="15658"/>
                    <a:pt x="20117" y="10093"/>
                  </a:cubicBezTo>
                  <a:cubicBezTo>
                    <a:pt x="20117" y="4494"/>
                    <a:pt x="15589" y="0"/>
                    <a:pt x="1005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5"/>
            <p:cNvSpPr/>
            <p:nvPr/>
          </p:nvSpPr>
          <p:spPr>
            <a:xfrm>
              <a:off x="7355300" y="3662050"/>
              <a:ext cx="1179606" cy="1183126"/>
            </a:xfrm>
            <a:custGeom>
              <a:rect b="b" l="l" r="r" t="t"/>
              <a:pathLst>
                <a:path extrusionOk="0" h="23194" w="23125">
                  <a:moveTo>
                    <a:pt x="11528" y="7193"/>
                  </a:moveTo>
                  <a:cubicBezTo>
                    <a:pt x="11782" y="7193"/>
                    <a:pt x="12042" y="7215"/>
                    <a:pt x="12306" y="7259"/>
                  </a:cubicBezTo>
                  <a:cubicBezTo>
                    <a:pt x="14172" y="7535"/>
                    <a:pt x="15693" y="9056"/>
                    <a:pt x="15969" y="10923"/>
                  </a:cubicBezTo>
                  <a:cubicBezTo>
                    <a:pt x="16444" y="13707"/>
                    <a:pt x="14283" y="16173"/>
                    <a:pt x="11555" y="16173"/>
                  </a:cubicBezTo>
                  <a:cubicBezTo>
                    <a:pt x="11302" y="16173"/>
                    <a:pt x="11045" y="16151"/>
                    <a:pt x="10785" y="16108"/>
                  </a:cubicBezTo>
                  <a:cubicBezTo>
                    <a:pt x="8953" y="15796"/>
                    <a:pt x="7432" y="14276"/>
                    <a:pt x="7121" y="12444"/>
                  </a:cubicBezTo>
                  <a:cubicBezTo>
                    <a:pt x="6647" y="9631"/>
                    <a:pt x="8803" y="7193"/>
                    <a:pt x="11528" y="7193"/>
                  </a:cubicBezTo>
                  <a:close/>
                  <a:moveTo>
                    <a:pt x="10888" y="0"/>
                  </a:moveTo>
                  <a:cubicBezTo>
                    <a:pt x="10404" y="0"/>
                    <a:pt x="9990" y="242"/>
                    <a:pt x="9817" y="692"/>
                  </a:cubicBezTo>
                  <a:lnTo>
                    <a:pt x="9126" y="2178"/>
                  </a:lnTo>
                  <a:cubicBezTo>
                    <a:pt x="9056" y="2178"/>
                    <a:pt x="9022" y="2212"/>
                    <a:pt x="8953" y="2212"/>
                  </a:cubicBezTo>
                  <a:lnTo>
                    <a:pt x="7639" y="1383"/>
                  </a:lnTo>
                  <a:cubicBezTo>
                    <a:pt x="7430" y="1231"/>
                    <a:pt x="7179" y="1152"/>
                    <a:pt x="6933" y="1152"/>
                  </a:cubicBezTo>
                  <a:cubicBezTo>
                    <a:pt x="6731" y="1152"/>
                    <a:pt x="6532" y="1205"/>
                    <a:pt x="6360" y="1314"/>
                  </a:cubicBezTo>
                  <a:lnTo>
                    <a:pt x="5773" y="1659"/>
                  </a:lnTo>
                  <a:lnTo>
                    <a:pt x="5220" y="2005"/>
                  </a:lnTo>
                  <a:cubicBezTo>
                    <a:pt x="4840" y="2247"/>
                    <a:pt x="4563" y="2696"/>
                    <a:pt x="4632" y="3180"/>
                  </a:cubicBezTo>
                  <a:lnTo>
                    <a:pt x="4805" y="4770"/>
                  </a:lnTo>
                  <a:lnTo>
                    <a:pt x="4632" y="4943"/>
                  </a:lnTo>
                  <a:lnTo>
                    <a:pt x="3077" y="4770"/>
                  </a:lnTo>
                  <a:cubicBezTo>
                    <a:pt x="3042" y="4768"/>
                    <a:pt x="3008" y="4767"/>
                    <a:pt x="2974" y="4767"/>
                  </a:cubicBezTo>
                  <a:cubicBezTo>
                    <a:pt x="2530" y="4767"/>
                    <a:pt x="2126" y="4975"/>
                    <a:pt x="1901" y="5392"/>
                  </a:cubicBezTo>
                  <a:lnTo>
                    <a:pt x="1556" y="5945"/>
                  </a:lnTo>
                  <a:lnTo>
                    <a:pt x="1210" y="6498"/>
                  </a:lnTo>
                  <a:cubicBezTo>
                    <a:pt x="1003" y="6913"/>
                    <a:pt x="1003" y="7432"/>
                    <a:pt x="1245" y="7812"/>
                  </a:cubicBezTo>
                  <a:lnTo>
                    <a:pt x="2109" y="9022"/>
                  </a:lnTo>
                  <a:cubicBezTo>
                    <a:pt x="2074" y="9160"/>
                    <a:pt x="2074" y="9229"/>
                    <a:pt x="2040" y="9367"/>
                  </a:cubicBezTo>
                  <a:lnTo>
                    <a:pt x="692" y="9955"/>
                  </a:lnTo>
                  <a:cubicBezTo>
                    <a:pt x="242" y="10128"/>
                    <a:pt x="0" y="10577"/>
                    <a:pt x="0" y="11061"/>
                  </a:cubicBezTo>
                  <a:lnTo>
                    <a:pt x="0" y="11683"/>
                  </a:lnTo>
                  <a:lnTo>
                    <a:pt x="0" y="12340"/>
                  </a:lnTo>
                  <a:cubicBezTo>
                    <a:pt x="0" y="12824"/>
                    <a:pt x="242" y="13239"/>
                    <a:pt x="692" y="13411"/>
                  </a:cubicBezTo>
                  <a:lnTo>
                    <a:pt x="1971" y="14034"/>
                  </a:lnTo>
                  <a:cubicBezTo>
                    <a:pt x="2040" y="14206"/>
                    <a:pt x="2074" y="14276"/>
                    <a:pt x="2109" y="14448"/>
                  </a:cubicBezTo>
                  <a:lnTo>
                    <a:pt x="1279" y="15589"/>
                  </a:lnTo>
                  <a:cubicBezTo>
                    <a:pt x="1037" y="15969"/>
                    <a:pt x="1003" y="16488"/>
                    <a:pt x="1245" y="16868"/>
                  </a:cubicBezTo>
                  <a:lnTo>
                    <a:pt x="1590" y="17456"/>
                  </a:lnTo>
                  <a:lnTo>
                    <a:pt x="1901" y="18009"/>
                  </a:lnTo>
                  <a:cubicBezTo>
                    <a:pt x="2087" y="18349"/>
                    <a:pt x="2495" y="18607"/>
                    <a:pt x="2926" y="18607"/>
                  </a:cubicBezTo>
                  <a:cubicBezTo>
                    <a:pt x="2976" y="18607"/>
                    <a:pt x="3026" y="18603"/>
                    <a:pt x="3077" y="18596"/>
                  </a:cubicBezTo>
                  <a:lnTo>
                    <a:pt x="4459" y="18493"/>
                  </a:lnTo>
                  <a:lnTo>
                    <a:pt x="4805" y="18838"/>
                  </a:lnTo>
                  <a:lnTo>
                    <a:pt x="4667" y="20152"/>
                  </a:lnTo>
                  <a:cubicBezTo>
                    <a:pt x="4632" y="20636"/>
                    <a:pt x="4840" y="21085"/>
                    <a:pt x="5254" y="21327"/>
                  </a:cubicBezTo>
                  <a:lnTo>
                    <a:pt x="5842" y="21673"/>
                  </a:lnTo>
                  <a:lnTo>
                    <a:pt x="6395" y="22018"/>
                  </a:lnTo>
                  <a:cubicBezTo>
                    <a:pt x="6578" y="22118"/>
                    <a:pt x="6792" y="22170"/>
                    <a:pt x="7008" y="22170"/>
                  </a:cubicBezTo>
                  <a:cubicBezTo>
                    <a:pt x="7242" y="22170"/>
                    <a:pt x="7476" y="22109"/>
                    <a:pt x="7674" y="21984"/>
                  </a:cubicBezTo>
                  <a:lnTo>
                    <a:pt x="8814" y="21154"/>
                  </a:lnTo>
                  <a:lnTo>
                    <a:pt x="9333" y="21292"/>
                  </a:lnTo>
                  <a:lnTo>
                    <a:pt x="9886" y="22502"/>
                  </a:lnTo>
                  <a:cubicBezTo>
                    <a:pt x="10059" y="22917"/>
                    <a:pt x="10508" y="23193"/>
                    <a:pt x="10958" y="23193"/>
                  </a:cubicBezTo>
                  <a:lnTo>
                    <a:pt x="12271" y="23193"/>
                  </a:lnTo>
                  <a:cubicBezTo>
                    <a:pt x="12755" y="23193"/>
                    <a:pt x="13170" y="22917"/>
                    <a:pt x="13343" y="22502"/>
                  </a:cubicBezTo>
                  <a:lnTo>
                    <a:pt x="13896" y="21189"/>
                  </a:lnTo>
                  <a:cubicBezTo>
                    <a:pt x="14068" y="21154"/>
                    <a:pt x="14207" y="21119"/>
                    <a:pt x="14379" y="21085"/>
                  </a:cubicBezTo>
                  <a:lnTo>
                    <a:pt x="15520" y="21880"/>
                  </a:lnTo>
                  <a:cubicBezTo>
                    <a:pt x="15729" y="22032"/>
                    <a:pt x="15980" y="22111"/>
                    <a:pt x="16227" y="22111"/>
                  </a:cubicBezTo>
                  <a:cubicBezTo>
                    <a:pt x="16429" y="22111"/>
                    <a:pt x="16628" y="22058"/>
                    <a:pt x="16799" y="21949"/>
                  </a:cubicBezTo>
                  <a:lnTo>
                    <a:pt x="17352" y="21603"/>
                  </a:lnTo>
                  <a:lnTo>
                    <a:pt x="17905" y="21258"/>
                  </a:lnTo>
                  <a:cubicBezTo>
                    <a:pt x="18320" y="21016"/>
                    <a:pt x="18562" y="20566"/>
                    <a:pt x="18527" y="20083"/>
                  </a:cubicBezTo>
                  <a:lnTo>
                    <a:pt x="18389" y="18596"/>
                  </a:lnTo>
                  <a:lnTo>
                    <a:pt x="18666" y="18354"/>
                  </a:lnTo>
                  <a:lnTo>
                    <a:pt x="20083" y="18493"/>
                  </a:lnTo>
                  <a:cubicBezTo>
                    <a:pt x="20117" y="18495"/>
                    <a:pt x="20152" y="18496"/>
                    <a:pt x="20185" y="18496"/>
                  </a:cubicBezTo>
                  <a:cubicBezTo>
                    <a:pt x="20625" y="18496"/>
                    <a:pt x="21001" y="18288"/>
                    <a:pt x="21258" y="17870"/>
                  </a:cubicBezTo>
                  <a:lnTo>
                    <a:pt x="21604" y="17317"/>
                  </a:lnTo>
                  <a:lnTo>
                    <a:pt x="21915" y="16764"/>
                  </a:lnTo>
                  <a:cubicBezTo>
                    <a:pt x="22122" y="16350"/>
                    <a:pt x="22122" y="15831"/>
                    <a:pt x="21846" y="15451"/>
                  </a:cubicBezTo>
                  <a:lnTo>
                    <a:pt x="20947" y="14206"/>
                  </a:lnTo>
                  <a:cubicBezTo>
                    <a:pt x="20981" y="14068"/>
                    <a:pt x="20981" y="14034"/>
                    <a:pt x="21051" y="13930"/>
                  </a:cubicBezTo>
                  <a:lnTo>
                    <a:pt x="22433" y="13308"/>
                  </a:lnTo>
                  <a:cubicBezTo>
                    <a:pt x="22848" y="13135"/>
                    <a:pt x="23124" y="12686"/>
                    <a:pt x="23124" y="12202"/>
                  </a:cubicBezTo>
                  <a:lnTo>
                    <a:pt x="23124" y="11580"/>
                  </a:lnTo>
                  <a:lnTo>
                    <a:pt x="23124" y="10888"/>
                  </a:lnTo>
                  <a:cubicBezTo>
                    <a:pt x="23124" y="10404"/>
                    <a:pt x="22848" y="9955"/>
                    <a:pt x="22433" y="9782"/>
                  </a:cubicBezTo>
                  <a:lnTo>
                    <a:pt x="20912" y="9091"/>
                  </a:lnTo>
                  <a:cubicBezTo>
                    <a:pt x="20912" y="9022"/>
                    <a:pt x="20878" y="9022"/>
                    <a:pt x="20878" y="8918"/>
                  </a:cubicBezTo>
                  <a:lnTo>
                    <a:pt x="21811" y="7639"/>
                  </a:lnTo>
                  <a:cubicBezTo>
                    <a:pt x="22088" y="7259"/>
                    <a:pt x="22122" y="6740"/>
                    <a:pt x="21846" y="6326"/>
                  </a:cubicBezTo>
                  <a:lnTo>
                    <a:pt x="21500" y="5773"/>
                  </a:lnTo>
                  <a:lnTo>
                    <a:pt x="21154" y="5220"/>
                  </a:lnTo>
                  <a:cubicBezTo>
                    <a:pt x="20960" y="4831"/>
                    <a:pt x="20523" y="4594"/>
                    <a:pt x="20099" y="4594"/>
                  </a:cubicBezTo>
                  <a:cubicBezTo>
                    <a:pt x="20071" y="4594"/>
                    <a:pt x="20042" y="4595"/>
                    <a:pt x="20014" y="4597"/>
                  </a:cubicBezTo>
                  <a:lnTo>
                    <a:pt x="18320" y="4770"/>
                  </a:lnTo>
                  <a:lnTo>
                    <a:pt x="18216" y="4701"/>
                  </a:lnTo>
                  <a:lnTo>
                    <a:pt x="18389" y="3042"/>
                  </a:lnTo>
                  <a:cubicBezTo>
                    <a:pt x="18458" y="2593"/>
                    <a:pt x="18216" y="2143"/>
                    <a:pt x="17801" y="1867"/>
                  </a:cubicBezTo>
                  <a:lnTo>
                    <a:pt x="17248" y="1556"/>
                  </a:lnTo>
                  <a:lnTo>
                    <a:pt x="16661" y="1210"/>
                  </a:lnTo>
                  <a:cubicBezTo>
                    <a:pt x="16477" y="1093"/>
                    <a:pt x="16261" y="1033"/>
                    <a:pt x="16044" y="1033"/>
                  </a:cubicBezTo>
                  <a:cubicBezTo>
                    <a:pt x="15812" y="1033"/>
                    <a:pt x="15578" y="1102"/>
                    <a:pt x="15382" y="1245"/>
                  </a:cubicBezTo>
                  <a:lnTo>
                    <a:pt x="13999" y="2212"/>
                  </a:lnTo>
                  <a:cubicBezTo>
                    <a:pt x="13965" y="2212"/>
                    <a:pt x="13965" y="2212"/>
                    <a:pt x="13896" y="2178"/>
                  </a:cubicBezTo>
                  <a:lnTo>
                    <a:pt x="13204" y="692"/>
                  </a:lnTo>
                  <a:cubicBezTo>
                    <a:pt x="13031" y="242"/>
                    <a:pt x="12617" y="0"/>
                    <a:pt x="1213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5"/>
            <p:cNvSpPr/>
            <p:nvPr/>
          </p:nvSpPr>
          <p:spPr>
            <a:xfrm>
              <a:off x="7552758" y="3868333"/>
              <a:ext cx="781167" cy="781116"/>
            </a:xfrm>
            <a:custGeom>
              <a:rect b="b" l="l" r="r" t="t"/>
              <a:pathLst>
                <a:path extrusionOk="0" h="15313" w="15314">
                  <a:moveTo>
                    <a:pt x="7674" y="830"/>
                  </a:moveTo>
                  <a:cubicBezTo>
                    <a:pt x="11407" y="830"/>
                    <a:pt x="14483" y="3872"/>
                    <a:pt x="14483" y="7639"/>
                  </a:cubicBezTo>
                  <a:cubicBezTo>
                    <a:pt x="14483" y="11407"/>
                    <a:pt x="11407" y="14483"/>
                    <a:pt x="7674" y="14483"/>
                  </a:cubicBezTo>
                  <a:cubicBezTo>
                    <a:pt x="3907" y="14483"/>
                    <a:pt x="830" y="11407"/>
                    <a:pt x="830" y="7639"/>
                  </a:cubicBezTo>
                  <a:cubicBezTo>
                    <a:pt x="830" y="3872"/>
                    <a:pt x="3907" y="830"/>
                    <a:pt x="7674" y="830"/>
                  </a:cubicBezTo>
                  <a:close/>
                  <a:moveTo>
                    <a:pt x="7674" y="0"/>
                  </a:moveTo>
                  <a:cubicBezTo>
                    <a:pt x="3423" y="0"/>
                    <a:pt x="1" y="3422"/>
                    <a:pt x="1" y="7639"/>
                  </a:cubicBezTo>
                  <a:cubicBezTo>
                    <a:pt x="1" y="11891"/>
                    <a:pt x="3423" y="15313"/>
                    <a:pt x="7674" y="15313"/>
                  </a:cubicBezTo>
                  <a:cubicBezTo>
                    <a:pt x="11891" y="15313"/>
                    <a:pt x="15313" y="11856"/>
                    <a:pt x="15313" y="7639"/>
                  </a:cubicBezTo>
                  <a:cubicBezTo>
                    <a:pt x="15313" y="3422"/>
                    <a:pt x="11891" y="0"/>
                    <a:pt x="767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2" name="Google Shape;192;p15"/>
          <p:cNvGrpSpPr/>
          <p:nvPr/>
        </p:nvGrpSpPr>
        <p:grpSpPr>
          <a:xfrm>
            <a:off x="7992371" y="4057100"/>
            <a:ext cx="1546317" cy="1537543"/>
            <a:chOff x="8068571" y="4057100"/>
            <a:chExt cx="1546317" cy="1537543"/>
          </a:xfrm>
        </p:grpSpPr>
        <p:sp>
          <p:nvSpPr>
            <p:cNvPr id="193" name="Google Shape;193;p15"/>
            <p:cNvSpPr/>
            <p:nvPr/>
          </p:nvSpPr>
          <p:spPr>
            <a:xfrm rot="10800000">
              <a:off x="8068571" y="4057100"/>
              <a:ext cx="1546317" cy="1537543"/>
            </a:xfrm>
            <a:custGeom>
              <a:rect b="b" l="l" r="r" t="t"/>
              <a:pathLst>
                <a:path extrusionOk="0" h="30142" w="30314">
                  <a:moveTo>
                    <a:pt x="14935" y="9279"/>
                  </a:moveTo>
                  <a:cubicBezTo>
                    <a:pt x="15274" y="9279"/>
                    <a:pt x="15619" y="9308"/>
                    <a:pt x="15969" y="9368"/>
                  </a:cubicBezTo>
                  <a:cubicBezTo>
                    <a:pt x="18423" y="9817"/>
                    <a:pt x="20394" y="11787"/>
                    <a:pt x="20808" y="14207"/>
                  </a:cubicBezTo>
                  <a:cubicBezTo>
                    <a:pt x="21377" y="17933"/>
                    <a:pt x="18542" y="21139"/>
                    <a:pt x="14990" y="21139"/>
                  </a:cubicBezTo>
                  <a:cubicBezTo>
                    <a:pt x="14654" y="21139"/>
                    <a:pt x="14311" y="21110"/>
                    <a:pt x="13965" y="21051"/>
                  </a:cubicBezTo>
                  <a:cubicBezTo>
                    <a:pt x="11510" y="20636"/>
                    <a:pt x="9506" y="18666"/>
                    <a:pt x="9125" y="16211"/>
                  </a:cubicBezTo>
                  <a:cubicBezTo>
                    <a:pt x="8525" y="12486"/>
                    <a:pt x="11358" y="9279"/>
                    <a:pt x="14935" y="9279"/>
                  </a:cubicBezTo>
                  <a:close/>
                  <a:moveTo>
                    <a:pt x="14172" y="0"/>
                  </a:moveTo>
                  <a:cubicBezTo>
                    <a:pt x="13584" y="0"/>
                    <a:pt x="12997" y="346"/>
                    <a:pt x="12755" y="899"/>
                  </a:cubicBezTo>
                  <a:lnTo>
                    <a:pt x="11856" y="2904"/>
                  </a:lnTo>
                  <a:cubicBezTo>
                    <a:pt x="11752" y="2939"/>
                    <a:pt x="11718" y="2939"/>
                    <a:pt x="11649" y="2939"/>
                  </a:cubicBezTo>
                  <a:lnTo>
                    <a:pt x="9920" y="1694"/>
                  </a:lnTo>
                  <a:cubicBezTo>
                    <a:pt x="9616" y="1485"/>
                    <a:pt x="9291" y="1380"/>
                    <a:pt x="8974" y="1380"/>
                  </a:cubicBezTo>
                  <a:cubicBezTo>
                    <a:pt x="8714" y="1380"/>
                    <a:pt x="8460" y="1450"/>
                    <a:pt x="8227" y="1590"/>
                  </a:cubicBezTo>
                  <a:lnTo>
                    <a:pt x="7466" y="2040"/>
                  </a:lnTo>
                  <a:lnTo>
                    <a:pt x="6740" y="2455"/>
                  </a:lnTo>
                  <a:cubicBezTo>
                    <a:pt x="6222" y="2766"/>
                    <a:pt x="5911" y="3353"/>
                    <a:pt x="5980" y="3975"/>
                  </a:cubicBezTo>
                  <a:lnTo>
                    <a:pt x="6187" y="6049"/>
                  </a:lnTo>
                  <a:lnTo>
                    <a:pt x="5980" y="6257"/>
                  </a:lnTo>
                  <a:lnTo>
                    <a:pt x="3941" y="6049"/>
                  </a:lnTo>
                  <a:cubicBezTo>
                    <a:pt x="3906" y="6047"/>
                    <a:pt x="3871" y="6046"/>
                    <a:pt x="3837" y="6046"/>
                  </a:cubicBezTo>
                  <a:cubicBezTo>
                    <a:pt x="3254" y="6046"/>
                    <a:pt x="2713" y="6320"/>
                    <a:pt x="2420" y="6810"/>
                  </a:cubicBezTo>
                  <a:lnTo>
                    <a:pt x="2005" y="7570"/>
                  </a:lnTo>
                  <a:lnTo>
                    <a:pt x="1556" y="8296"/>
                  </a:lnTo>
                  <a:cubicBezTo>
                    <a:pt x="1245" y="8815"/>
                    <a:pt x="1314" y="9506"/>
                    <a:pt x="1659" y="9990"/>
                  </a:cubicBezTo>
                  <a:lnTo>
                    <a:pt x="2835" y="11580"/>
                  </a:lnTo>
                  <a:cubicBezTo>
                    <a:pt x="2765" y="11753"/>
                    <a:pt x="2731" y="11822"/>
                    <a:pt x="2696" y="12064"/>
                  </a:cubicBezTo>
                  <a:lnTo>
                    <a:pt x="933" y="12824"/>
                  </a:lnTo>
                  <a:cubicBezTo>
                    <a:pt x="346" y="13101"/>
                    <a:pt x="0" y="13654"/>
                    <a:pt x="0" y="14241"/>
                  </a:cubicBezTo>
                  <a:lnTo>
                    <a:pt x="0" y="15105"/>
                  </a:lnTo>
                  <a:lnTo>
                    <a:pt x="0" y="15970"/>
                  </a:lnTo>
                  <a:cubicBezTo>
                    <a:pt x="0" y="16592"/>
                    <a:pt x="346" y="17145"/>
                    <a:pt x="933" y="17421"/>
                  </a:cubicBezTo>
                  <a:lnTo>
                    <a:pt x="2662" y="18182"/>
                  </a:lnTo>
                  <a:cubicBezTo>
                    <a:pt x="2696" y="18389"/>
                    <a:pt x="2731" y="18527"/>
                    <a:pt x="2835" y="18735"/>
                  </a:cubicBezTo>
                  <a:lnTo>
                    <a:pt x="1728" y="20221"/>
                  </a:lnTo>
                  <a:cubicBezTo>
                    <a:pt x="1383" y="20739"/>
                    <a:pt x="1348" y="21396"/>
                    <a:pt x="1659" y="21915"/>
                  </a:cubicBezTo>
                  <a:lnTo>
                    <a:pt x="2074" y="22641"/>
                  </a:lnTo>
                  <a:lnTo>
                    <a:pt x="2523" y="23366"/>
                  </a:lnTo>
                  <a:cubicBezTo>
                    <a:pt x="2819" y="23859"/>
                    <a:pt x="3364" y="24164"/>
                    <a:pt x="3921" y="24164"/>
                  </a:cubicBezTo>
                  <a:cubicBezTo>
                    <a:pt x="3950" y="24164"/>
                    <a:pt x="3980" y="24163"/>
                    <a:pt x="4010" y="24161"/>
                  </a:cubicBezTo>
                  <a:lnTo>
                    <a:pt x="5842" y="23989"/>
                  </a:lnTo>
                  <a:cubicBezTo>
                    <a:pt x="6015" y="24161"/>
                    <a:pt x="6153" y="24334"/>
                    <a:pt x="6326" y="24438"/>
                  </a:cubicBezTo>
                  <a:lnTo>
                    <a:pt x="6153" y="26235"/>
                  </a:lnTo>
                  <a:cubicBezTo>
                    <a:pt x="6118" y="26823"/>
                    <a:pt x="6395" y="27445"/>
                    <a:pt x="6913" y="27722"/>
                  </a:cubicBezTo>
                  <a:lnTo>
                    <a:pt x="7674" y="28171"/>
                  </a:lnTo>
                  <a:lnTo>
                    <a:pt x="8400" y="28586"/>
                  </a:lnTo>
                  <a:cubicBezTo>
                    <a:pt x="8638" y="28729"/>
                    <a:pt x="8914" y="28799"/>
                    <a:pt x="9189" y="28799"/>
                  </a:cubicBezTo>
                  <a:cubicBezTo>
                    <a:pt x="9511" y="28799"/>
                    <a:pt x="9832" y="28703"/>
                    <a:pt x="10093" y="28517"/>
                  </a:cubicBezTo>
                  <a:lnTo>
                    <a:pt x="11545" y="27480"/>
                  </a:lnTo>
                  <a:cubicBezTo>
                    <a:pt x="11752" y="27514"/>
                    <a:pt x="11994" y="27618"/>
                    <a:pt x="12236" y="27652"/>
                  </a:cubicBezTo>
                  <a:lnTo>
                    <a:pt x="12962" y="29242"/>
                  </a:lnTo>
                  <a:cubicBezTo>
                    <a:pt x="13239" y="29796"/>
                    <a:pt x="13792" y="30141"/>
                    <a:pt x="14414" y="30141"/>
                  </a:cubicBezTo>
                  <a:lnTo>
                    <a:pt x="16142" y="30141"/>
                  </a:lnTo>
                  <a:cubicBezTo>
                    <a:pt x="16730" y="30141"/>
                    <a:pt x="17283" y="29796"/>
                    <a:pt x="17559" y="29242"/>
                  </a:cubicBezTo>
                  <a:lnTo>
                    <a:pt x="18320" y="27549"/>
                  </a:lnTo>
                  <a:cubicBezTo>
                    <a:pt x="18562" y="27514"/>
                    <a:pt x="18700" y="27445"/>
                    <a:pt x="18942" y="27376"/>
                  </a:cubicBezTo>
                  <a:lnTo>
                    <a:pt x="20394" y="28413"/>
                  </a:lnTo>
                  <a:cubicBezTo>
                    <a:pt x="20687" y="28608"/>
                    <a:pt x="21024" y="28715"/>
                    <a:pt x="21355" y="28715"/>
                  </a:cubicBezTo>
                  <a:cubicBezTo>
                    <a:pt x="21610" y="28715"/>
                    <a:pt x="21862" y="28652"/>
                    <a:pt x="22087" y="28517"/>
                  </a:cubicBezTo>
                  <a:lnTo>
                    <a:pt x="22813" y="28067"/>
                  </a:lnTo>
                  <a:lnTo>
                    <a:pt x="23574" y="27652"/>
                  </a:lnTo>
                  <a:cubicBezTo>
                    <a:pt x="24092" y="27341"/>
                    <a:pt x="24369" y="26754"/>
                    <a:pt x="24334" y="26132"/>
                  </a:cubicBezTo>
                  <a:lnTo>
                    <a:pt x="24161" y="24196"/>
                  </a:lnTo>
                  <a:lnTo>
                    <a:pt x="24507" y="23850"/>
                  </a:lnTo>
                  <a:lnTo>
                    <a:pt x="26408" y="24023"/>
                  </a:lnTo>
                  <a:cubicBezTo>
                    <a:pt x="26438" y="24025"/>
                    <a:pt x="26467" y="24026"/>
                    <a:pt x="26497" y="24026"/>
                  </a:cubicBezTo>
                  <a:cubicBezTo>
                    <a:pt x="27058" y="24026"/>
                    <a:pt x="27633" y="23720"/>
                    <a:pt x="27929" y="23228"/>
                  </a:cubicBezTo>
                  <a:lnTo>
                    <a:pt x="28344" y="22502"/>
                  </a:lnTo>
                  <a:lnTo>
                    <a:pt x="28793" y="21776"/>
                  </a:lnTo>
                  <a:cubicBezTo>
                    <a:pt x="29070" y="21258"/>
                    <a:pt x="29035" y="20567"/>
                    <a:pt x="28689" y="20083"/>
                  </a:cubicBezTo>
                  <a:lnTo>
                    <a:pt x="27480" y="18389"/>
                  </a:lnTo>
                  <a:cubicBezTo>
                    <a:pt x="27514" y="18285"/>
                    <a:pt x="27514" y="18182"/>
                    <a:pt x="27583" y="18043"/>
                  </a:cubicBezTo>
                  <a:lnTo>
                    <a:pt x="29381" y="17248"/>
                  </a:lnTo>
                  <a:cubicBezTo>
                    <a:pt x="29934" y="16972"/>
                    <a:pt x="30314" y="16419"/>
                    <a:pt x="30314" y="15797"/>
                  </a:cubicBezTo>
                  <a:lnTo>
                    <a:pt x="30314" y="14933"/>
                  </a:lnTo>
                  <a:lnTo>
                    <a:pt x="30314" y="14068"/>
                  </a:lnTo>
                  <a:cubicBezTo>
                    <a:pt x="30314" y="13481"/>
                    <a:pt x="29968" y="12928"/>
                    <a:pt x="29381" y="12651"/>
                  </a:cubicBezTo>
                  <a:lnTo>
                    <a:pt x="27307" y="11822"/>
                  </a:lnTo>
                  <a:cubicBezTo>
                    <a:pt x="27272" y="11753"/>
                    <a:pt x="27272" y="11718"/>
                    <a:pt x="27272" y="11614"/>
                  </a:cubicBezTo>
                  <a:lnTo>
                    <a:pt x="28516" y="9886"/>
                  </a:lnTo>
                  <a:cubicBezTo>
                    <a:pt x="28862" y="9368"/>
                    <a:pt x="28931" y="8711"/>
                    <a:pt x="28620" y="8192"/>
                  </a:cubicBezTo>
                  <a:lnTo>
                    <a:pt x="28171" y="7467"/>
                  </a:lnTo>
                  <a:lnTo>
                    <a:pt x="27756" y="6741"/>
                  </a:lnTo>
                  <a:cubicBezTo>
                    <a:pt x="27461" y="6248"/>
                    <a:pt x="26916" y="5943"/>
                    <a:pt x="26329" y="5943"/>
                  </a:cubicBezTo>
                  <a:cubicBezTo>
                    <a:pt x="26298" y="5943"/>
                    <a:pt x="26267" y="5944"/>
                    <a:pt x="26235" y="5946"/>
                  </a:cubicBezTo>
                  <a:lnTo>
                    <a:pt x="23988" y="6188"/>
                  </a:lnTo>
                  <a:lnTo>
                    <a:pt x="23885" y="6084"/>
                  </a:lnTo>
                  <a:lnTo>
                    <a:pt x="24127" y="3941"/>
                  </a:lnTo>
                  <a:cubicBezTo>
                    <a:pt x="24161" y="3319"/>
                    <a:pt x="23850" y="2731"/>
                    <a:pt x="23332" y="2420"/>
                  </a:cubicBezTo>
                  <a:lnTo>
                    <a:pt x="22606" y="1971"/>
                  </a:lnTo>
                  <a:lnTo>
                    <a:pt x="21880" y="1556"/>
                  </a:lnTo>
                  <a:cubicBezTo>
                    <a:pt x="21641" y="1413"/>
                    <a:pt x="21366" y="1343"/>
                    <a:pt x="21091" y="1343"/>
                  </a:cubicBezTo>
                  <a:cubicBezTo>
                    <a:pt x="20769" y="1343"/>
                    <a:pt x="20447" y="1439"/>
                    <a:pt x="20186" y="1625"/>
                  </a:cubicBezTo>
                  <a:lnTo>
                    <a:pt x="18354" y="2939"/>
                  </a:lnTo>
                  <a:cubicBezTo>
                    <a:pt x="18320" y="2939"/>
                    <a:pt x="18285" y="2904"/>
                    <a:pt x="18251" y="2904"/>
                  </a:cubicBezTo>
                  <a:lnTo>
                    <a:pt x="17317" y="899"/>
                  </a:lnTo>
                  <a:cubicBezTo>
                    <a:pt x="17075" y="346"/>
                    <a:pt x="16522" y="0"/>
                    <a:pt x="1590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5"/>
            <p:cNvSpPr/>
            <p:nvPr/>
          </p:nvSpPr>
          <p:spPr>
            <a:xfrm rot="10800000">
              <a:off x="8338313" y="4305725"/>
              <a:ext cx="1026219" cy="1027954"/>
            </a:xfrm>
            <a:custGeom>
              <a:rect b="b" l="l" r="r" t="t"/>
              <a:pathLst>
                <a:path extrusionOk="0" h="20152" w="20118">
                  <a:moveTo>
                    <a:pt x="10059" y="1141"/>
                  </a:moveTo>
                  <a:cubicBezTo>
                    <a:pt x="15036" y="1141"/>
                    <a:pt x="19046" y="5150"/>
                    <a:pt x="19046" y="10128"/>
                  </a:cubicBezTo>
                  <a:cubicBezTo>
                    <a:pt x="19046" y="15105"/>
                    <a:pt x="15036" y="19115"/>
                    <a:pt x="10059" y="19115"/>
                  </a:cubicBezTo>
                  <a:cubicBezTo>
                    <a:pt x="5082" y="19115"/>
                    <a:pt x="1072" y="15105"/>
                    <a:pt x="1072" y="10128"/>
                  </a:cubicBezTo>
                  <a:cubicBezTo>
                    <a:pt x="1072" y="5150"/>
                    <a:pt x="5082" y="1141"/>
                    <a:pt x="10059" y="1141"/>
                  </a:cubicBezTo>
                  <a:close/>
                  <a:moveTo>
                    <a:pt x="10059" y="0"/>
                  </a:moveTo>
                  <a:cubicBezTo>
                    <a:pt x="4494" y="0"/>
                    <a:pt x="0" y="4563"/>
                    <a:pt x="0" y="10093"/>
                  </a:cubicBezTo>
                  <a:cubicBezTo>
                    <a:pt x="0" y="15658"/>
                    <a:pt x="4528" y="20152"/>
                    <a:pt x="10059" y="20152"/>
                  </a:cubicBezTo>
                  <a:cubicBezTo>
                    <a:pt x="15624" y="20152"/>
                    <a:pt x="20117" y="15658"/>
                    <a:pt x="20117" y="10093"/>
                  </a:cubicBezTo>
                  <a:cubicBezTo>
                    <a:pt x="20117" y="4494"/>
                    <a:pt x="15589" y="0"/>
                    <a:pt x="1005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5" name="Google Shape;195;p15"/>
          <p:cNvSpPr txBox="1"/>
          <p:nvPr>
            <p:ph type="title"/>
          </p:nvPr>
        </p:nvSpPr>
        <p:spPr>
          <a:xfrm>
            <a:off x="720000" y="540000"/>
            <a:ext cx="7704000" cy="676800"/>
          </a:xfrm>
          <a:prstGeom prst="rect">
            <a:avLst/>
          </a:prstGeom>
        </p:spPr>
        <p:txBody>
          <a:bodyPr anchorCtr="0" anchor="b" bIns="91425" lIns="91425" spcFirstLastPara="1" rIns="91425" wrap="square" tIns="91425">
            <a:noAutofit/>
          </a:bodyPr>
          <a:lstStyle>
            <a:lvl1pPr lvl="0" rtl="0">
              <a:spcBef>
                <a:spcPts val="0"/>
              </a:spcBef>
              <a:spcAft>
                <a:spcPts val="0"/>
              </a:spcAft>
              <a:buSzPts val="4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TITLE_ONLY_1_2">
    <p:spTree>
      <p:nvGrpSpPr>
        <p:cNvPr id="196" name="Shape 196"/>
        <p:cNvGrpSpPr/>
        <p:nvPr/>
      </p:nvGrpSpPr>
      <p:grpSpPr>
        <a:xfrm>
          <a:off x="0" y="0"/>
          <a:ext cx="0" cy="0"/>
          <a:chOff x="0" y="0"/>
          <a:chExt cx="0" cy="0"/>
        </a:xfrm>
      </p:grpSpPr>
      <p:sp>
        <p:nvSpPr>
          <p:cNvPr id="197" name="Google Shape;197;p16"/>
          <p:cNvSpPr/>
          <p:nvPr/>
        </p:nvSpPr>
        <p:spPr>
          <a:xfrm>
            <a:off x="0" y="0"/>
            <a:ext cx="2763424" cy="1470871"/>
          </a:xfrm>
          <a:custGeom>
            <a:rect b="b" l="l" r="r" t="t"/>
            <a:pathLst>
              <a:path extrusionOk="0" h="31856" w="59850">
                <a:moveTo>
                  <a:pt x="1" y="1"/>
                </a:moveTo>
                <a:lnTo>
                  <a:pt x="1" y="61"/>
                </a:lnTo>
                <a:lnTo>
                  <a:pt x="1" y="31855"/>
                </a:lnTo>
                <a:cubicBezTo>
                  <a:pt x="183" y="31855"/>
                  <a:pt x="335" y="31825"/>
                  <a:pt x="517" y="31825"/>
                </a:cubicBezTo>
                <a:cubicBezTo>
                  <a:pt x="10700" y="30852"/>
                  <a:pt x="21035" y="26688"/>
                  <a:pt x="27114" y="18481"/>
                </a:cubicBezTo>
                <a:cubicBezTo>
                  <a:pt x="30184" y="14286"/>
                  <a:pt x="32494" y="8937"/>
                  <a:pt x="37357" y="7113"/>
                </a:cubicBezTo>
                <a:cubicBezTo>
                  <a:pt x="38893" y="6542"/>
                  <a:pt x="40508" y="6409"/>
                  <a:pt x="42151" y="6409"/>
                </a:cubicBezTo>
                <a:cubicBezTo>
                  <a:pt x="43588" y="6409"/>
                  <a:pt x="45046" y="6511"/>
                  <a:pt x="46490" y="6511"/>
                </a:cubicBezTo>
                <a:cubicBezTo>
                  <a:pt x="47086" y="6511"/>
                  <a:pt x="47680" y="6494"/>
                  <a:pt x="48269" y="6444"/>
                </a:cubicBezTo>
                <a:cubicBezTo>
                  <a:pt x="52798" y="6049"/>
                  <a:pt x="57054" y="3587"/>
                  <a:pt x="5985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8" name="Google Shape;198;p16"/>
          <p:cNvGrpSpPr/>
          <p:nvPr/>
        </p:nvGrpSpPr>
        <p:grpSpPr>
          <a:xfrm flipH="1">
            <a:off x="-381000" y="-381000"/>
            <a:ext cx="1546317" cy="1537543"/>
            <a:chOff x="8068571" y="4057100"/>
            <a:chExt cx="1546317" cy="1537543"/>
          </a:xfrm>
        </p:grpSpPr>
        <p:sp>
          <p:nvSpPr>
            <p:cNvPr id="199" name="Google Shape;199;p16"/>
            <p:cNvSpPr/>
            <p:nvPr/>
          </p:nvSpPr>
          <p:spPr>
            <a:xfrm rot="10800000">
              <a:off x="8068571" y="4057100"/>
              <a:ext cx="1546317" cy="1537543"/>
            </a:xfrm>
            <a:custGeom>
              <a:rect b="b" l="l" r="r" t="t"/>
              <a:pathLst>
                <a:path extrusionOk="0" h="30142" w="30314">
                  <a:moveTo>
                    <a:pt x="14935" y="9279"/>
                  </a:moveTo>
                  <a:cubicBezTo>
                    <a:pt x="15274" y="9279"/>
                    <a:pt x="15619" y="9308"/>
                    <a:pt x="15969" y="9368"/>
                  </a:cubicBezTo>
                  <a:cubicBezTo>
                    <a:pt x="18423" y="9817"/>
                    <a:pt x="20394" y="11787"/>
                    <a:pt x="20808" y="14207"/>
                  </a:cubicBezTo>
                  <a:cubicBezTo>
                    <a:pt x="21377" y="17933"/>
                    <a:pt x="18542" y="21139"/>
                    <a:pt x="14990" y="21139"/>
                  </a:cubicBezTo>
                  <a:cubicBezTo>
                    <a:pt x="14654" y="21139"/>
                    <a:pt x="14311" y="21110"/>
                    <a:pt x="13965" y="21051"/>
                  </a:cubicBezTo>
                  <a:cubicBezTo>
                    <a:pt x="11510" y="20636"/>
                    <a:pt x="9506" y="18666"/>
                    <a:pt x="9125" y="16211"/>
                  </a:cubicBezTo>
                  <a:cubicBezTo>
                    <a:pt x="8525" y="12486"/>
                    <a:pt x="11358" y="9279"/>
                    <a:pt x="14935" y="9279"/>
                  </a:cubicBezTo>
                  <a:close/>
                  <a:moveTo>
                    <a:pt x="14172" y="0"/>
                  </a:moveTo>
                  <a:cubicBezTo>
                    <a:pt x="13584" y="0"/>
                    <a:pt x="12997" y="346"/>
                    <a:pt x="12755" y="899"/>
                  </a:cubicBezTo>
                  <a:lnTo>
                    <a:pt x="11856" y="2904"/>
                  </a:lnTo>
                  <a:cubicBezTo>
                    <a:pt x="11752" y="2939"/>
                    <a:pt x="11718" y="2939"/>
                    <a:pt x="11649" y="2939"/>
                  </a:cubicBezTo>
                  <a:lnTo>
                    <a:pt x="9920" y="1694"/>
                  </a:lnTo>
                  <a:cubicBezTo>
                    <a:pt x="9616" y="1485"/>
                    <a:pt x="9291" y="1380"/>
                    <a:pt x="8974" y="1380"/>
                  </a:cubicBezTo>
                  <a:cubicBezTo>
                    <a:pt x="8714" y="1380"/>
                    <a:pt x="8460" y="1450"/>
                    <a:pt x="8227" y="1590"/>
                  </a:cubicBezTo>
                  <a:lnTo>
                    <a:pt x="7466" y="2040"/>
                  </a:lnTo>
                  <a:lnTo>
                    <a:pt x="6740" y="2455"/>
                  </a:lnTo>
                  <a:cubicBezTo>
                    <a:pt x="6222" y="2766"/>
                    <a:pt x="5911" y="3353"/>
                    <a:pt x="5980" y="3975"/>
                  </a:cubicBezTo>
                  <a:lnTo>
                    <a:pt x="6187" y="6049"/>
                  </a:lnTo>
                  <a:lnTo>
                    <a:pt x="5980" y="6257"/>
                  </a:lnTo>
                  <a:lnTo>
                    <a:pt x="3941" y="6049"/>
                  </a:lnTo>
                  <a:cubicBezTo>
                    <a:pt x="3906" y="6047"/>
                    <a:pt x="3871" y="6046"/>
                    <a:pt x="3837" y="6046"/>
                  </a:cubicBezTo>
                  <a:cubicBezTo>
                    <a:pt x="3254" y="6046"/>
                    <a:pt x="2713" y="6320"/>
                    <a:pt x="2420" y="6810"/>
                  </a:cubicBezTo>
                  <a:lnTo>
                    <a:pt x="2005" y="7570"/>
                  </a:lnTo>
                  <a:lnTo>
                    <a:pt x="1556" y="8296"/>
                  </a:lnTo>
                  <a:cubicBezTo>
                    <a:pt x="1245" y="8815"/>
                    <a:pt x="1314" y="9506"/>
                    <a:pt x="1659" y="9990"/>
                  </a:cubicBezTo>
                  <a:lnTo>
                    <a:pt x="2835" y="11580"/>
                  </a:lnTo>
                  <a:cubicBezTo>
                    <a:pt x="2765" y="11753"/>
                    <a:pt x="2731" y="11822"/>
                    <a:pt x="2696" y="12064"/>
                  </a:cubicBezTo>
                  <a:lnTo>
                    <a:pt x="933" y="12824"/>
                  </a:lnTo>
                  <a:cubicBezTo>
                    <a:pt x="346" y="13101"/>
                    <a:pt x="0" y="13654"/>
                    <a:pt x="0" y="14241"/>
                  </a:cubicBezTo>
                  <a:lnTo>
                    <a:pt x="0" y="15105"/>
                  </a:lnTo>
                  <a:lnTo>
                    <a:pt x="0" y="15970"/>
                  </a:lnTo>
                  <a:cubicBezTo>
                    <a:pt x="0" y="16592"/>
                    <a:pt x="346" y="17145"/>
                    <a:pt x="933" y="17421"/>
                  </a:cubicBezTo>
                  <a:lnTo>
                    <a:pt x="2662" y="18182"/>
                  </a:lnTo>
                  <a:cubicBezTo>
                    <a:pt x="2696" y="18389"/>
                    <a:pt x="2731" y="18527"/>
                    <a:pt x="2835" y="18735"/>
                  </a:cubicBezTo>
                  <a:lnTo>
                    <a:pt x="1728" y="20221"/>
                  </a:lnTo>
                  <a:cubicBezTo>
                    <a:pt x="1383" y="20739"/>
                    <a:pt x="1348" y="21396"/>
                    <a:pt x="1659" y="21915"/>
                  </a:cubicBezTo>
                  <a:lnTo>
                    <a:pt x="2074" y="22641"/>
                  </a:lnTo>
                  <a:lnTo>
                    <a:pt x="2523" y="23366"/>
                  </a:lnTo>
                  <a:cubicBezTo>
                    <a:pt x="2819" y="23859"/>
                    <a:pt x="3364" y="24164"/>
                    <a:pt x="3921" y="24164"/>
                  </a:cubicBezTo>
                  <a:cubicBezTo>
                    <a:pt x="3950" y="24164"/>
                    <a:pt x="3980" y="24163"/>
                    <a:pt x="4010" y="24161"/>
                  </a:cubicBezTo>
                  <a:lnTo>
                    <a:pt x="5842" y="23989"/>
                  </a:lnTo>
                  <a:cubicBezTo>
                    <a:pt x="6015" y="24161"/>
                    <a:pt x="6153" y="24334"/>
                    <a:pt x="6326" y="24438"/>
                  </a:cubicBezTo>
                  <a:lnTo>
                    <a:pt x="6153" y="26235"/>
                  </a:lnTo>
                  <a:cubicBezTo>
                    <a:pt x="6118" y="26823"/>
                    <a:pt x="6395" y="27445"/>
                    <a:pt x="6913" y="27722"/>
                  </a:cubicBezTo>
                  <a:lnTo>
                    <a:pt x="7674" y="28171"/>
                  </a:lnTo>
                  <a:lnTo>
                    <a:pt x="8400" y="28586"/>
                  </a:lnTo>
                  <a:cubicBezTo>
                    <a:pt x="8638" y="28729"/>
                    <a:pt x="8914" y="28799"/>
                    <a:pt x="9189" y="28799"/>
                  </a:cubicBezTo>
                  <a:cubicBezTo>
                    <a:pt x="9511" y="28799"/>
                    <a:pt x="9832" y="28703"/>
                    <a:pt x="10093" y="28517"/>
                  </a:cubicBezTo>
                  <a:lnTo>
                    <a:pt x="11545" y="27480"/>
                  </a:lnTo>
                  <a:cubicBezTo>
                    <a:pt x="11752" y="27514"/>
                    <a:pt x="11994" y="27618"/>
                    <a:pt x="12236" y="27652"/>
                  </a:cubicBezTo>
                  <a:lnTo>
                    <a:pt x="12962" y="29242"/>
                  </a:lnTo>
                  <a:cubicBezTo>
                    <a:pt x="13239" y="29796"/>
                    <a:pt x="13792" y="30141"/>
                    <a:pt x="14414" y="30141"/>
                  </a:cubicBezTo>
                  <a:lnTo>
                    <a:pt x="16142" y="30141"/>
                  </a:lnTo>
                  <a:cubicBezTo>
                    <a:pt x="16730" y="30141"/>
                    <a:pt x="17283" y="29796"/>
                    <a:pt x="17559" y="29242"/>
                  </a:cubicBezTo>
                  <a:lnTo>
                    <a:pt x="18320" y="27549"/>
                  </a:lnTo>
                  <a:cubicBezTo>
                    <a:pt x="18562" y="27514"/>
                    <a:pt x="18700" y="27445"/>
                    <a:pt x="18942" y="27376"/>
                  </a:cubicBezTo>
                  <a:lnTo>
                    <a:pt x="20394" y="28413"/>
                  </a:lnTo>
                  <a:cubicBezTo>
                    <a:pt x="20687" y="28608"/>
                    <a:pt x="21024" y="28715"/>
                    <a:pt x="21355" y="28715"/>
                  </a:cubicBezTo>
                  <a:cubicBezTo>
                    <a:pt x="21610" y="28715"/>
                    <a:pt x="21862" y="28652"/>
                    <a:pt x="22087" y="28517"/>
                  </a:cubicBezTo>
                  <a:lnTo>
                    <a:pt x="22813" y="28067"/>
                  </a:lnTo>
                  <a:lnTo>
                    <a:pt x="23574" y="27652"/>
                  </a:lnTo>
                  <a:cubicBezTo>
                    <a:pt x="24092" y="27341"/>
                    <a:pt x="24369" y="26754"/>
                    <a:pt x="24334" y="26132"/>
                  </a:cubicBezTo>
                  <a:lnTo>
                    <a:pt x="24161" y="24196"/>
                  </a:lnTo>
                  <a:lnTo>
                    <a:pt x="24507" y="23850"/>
                  </a:lnTo>
                  <a:lnTo>
                    <a:pt x="26408" y="24023"/>
                  </a:lnTo>
                  <a:cubicBezTo>
                    <a:pt x="26438" y="24025"/>
                    <a:pt x="26467" y="24026"/>
                    <a:pt x="26497" y="24026"/>
                  </a:cubicBezTo>
                  <a:cubicBezTo>
                    <a:pt x="27058" y="24026"/>
                    <a:pt x="27633" y="23720"/>
                    <a:pt x="27929" y="23228"/>
                  </a:cubicBezTo>
                  <a:lnTo>
                    <a:pt x="28344" y="22502"/>
                  </a:lnTo>
                  <a:lnTo>
                    <a:pt x="28793" y="21776"/>
                  </a:lnTo>
                  <a:cubicBezTo>
                    <a:pt x="29070" y="21258"/>
                    <a:pt x="29035" y="20567"/>
                    <a:pt x="28689" y="20083"/>
                  </a:cubicBezTo>
                  <a:lnTo>
                    <a:pt x="27480" y="18389"/>
                  </a:lnTo>
                  <a:cubicBezTo>
                    <a:pt x="27514" y="18285"/>
                    <a:pt x="27514" y="18182"/>
                    <a:pt x="27583" y="18043"/>
                  </a:cubicBezTo>
                  <a:lnTo>
                    <a:pt x="29381" y="17248"/>
                  </a:lnTo>
                  <a:cubicBezTo>
                    <a:pt x="29934" y="16972"/>
                    <a:pt x="30314" y="16419"/>
                    <a:pt x="30314" y="15797"/>
                  </a:cubicBezTo>
                  <a:lnTo>
                    <a:pt x="30314" y="14933"/>
                  </a:lnTo>
                  <a:lnTo>
                    <a:pt x="30314" y="14068"/>
                  </a:lnTo>
                  <a:cubicBezTo>
                    <a:pt x="30314" y="13481"/>
                    <a:pt x="29968" y="12928"/>
                    <a:pt x="29381" y="12651"/>
                  </a:cubicBezTo>
                  <a:lnTo>
                    <a:pt x="27307" y="11822"/>
                  </a:lnTo>
                  <a:cubicBezTo>
                    <a:pt x="27272" y="11753"/>
                    <a:pt x="27272" y="11718"/>
                    <a:pt x="27272" y="11614"/>
                  </a:cubicBezTo>
                  <a:lnTo>
                    <a:pt x="28516" y="9886"/>
                  </a:lnTo>
                  <a:cubicBezTo>
                    <a:pt x="28862" y="9368"/>
                    <a:pt x="28931" y="8711"/>
                    <a:pt x="28620" y="8192"/>
                  </a:cubicBezTo>
                  <a:lnTo>
                    <a:pt x="28171" y="7467"/>
                  </a:lnTo>
                  <a:lnTo>
                    <a:pt x="27756" y="6741"/>
                  </a:lnTo>
                  <a:cubicBezTo>
                    <a:pt x="27461" y="6248"/>
                    <a:pt x="26916" y="5943"/>
                    <a:pt x="26329" y="5943"/>
                  </a:cubicBezTo>
                  <a:cubicBezTo>
                    <a:pt x="26298" y="5943"/>
                    <a:pt x="26267" y="5944"/>
                    <a:pt x="26235" y="5946"/>
                  </a:cubicBezTo>
                  <a:lnTo>
                    <a:pt x="23988" y="6188"/>
                  </a:lnTo>
                  <a:lnTo>
                    <a:pt x="23885" y="6084"/>
                  </a:lnTo>
                  <a:lnTo>
                    <a:pt x="24127" y="3941"/>
                  </a:lnTo>
                  <a:cubicBezTo>
                    <a:pt x="24161" y="3319"/>
                    <a:pt x="23850" y="2731"/>
                    <a:pt x="23332" y="2420"/>
                  </a:cubicBezTo>
                  <a:lnTo>
                    <a:pt x="22606" y="1971"/>
                  </a:lnTo>
                  <a:lnTo>
                    <a:pt x="21880" y="1556"/>
                  </a:lnTo>
                  <a:cubicBezTo>
                    <a:pt x="21641" y="1413"/>
                    <a:pt x="21366" y="1343"/>
                    <a:pt x="21091" y="1343"/>
                  </a:cubicBezTo>
                  <a:cubicBezTo>
                    <a:pt x="20769" y="1343"/>
                    <a:pt x="20447" y="1439"/>
                    <a:pt x="20186" y="1625"/>
                  </a:cubicBezTo>
                  <a:lnTo>
                    <a:pt x="18354" y="2939"/>
                  </a:lnTo>
                  <a:cubicBezTo>
                    <a:pt x="18320" y="2939"/>
                    <a:pt x="18285" y="2904"/>
                    <a:pt x="18251" y="2904"/>
                  </a:cubicBezTo>
                  <a:lnTo>
                    <a:pt x="17317" y="899"/>
                  </a:lnTo>
                  <a:cubicBezTo>
                    <a:pt x="17075" y="346"/>
                    <a:pt x="16522" y="0"/>
                    <a:pt x="1590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6"/>
            <p:cNvSpPr/>
            <p:nvPr/>
          </p:nvSpPr>
          <p:spPr>
            <a:xfrm rot="10800000">
              <a:off x="8338313" y="4305725"/>
              <a:ext cx="1026219" cy="1027954"/>
            </a:xfrm>
            <a:custGeom>
              <a:rect b="b" l="l" r="r" t="t"/>
              <a:pathLst>
                <a:path extrusionOk="0" h="20152" w="20118">
                  <a:moveTo>
                    <a:pt x="10059" y="1141"/>
                  </a:moveTo>
                  <a:cubicBezTo>
                    <a:pt x="15036" y="1141"/>
                    <a:pt x="19046" y="5150"/>
                    <a:pt x="19046" y="10128"/>
                  </a:cubicBezTo>
                  <a:cubicBezTo>
                    <a:pt x="19046" y="15105"/>
                    <a:pt x="15036" y="19115"/>
                    <a:pt x="10059" y="19115"/>
                  </a:cubicBezTo>
                  <a:cubicBezTo>
                    <a:pt x="5082" y="19115"/>
                    <a:pt x="1072" y="15105"/>
                    <a:pt x="1072" y="10128"/>
                  </a:cubicBezTo>
                  <a:cubicBezTo>
                    <a:pt x="1072" y="5150"/>
                    <a:pt x="5082" y="1141"/>
                    <a:pt x="10059" y="1141"/>
                  </a:cubicBezTo>
                  <a:close/>
                  <a:moveTo>
                    <a:pt x="10059" y="0"/>
                  </a:moveTo>
                  <a:cubicBezTo>
                    <a:pt x="4494" y="0"/>
                    <a:pt x="0" y="4563"/>
                    <a:pt x="0" y="10093"/>
                  </a:cubicBezTo>
                  <a:cubicBezTo>
                    <a:pt x="0" y="15658"/>
                    <a:pt x="4528" y="20152"/>
                    <a:pt x="10059" y="20152"/>
                  </a:cubicBezTo>
                  <a:cubicBezTo>
                    <a:pt x="15624" y="20152"/>
                    <a:pt x="20117" y="15658"/>
                    <a:pt x="20117" y="10093"/>
                  </a:cubicBezTo>
                  <a:cubicBezTo>
                    <a:pt x="20117" y="4494"/>
                    <a:pt x="15589" y="0"/>
                    <a:pt x="1005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1" name="Google Shape;201;p16"/>
          <p:cNvSpPr/>
          <p:nvPr/>
        </p:nvSpPr>
        <p:spPr>
          <a:xfrm rot="10800000">
            <a:off x="5384660" y="3142550"/>
            <a:ext cx="3759328" cy="2000955"/>
          </a:xfrm>
          <a:custGeom>
            <a:rect b="b" l="l" r="r" t="t"/>
            <a:pathLst>
              <a:path extrusionOk="0" h="31856" w="59850">
                <a:moveTo>
                  <a:pt x="1" y="1"/>
                </a:moveTo>
                <a:lnTo>
                  <a:pt x="1" y="61"/>
                </a:lnTo>
                <a:lnTo>
                  <a:pt x="1" y="31855"/>
                </a:lnTo>
                <a:cubicBezTo>
                  <a:pt x="183" y="31855"/>
                  <a:pt x="335" y="31825"/>
                  <a:pt x="517" y="31825"/>
                </a:cubicBezTo>
                <a:cubicBezTo>
                  <a:pt x="10700" y="30852"/>
                  <a:pt x="21035" y="26688"/>
                  <a:pt x="27114" y="18481"/>
                </a:cubicBezTo>
                <a:cubicBezTo>
                  <a:pt x="30184" y="14286"/>
                  <a:pt x="32494" y="8937"/>
                  <a:pt x="37357" y="7113"/>
                </a:cubicBezTo>
                <a:cubicBezTo>
                  <a:pt x="38893" y="6542"/>
                  <a:pt x="40508" y="6409"/>
                  <a:pt x="42151" y="6409"/>
                </a:cubicBezTo>
                <a:cubicBezTo>
                  <a:pt x="43588" y="6409"/>
                  <a:pt x="45046" y="6511"/>
                  <a:pt x="46490" y="6511"/>
                </a:cubicBezTo>
                <a:cubicBezTo>
                  <a:pt x="47086" y="6511"/>
                  <a:pt x="47680" y="6494"/>
                  <a:pt x="48269" y="6444"/>
                </a:cubicBezTo>
                <a:cubicBezTo>
                  <a:pt x="52798" y="6049"/>
                  <a:pt x="57054" y="3587"/>
                  <a:pt x="5985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6"/>
          <p:cNvSpPr txBox="1"/>
          <p:nvPr>
            <p:ph type="title"/>
          </p:nvPr>
        </p:nvSpPr>
        <p:spPr>
          <a:xfrm>
            <a:off x="720000" y="540000"/>
            <a:ext cx="7704000" cy="676800"/>
          </a:xfrm>
          <a:prstGeom prst="rect">
            <a:avLst/>
          </a:prstGeom>
        </p:spPr>
        <p:txBody>
          <a:bodyPr anchorCtr="0" anchor="b" bIns="91425" lIns="91425" spcFirstLastPara="1" rIns="91425" wrap="square" tIns="91425">
            <a:noAutofit/>
          </a:bodyPr>
          <a:lstStyle>
            <a:lvl1pPr lvl="0" rtl="0">
              <a:spcBef>
                <a:spcPts val="0"/>
              </a:spcBef>
              <a:spcAft>
                <a:spcPts val="0"/>
              </a:spcAft>
              <a:buSzPts val="4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203" name="Google Shape;203;p16"/>
          <p:cNvGrpSpPr/>
          <p:nvPr/>
        </p:nvGrpSpPr>
        <p:grpSpPr>
          <a:xfrm flipH="1">
            <a:off x="7205328" y="3952675"/>
            <a:ext cx="2475510" cy="2262186"/>
            <a:chOff x="7355300" y="3662050"/>
            <a:chExt cx="2475510" cy="2262186"/>
          </a:xfrm>
        </p:grpSpPr>
        <p:sp>
          <p:nvSpPr>
            <p:cNvPr id="204" name="Google Shape;204;p16"/>
            <p:cNvSpPr/>
            <p:nvPr/>
          </p:nvSpPr>
          <p:spPr>
            <a:xfrm>
              <a:off x="8284492" y="4386693"/>
              <a:ext cx="1546317" cy="1537543"/>
            </a:xfrm>
            <a:custGeom>
              <a:rect b="b" l="l" r="r" t="t"/>
              <a:pathLst>
                <a:path extrusionOk="0" h="30142" w="30314">
                  <a:moveTo>
                    <a:pt x="14935" y="9279"/>
                  </a:moveTo>
                  <a:cubicBezTo>
                    <a:pt x="15274" y="9279"/>
                    <a:pt x="15619" y="9308"/>
                    <a:pt x="15969" y="9368"/>
                  </a:cubicBezTo>
                  <a:cubicBezTo>
                    <a:pt x="18423" y="9817"/>
                    <a:pt x="20394" y="11787"/>
                    <a:pt x="20808" y="14207"/>
                  </a:cubicBezTo>
                  <a:cubicBezTo>
                    <a:pt x="21377" y="17933"/>
                    <a:pt x="18542" y="21139"/>
                    <a:pt x="14990" y="21139"/>
                  </a:cubicBezTo>
                  <a:cubicBezTo>
                    <a:pt x="14654" y="21139"/>
                    <a:pt x="14311" y="21110"/>
                    <a:pt x="13965" y="21051"/>
                  </a:cubicBezTo>
                  <a:cubicBezTo>
                    <a:pt x="11510" y="20636"/>
                    <a:pt x="9506" y="18666"/>
                    <a:pt x="9125" y="16211"/>
                  </a:cubicBezTo>
                  <a:cubicBezTo>
                    <a:pt x="8525" y="12486"/>
                    <a:pt x="11358" y="9279"/>
                    <a:pt x="14935" y="9279"/>
                  </a:cubicBezTo>
                  <a:close/>
                  <a:moveTo>
                    <a:pt x="14172" y="0"/>
                  </a:moveTo>
                  <a:cubicBezTo>
                    <a:pt x="13584" y="0"/>
                    <a:pt x="12997" y="346"/>
                    <a:pt x="12755" y="899"/>
                  </a:cubicBezTo>
                  <a:lnTo>
                    <a:pt x="11856" y="2904"/>
                  </a:lnTo>
                  <a:cubicBezTo>
                    <a:pt x="11752" y="2939"/>
                    <a:pt x="11718" y="2939"/>
                    <a:pt x="11649" y="2939"/>
                  </a:cubicBezTo>
                  <a:lnTo>
                    <a:pt x="9920" y="1694"/>
                  </a:lnTo>
                  <a:cubicBezTo>
                    <a:pt x="9616" y="1485"/>
                    <a:pt x="9291" y="1380"/>
                    <a:pt x="8974" y="1380"/>
                  </a:cubicBezTo>
                  <a:cubicBezTo>
                    <a:pt x="8714" y="1380"/>
                    <a:pt x="8460" y="1450"/>
                    <a:pt x="8227" y="1590"/>
                  </a:cubicBezTo>
                  <a:lnTo>
                    <a:pt x="7466" y="2040"/>
                  </a:lnTo>
                  <a:lnTo>
                    <a:pt x="6740" y="2455"/>
                  </a:lnTo>
                  <a:cubicBezTo>
                    <a:pt x="6222" y="2766"/>
                    <a:pt x="5911" y="3353"/>
                    <a:pt x="5980" y="3975"/>
                  </a:cubicBezTo>
                  <a:lnTo>
                    <a:pt x="6187" y="6049"/>
                  </a:lnTo>
                  <a:lnTo>
                    <a:pt x="5980" y="6257"/>
                  </a:lnTo>
                  <a:lnTo>
                    <a:pt x="3941" y="6049"/>
                  </a:lnTo>
                  <a:cubicBezTo>
                    <a:pt x="3906" y="6047"/>
                    <a:pt x="3871" y="6046"/>
                    <a:pt x="3837" y="6046"/>
                  </a:cubicBezTo>
                  <a:cubicBezTo>
                    <a:pt x="3254" y="6046"/>
                    <a:pt x="2713" y="6320"/>
                    <a:pt x="2420" y="6810"/>
                  </a:cubicBezTo>
                  <a:lnTo>
                    <a:pt x="2005" y="7570"/>
                  </a:lnTo>
                  <a:lnTo>
                    <a:pt x="1556" y="8296"/>
                  </a:lnTo>
                  <a:cubicBezTo>
                    <a:pt x="1245" y="8815"/>
                    <a:pt x="1314" y="9506"/>
                    <a:pt x="1659" y="9990"/>
                  </a:cubicBezTo>
                  <a:lnTo>
                    <a:pt x="2835" y="11580"/>
                  </a:lnTo>
                  <a:cubicBezTo>
                    <a:pt x="2765" y="11753"/>
                    <a:pt x="2731" y="11822"/>
                    <a:pt x="2696" y="12064"/>
                  </a:cubicBezTo>
                  <a:lnTo>
                    <a:pt x="933" y="12824"/>
                  </a:lnTo>
                  <a:cubicBezTo>
                    <a:pt x="346" y="13101"/>
                    <a:pt x="0" y="13654"/>
                    <a:pt x="0" y="14241"/>
                  </a:cubicBezTo>
                  <a:lnTo>
                    <a:pt x="0" y="15105"/>
                  </a:lnTo>
                  <a:lnTo>
                    <a:pt x="0" y="15970"/>
                  </a:lnTo>
                  <a:cubicBezTo>
                    <a:pt x="0" y="16592"/>
                    <a:pt x="346" y="17145"/>
                    <a:pt x="933" y="17421"/>
                  </a:cubicBezTo>
                  <a:lnTo>
                    <a:pt x="2662" y="18182"/>
                  </a:lnTo>
                  <a:cubicBezTo>
                    <a:pt x="2696" y="18389"/>
                    <a:pt x="2731" y="18527"/>
                    <a:pt x="2835" y="18735"/>
                  </a:cubicBezTo>
                  <a:lnTo>
                    <a:pt x="1728" y="20221"/>
                  </a:lnTo>
                  <a:cubicBezTo>
                    <a:pt x="1383" y="20739"/>
                    <a:pt x="1348" y="21396"/>
                    <a:pt x="1659" y="21915"/>
                  </a:cubicBezTo>
                  <a:lnTo>
                    <a:pt x="2074" y="22641"/>
                  </a:lnTo>
                  <a:lnTo>
                    <a:pt x="2523" y="23366"/>
                  </a:lnTo>
                  <a:cubicBezTo>
                    <a:pt x="2819" y="23859"/>
                    <a:pt x="3364" y="24164"/>
                    <a:pt x="3921" y="24164"/>
                  </a:cubicBezTo>
                  <a:cubicBezTo>
                    <a:pt x="3950" y="24164"/>
                    <a:pt x="3980" y="24163"/>
                    <a:pt x="4010" y="24161"/>
                  </a:cubicBezTo>
                  <a:lnTo>
                    <a:pt x="5842" y="23989"/>
                  </a:lnTo>
                  <a:cubicBezTo>
                    <a:pt x="6015" y="24161"/>
                    <a:pt x="6153" y="24334"/>
                    <a:pt x="6326" y="24438"/>
                  </a:cubicBezTo>
                  <a:lnTo>
                    <a:pt x="6153" y="26235"/>
                  </a:lnTo>
                  <a:cubicBezTo>
                    <a:pt x="6118" y="26823"/>
                    <a:pt x="6395" y="27445"/>
                    <a:pt x="6913" y="27722"/>
                  </a:cubicBezTo>
                  <a:lnTo>
                    <a:pt x="7674" y="28171"/>
                  </a:lnTo>
                  <a:lnTo>
                    <a:pt x="8400" y="28586"/>
                  </a:lnTo>
                  <a:cubicBezTo>
                    <a:pt x="8638" y="28729"/>
                    <a:pt x="8914" y="28799"/>
                    <a:pt x="9189" y="28799"/>
                  </a:cubicBezTo>
                  <a:cubicBezTo>
                    <a:pt x="9511" y="28799"/>
                    <a:pt x="9832" y="28703"/>
                    <a:pt x="10093" y="28517"/>
                  </a:cubicBezTo>
                  <a:lnTo>
                    <a:pt x="11545" y="27480"/>
                  </a:lnTo>
                  <a:cubicBezTo>
                    <a:pt x="11752" y="27514"/>
                    <a:pt x="11994" y="27618"/>
                    <a:pt x="12236" y="27652"/>
                  </a:cubicBezTo>
                  <a:lnTo>
                    <a:pt x="12962" y="29242"/>
                  </a:lnTo>
                  <a:cubicBezTo>
                    <a:pt x="13239" y="29796"/>
                    <a:pt x="13792" y="30141"/>
                    <a:pt x="14414" y="30141"/>
                  </a:cubicBezTo>
                  <a:lnTo>
                    <a:pt x="16142" y="30141"/>
                  </a:lnTo>
                  <a:cubicBezTo>
                    <a:pt x="16730" y="30141"/>
                    <a:pt x="17283" y="29796"/>
                    <a:pt x="17559" y="29242"/>
                  </a:cubicBezTo>
                  <a:lnTo>
                    <a:pt x="18320" y="27549"/>
                  </a:lnTo>
                  <a:cubicBezTo>
                    <a:pt x="18562" y="27514"/>
                    <a:pt x="18700" y="27445"/>
                    <a:pt x="18942" y="27376"/>
                  </a:cubicBezTo>
                  <a:lnTo>
                    <a:pt x="20394" y="28413"/>
                  </a:lnTo>
                  <a:cubicBezTo>
                    <a:pt x="20687" y="28608"/>
                    <a:pt x="21024" y="28715"/>
                    <a:pt x="21355" y="28715"/>
                  </a:cubicBezTo>
                  <a:cubicBezTo>
                    <a:pt x="21610" y="28715"/>
                    <a:pt x="21862" y="28652"/>
                    <a:pt x="22087" y="28517"/>
                  </a:cubicBezTo>
                  <a:lnTo>
                    <a:pt x="22813" y="28067"/>
                  </a:lnTo>
                  <a:lnTo>
                    <a:pt x="23574" y="27652"/>
                  </a:lnTo>
                  <a:cubicBezTo>
                    <a:pt x="24092" y="27341"/>
                    <a:pt x="24369" y="26754"/>
                    <a:pt x="24334" y="26132"/>
                  </a:cubicBezTo>
                  <a:lnTo>
                    <a:pt x="24161" y="24196"/>
                  </a:lnTo>
                  <a:lnTo>
                    <a:pt x="24507" y="23850"/>
                  </a:lnTo>
                  <a:lnTo>
                    <a:pt x="26408" y="24023"/>
                  </a:lnTo>
                  <a:cubicBezTo>
                    <a:pt x="26438" y="24025"/>
                    <a:pt x="26467" y="24026"/>
                    <a:pt x="26497" y="24026"/>
                  </a:cubicBezTo>
                  <a:cubicBezTo>
                    <a:pt x="27058" y="24026"/>
                    <a:pt x="27633" y="23720"/>
                    <a:pt x="27929" y="23228"/>
                  </a:cubicBezTo>
                  <a:lnTo>
                    <a:pt x="28344" y="22502"/>
                  </a:lnTo>
                  <a:lnTo>
                    <a:pt x="28793" y="21776"/>
                  </a:lnTo>
                  <a:cubicBezTo>
                    <a:pt x="29070" y="21258"/>
                    <a:pt x="29035" y="20567"/>
                    <a:pt x="28689" y="20083"/>
                  </a:cubicBezTo>
                  <a:lnTo>
                    <a:pt x="27480" y="18389"/>
                  </a:lnTo>
                  <a:cubicBezTo>
                    <a:pt x="27514" y="18285"/>
                    <a:pt x="27514" y="18182"/>
                    <a:pt x="27583" y="18043"/>
                  </a:cubicBezTo>
                  <a:lnTo>
                    <a:pt x="29381" y="17248"/>
                  </a:lnTo>
                  <a:cubicBezTo>
                    <a:pt x="29934" y="16972"/>
                    <a:pt x="30314" y="16419"/>
                    <a:pt x="30314" y="15797"/>
                  </a:cubicBezTo>
                  <a:lnTo>
                    <a:pt x="30314" y="14933"/>
                  </a:lnTo>
                  <a:lnTo>
                    <a:pt x="30314" y="14068"/>
                  </a:lnTo>
                  <a:cubicBezTo>
                    <a:pt x="30314" y="13481"/>
                    <a:pt x="29968" y="12928"/>
                    <a:pt x="29381" y="12651"/>
                  </a:cubicBezTo>
                  <a:lnTo>
                    <a:pt x="27307" y="11822"/>
                  </a:lnTo>
                  <a:cubicBezTo>
                    <a:pt x="27272" y="11753"/>
                    <a:pt x="27272" y="11718"/>
                    <a:pt x="27272" y="11614"/>
                  </a:cubicBezTo>
                  <a:lnTo>
                    <a:pt x="28516" y="9886"/>
                  </a:lnTo>
                  <a:cubicBezTo>
                    <a:pt x="28862" y="9368"/>
                    <a:pt x="28931" y="8711"/>
                    <a:pt x="28620" y="8192"/>
                  </a:cubicBezTo>
                  <a:lnTo>
                    <a:pt x="28171" y="7467"/>
                  </a:lnTo>
                  <a:lnTo>
                    <a:pt x="27756" y="6741"/>
                  </a:lnTo>
                  <a:cubicBezTo>
                    <a:pt x="27461" y="6248"/>
                    <a:pt x="26916" y="5943"/>
                    <a:pt x="26329" y="5943"/>
                  </a:cubicBezTo>
                  <a:cubicBezTo>
                    <a:pt x="26298" y="5943"/>
                    <a:pt x="26267" y="5944"/>
                    <a:pt x="26235" y="5946"/>
                  </a:cubicBezTo>
                  <a:lnTo>
                    <a:pt x="23988" y="6188"/>
                  </a:lnTo>
                  <a:lnTo>
                    <a:pt x="23885" y="6084"/>
                  </a:lnTo>
                  <a:lnTo>
                    <a:pt x="24127" y="3941"/>
                  </a:lnTo>
                  <a:cubicBezTo>
                    <a:pt x="24161" y="3319"/>
                    <a:pt x="23850" y="2731"/>
                    <a:pt x="23332" y="2420"/>
                  </a:cubicBezTo>
                  <a:lnTo>
                    <a:pt x="22606" y="1971"/>
                  </a:lnTo>
                  <a:lnTo>
                    <a:pt x="21880" y="1556"/>
                  </a:lnTo>
                  <a:cubicBezTo>
                    <a:pt x="21641" y="1413"/>
                    <a:pt x="21366" y="1343"/>
                    <a:pt x="21091" y="1343"/>
                  </a:cubicBezTo>
                  <a:cubicBezTo>
                    <a:pt x="20769" y="1343"/>
                    <a:pt x="20447" y="1439"/>
                    <a:pt x="20186" y="1625"/>
                  </a:cubicBezTo>
                  <a:lnTo>
                    <a:pt x="18354" y="2939"/>
                  </a:lnTo>
                  <a:cubicBezTo>
                    <a:pt x="18320" y="2939"/>
                    <a:pt x="18285" y="2904"/>
                    <a:pt x="18251" y="2904"/>
                  </a:cubicBezTo>
                  <a:lnTo>
                    <a:pt x="17317" y="899"/>
                  </a:lnTo>
                  <a:cubicBezTo>
                    <a:pt x="17075" y="346"/>
                    <a:pt x="16522" y="0"/>
                    <a:pt x="1590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6"/>
            <p:cNvSpPr/>
            <p:nvPr/>
          </p:nvSpPr>
          <p:spPr>
            <a:xfrm>
              <a:off x="8534848" y="4647658"/>
              <a:ext cx="1026219" cy="1027954"/>
            </a:xfrm>
            <a:custGeom>
              <a:rect b="b" l="l" r="r" t="t"/>
              <a:pathLst>
                <a:path extrusionOk="0" h="20152" w="20118">
                  <a:moveTo>
                    <a:pt x="10059" y="1141"/>
                  </a:moveTo>
                  <a:cubicBezTo>
                    <a:pt x="15036" y="1141"/>
                    <a:pt x="19046" y="5150"/>
                    <a:pt x="19046" y="10128"/>
                  </a:cubicBezTo>
                  <a:cubicBezTo>
                    <a:pt x="19046" y="15105"/>
                    <a:pt x="15036" y="19115"/>
                    <a:pt x="10059" y="19115"/>
                  </a:cubicBezTo>
                  <a:cubicBezTo>
                    <a:pt x="5082" y="19115"/>
                    <a:pt x="1072" y="15105"/>
                    <a:pt x="1072" y="10128"/>
                  </a:cubicBezTo>
                  <a:cubicBezTo>
                    <a:pt x="1072" y="5150"/>
                    <a:pt x="5082" y="1141"/>
                    <a:pt x="10059" y="1141"/>
                  </a:cubicBezTo>
                  <a:close/>
                  <a:moveTo>
                    <a:pt x="10059" y="0"/>
                  </a:moveTo>
                  <a:cubicBezTo>
                    <a:pt x="4494" y="0"/>
                    <a:pt x="0" y="4563"/>
                    <a:pt x="0" y="10093"/>
                  </a:cubicBezTo>
                  <a:cubicBezTo>
                    <a:pt x="0" y="15658"/>
                    <a:pt x="4528" y="20152"/>
                    <a:pt x="10059" y="20152"/>
                  </a:cubicBezTo>
                  <a:cubicBezTo>
                    <a:pt x="15624" y="20152"/>
                    <a:pt x="20117" y="15658"/>
                    <a:pt x="20117" y="10093"/>
                  </a:cubicBezTo>
                  <a:cubicBezTo>
                    <a:pt x="20117" y="4494"/>
                    <a:pt x="15589" y="0"/>
                    <a:pt x="1005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6"/>
            <p:cNvSpPr/>
            <p:nvPr/>
          </p:nvSpPr>
          <p:spPr>
            <a:xfrm>
              <a:off x="7355300" y="3662050"/>
              <a:ext cx="1179606" cy="1183126"/>
            </a:xfrm>
            <a:custGeom>
              <a:rect b="b" l="l" r="r" t="t"/>
              <a:pathLst>
                <a:path extrusionOk="0" h="23194" w="23125">
                  <a:moveTo>
                    <a:pt x="11528" y="7193"/>
                  </a:moveTo>
                  <a:cubicBezTo>
                    <a:pt x="11782" y="7193"/>
                    <a:pt x="12042" y="7215"/>
                    <a:pt x="12306" y="7259"/>
                  </a:cubicBezTo>
                  <a:cubicBezTo>
                    <a:pt x="14172" y="7535"/>
                    <a:pt x="15693" y="9056"/>
                    <a:pt x="15969" y="10923"/>
                  </a:cubicBezTo>
                  <a:cubicBezTo>
                    <a:pt x="16444" y="13707"/>
                    <a:pt x="14283" y="16173"/>
                    <a:pt x="11555" y="16173"/>
                  </a:cubicBezTo>
                  <a:cubicBezTo>
                    <a:pt x="11302" y="16173"/>
                    <a:pt x="11045" y="16151"/>
                    <a:pt x="10785" y="16108"/>
                  </a:cubicBezTo>
                  <a:cubicBezTo>
                    <a:pt x="8953" y="15796"/>
                    <a:pt x="7432" y="14276"/>
                    <a:pt x="7121" y="12444"/>
                  </a:cubicBezTo>
                  <a:cubicBezTo>
                    <a:pt x="6647" y="9631"/>
                    <a:pt x="8803" y="7193"/>
                    <a:pt x="11528" y="7193"/>
                  </a:cubicBezTo>
                  <a:close/>
                  <a:moveTo>
                    <a:pt x="10888" y="0"/>
                  </a:moveTo>
                  <a:cubicBezTo>
                    <a:pt x="10404" y="0"/>
                    <a:pt x="9990" y="242"/>
                    <a:pt x="9817" y="692"/>
                  </a:cubicBezTo>
                  <a:lnTo>
                    <a:pt x="9126" y="2178"/>
                  </a:lnTo>
                  <a:cubicBezTo>
                    <a:pt x="9056" y="2178"/>
                    <a:pt x="9022" y="2212"/>
                    <a:pt x="8953" y="2212"/>
                  </a:cubicBezTo>
                  <a:lnTo>
                    <a:pt x="7639" y="1383"/>
                  </a:lnTo>
                  <a:cubicBezTo>
                    <a:pt x="7430" y="1231"/>
                    <a:pt x="7179" y="1152"/>
                    <a:pt x="6933" y="1152"/>
                  </a:cubicBezTo>
                  <a:cubicBezTo>
                    <a:pt x="6731" y="1152"/>
                    <a:pt x="6532" y="1205"/>
                    <a:pt x="6360" y="1314"/>
                  </a:cubicBezTo>
                  <a:lnTo>
                    <a:pt x="5773" y="1659"/>
                  </a:lnTo>
                  <a:lnTo>
                    <a:pt x="5220" y="2005"/>
                  </a:lnTo>
                  <a:cubicBezTo>
                    <a:pt x="4840" y="2247"/>
                    <a:pt x="4563" y="2696"/>
                    <a:pt x="4632" y="3180"/>
                  </a:cubicBezTo>
                  <a:lnTo>
                    <a:pt x="4805" y="4770"/>
                  </a:lnTo>
                  <a:lnTo>
                    <a:pt x="4632" y="4943"/>
                  </a:lnTo>
                  <a:lnTo>
                    <a:pt x="3077" y="4770"/>
                  </a:lnTo>
                  <a:cubicBezTo>
                    <a:pt x="3042" y="4768"/>
                    <a:pt x="3008" y="4767"/>
                    <a:pt x="2974" y="4767"/>
                  </a:cubicBezTo>
                  <a:cubicBezTo>
                    <a:pt x="2530" y="4767"/>
                    <a:pt x="2126" y="4975"/>
                    <a:pt x="1901" y="5392"/>
                  </a:cubicBezTo>
                  <a:lnTo>
                    <a:pt x="1556" y="5945"/>
                  </a:lnTo>
                  <a:lnTo>
                    <a:pt x="1210" y="6498"/>
                  </a:lnTo>
                  <a:cubicBezTo>
                    <a:pt x="1003" y="6913"/>
                    <a:pt x="1003" y="7432"/>
                    <a:pt x="1245" y="7812"/>
                  </a:cubicBezTo>
                  <a:lnTo>
                    <a:pt x="2109" y="9022"/>
                  </a:lnTo>
                  <a:cubicBezTo>
                    <a:pt x="2074" y="9160"/>
                    <a:pt x="2074" y="9229"/>
                    <a:pt x="2040" y="9367"/>
                  </a:cubicBezTo>
                  <a:lnTo>
                    <a:pt x="692" y="9955"/>
                  </a:lnTo>
                  <a:cubicBezTo>
                    <a:pt x="242" y="10128"/>
                    <a:pt x="0" y="10577"/>
                    <a:pt x="0" y="11061"/>
                  </a:cubicBezTo>
                  <a:lnTo>
                    <a:pt x="0" y="11683"/>
                  </a:lnTo>
                  <a:lnTo>
                    <a:pt x="0" y="12340"/>
                  </a:lnTo>
                  <a:cubicBezTo>
                    <a:pt x="0" y="12824"/>
                    <a:pt x="242" y="13239"/>
                    <a:pt x="692" y="13411"/>
                  </a:cubicBezTo>
                  <a:lnTo>
                    <a:pt x="1971" y="14034"/>
                  </a:lnTo>
                  <a:cubicBezTo>
                    <a:pt x="2040" y="14206"/>
                    <a:pt x="2074" y="14276"/>
                    <a:pt x="2109" y="14448"/>
                  </a:cubicBezTo>
                  <a:lnTo>
                    <a:pt x="1279" y="15589"/>
                  </a:lnTo>
                  <a:cubicBezTo>
                    <a:pt x="1037" y="15969"/>
                    <a:pt x="1003" y="16488"/>
                    <a:pt x="1245" y="16868"/>
                  </a:cubicBezTo>
                  <a:lnTo>
                    <a:pt x="1590" y="17456"/>
                  </a:lnTo>
                  <a:lnTo>
                    <a:pt x="1901" y="18009"/>
                  </a:lnTo>
                  <a:cubicBezTo>
                    <a:pt x="2087" y="18349"/>
                    <a:pt x="2495" y="18607"/>
                    <a:pt x="2926" y="18607"/>
                  </a:cubicBezTo>
                  <a:cubicBezTo>
                    <a:pt x="2976" y="18607"/>
                    <a:pt x="3026" y="18603"/>
                    <a:pt x="3077" y="18596"/>
                  </a:cubicBezTo>
                  <a:lnTo>
                    <a:pt x="4459" y="18493"/>
                  </a:lnTo>
                  <a:lnTo>
                    <a:pt x="4805" y="18838"/>
                  </a:lnTo>
                  <a:lnTo>
                    <a:pt x="4667" y="20152"/>
                  </a:lnTo>
                  <a:cubicBezTo>
                    <a:pt x="4632" y="20636"/>
                    <a:pt x="4840" y="21085"/>
                    <a:pt x="5254" y="21327"/>
                  </a:cubicBezTo>
                  <a:lnTo>
                    <a:pt x="5842" y="21673"/>
                  </a:lnTo>
                  <a:lnTo>
                    <a:pt x="6395" y="22018"/>
                  </a:lnTo>
                  <a:cubicBezTo>
                    <a:pt x="6578" y="22118"/>
                    <a:pt x="6792" y="22170"/>
                    <a:pt x="7008" y="22170"/>
                  </a:cubicBezTo>
                  <a:cubicBezTo>
                    <a:pt x="7242" y="22170"/>
                    <a:pt x="7476" y="22109"/>
                    <a:pt x="7674" y="21984"/>
                  </a:cubicBezTo>
                  <a:lnTo>
                    <a:pt x="8814" y="21154"/>
                  </a:lnTo>
                  <a:lnTo>
                    <a:pt x="9333" y="21292"/>
                  </a:lnTo>
                  <a:lnTo>
                    <a:pt x="9886" y="22502"/>
                  </a:lnTo>
                  <a:cubicBezTo>
                    <a:pt x="10059" y="22917"/>
                    <a:pt x="10508" y="23193"/>
                    <a:pt x="10958" y="23193"/>
                  </a:cubicBezTo>
                  <a:lnTo>
                    <a:pt x="12271" y="23193"/>
                  </a:lnTo>
                  <a:cubicBezTo>
                    <a:pt x="12755" y="23193"/>
                    <a:pt x="13170" y="22917"/>
                    <a:pt x="13343" y="22502"/>
                  </a:cubicBezTo>
                  <a:lnTo>
                    <a:pt x="13896" y="21189"/>
                  </a:lnTo>
                  <a:cubicBezTo>
                    <a:pt x="14068" y="21154"/>
                    <a:pt x="14207" y="21119"/>
                    <a:pt x="14379" y="21085"/>
                  </a:cubicBezTo>
                  <a:lnTo>
                    <a:pt x="15520" y="21880"/>
                  </a:lnTo>
                  <a:cubicBezTo>
                    <a:pt x="15729" y="22032"/>
                    <a:pt x="15980" y="22111"/>
                    <a:pt x="16227" y="22111"/>
                  </a:cubicBezTo>
                  <a:cubicBezTo>
                    <a:pt x="16429" y="22111"/>
                    <a:pt x="16628" y="22058"/>
                    <a:pt x="16799" y="21949"/>
                  </a:cubicBezTo>
                  <a:lnTo>
                    <a:pt x="17352" y="21603"/>
                  </a:lnTo>
                  <a:lnTo>
                    <a:pt x="17905" y="21258"/>
                  </a:lnTo>
                  <a:cubicBezTo>
                    <a:pt x="18320" y="21016"/>
                    <a:pt x="18562" y="20566"/>
                    <a:pt x="18527" y="20083"/>
                  </a:cubicBezTo>
                  <a:lnTo>
                    <a:pt x="18389" y="18596"/>
                  </a:lnTo>
                  <a:lnTo>
                    <a:pt x="18666" y="18354"/>
                  </a:lnTo>
                  <a:lnTo>
                    <a:pt x="20083" y="18493"/>
                  </a:lnTo>
                  <a:cubicBezTo>
                    <a:pt x="20117" y="18495"/>
                    <a:pt x="20152" y="18496"/>
                    <a:pt x="20185" y="18496"/>
                  </a:cubicBezTo>
                  <a:cubicBezTo>
                    <a:pt x="20625" y="18496"/>
                    <a:pt x="21001" y="18288"/>
                    <a:pt x="21258" y="17870"/>
                  </a:cubicBezTo>
                  <a:lnTo>
                    <a:pt x="21604" y="17317"/>
                  </a:lnTo>
                  <a:lnTo>
                    <a:pt x="21915" y="16764"/>
                  </a:lnTo>
                  <a:cubicBezTo>
                    <a:pt x="22122" y="16350"/>
                    <a:pt x="22122" y="15831"/>
                    <a:pt x="21846" y="15451"/>
                  </a:cubicBezTo>
                  <a:lnTo>
                    <a:pt x="20947" y="14206"/>
                  </a:lnTo>
                  <a:cubicBezTo>
                    <a:pt x="20981" y="14068"/>
                    <a:pt x="20981" y="14034"/>
                    <a:pt x="21051" y="13930"/>
                  </a:cubicBezTo>
                  <a:lnTo>
                    <a:pt x="22433" y="13308"/>
                  </a:lnTo>
                  <a:cubicBezTo>
                    <a:pt x="22848" y="13135"/>
                    <a:pt x="23124" y="12686"/>
                    <a:pt x="23124" y="12202"/>
                  </a:cubicBezTo>
                  <a:lnTo>
                    <a:pt x="23124" y="11580"/>
                  </a:lnTo>
                  <a:lnTo>
                    <a:pt x="23124" y="10888"/>
                  </a:lnTo>
                  <a:cubicBezTo>
                    <a:pt x="23124" y="10404"/>
                    <a:pt x="22848" y="9955"/>
                    <a:pt x="22433" y="9782"/>
                  </a:cubicBezTo>
                  <a:lnTo>
                    <a:pt x="20912" y="9091"/>
                  </a:lnTo>
                  <a:cubicBezTo>
                    <a:pt x="20912" y="9022"/>
                    <a:pt x="20878" y="9022"/>
                    <a:pt x="20878" y="8918"/>
                  </a:cubicBezTo>
                  <a:lnTo>
                    <a:pt x="21811" y="7639"/>
                  </a:lnTo>
                  <a:cubicBezTo>
                    <a:pt x="22088" y="7259"/>
                    <a:pt x="22122" y="6740"/>
                    <a:pt x="21846" y="6326"/>
                  </a:cubicBezTo>
                  <a:lnTo>
                    <a:pt x="21500" y="5773"/>
                  </a:lnTo>
                  <a:lnTo>
                    <a:pt x="21154" y="5220"/>
                  </a:lnTo>
                  <a:cubicBezTo>
                    <a:pt x="20960" y="4831"/>
                    <a:pt x="20523" y="4594"/>
                    <a:pt x="20099" y="4594"/>
                  </a:cubicBezTo>
                  <a:cubicBezTo>
                    <a:pt x="20071" y="4594"/>
                    <a:pt x="20042" y="4595"/>
                    <a:pt x="20014" y="4597"/>
                  </a:cubicBezTo>
                  <a:lnTo>
                    <a:pt x="18320" y="4770"/>
                  </a:lnTo>
                  <a:lnTo>
                    <a:pt x="18216" y="4701"/>
                  </a:lnTo>
                  <a:lnTo>
                    <a:pt x="18389" y="3042"/>
                  </a:lnTo>
                  <a:cubicBezTo>
                    <a:pt x="18458" y="2593"/>
                    <a:pt x="18216" y="2143"/>
                    <a:pt x="17801" y="1867"/>
                  </a:cubicBezTo>
                  <a:lnTo>
                    <a:pt x="17248" y="1556"/>
                  </a:lnTo>
                  <a:lnTo>
                    <a:pt x="16661" y="1210"/>
                  </a:lnTo>
                  <a:cubicBezTo>
                    <a:pt x="16477" y="1093"/>
                    <a:pt x="16261" y="1033"/>
                    <a:pt x="16044" y="1033"/>
                  </a:cubicBezTo>
                  <a:cubicBezTo>
                    <a:pt x="15812" y="1033"/>
                    <a:pt x="15578" y="1102"/>
                    <a:pt x="15382" y="1245"/>
                  </a:cubicBezTo>
                  <a:lnTo>
                    <a:pt x="13999" y="2212"/>
                  </a:lnTo>
                  <a:cubicBezTo>
                    <a:pt x="13965" y="2212"/>
                    <a:pt x="13965" y="2212"/>
                    <a:pt x="13896" y="2178"/>
                  </a:cubicBezTo>
                  <a:lnTo>
                    <a:pt x="13204" y="692"/>
                  </a:lnTo>
                  <a:cubicBezTo>
                    <a:pt x="13031" y="242"/>
                    <a:pt x="12617" y="0"/>
                    <a:pt x="1213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6"/>
            <p:cNvSpPr/>
            <p:nvPr/>
          </p:nvSpPr>
          <p:spPr>
            <a:xfrm>
              <a:off x="7552758" y="3868333"/>
              <a:ext cx="781167" cy="781116"/>
            </a:xfrm>
            <a:custGeom>
              <a:rect b="b" l="l" r="r" t="t"/>
              <a:pathLst>
                <a:path extrusionOk="0" h="15313" w="15314">
                  <a:moveTo>
                    <a:pt x="7674" y="830"/>
                  </a:moveTo>
                  <a:cubicBezTo>
                    <a:pt x="11407" y="830"/>
                    <a:pt x="14483" y="3872"/>
                    <a:pt x="14483" y="7639"/>
                  </a:cubicBezTo>
                  <a:cubicBezTo>
                    <a:pt x="14483" y="11407"/>
                    <a:pt x="11407" y="14483"/>
                    <a:pt x="7674" y="14483"/>
                  </a:cubicBezTo>
                  <a:cubicBezTo>
                    <a:pt x="3907" y="14483"/>
                    <a:pt x="830" y="11407"/>
                    <a:pt x="830" y="7639"/>
                  </a:cubicBezTo>
                  <a:cubicBezTo>
                    <a:pt x="830" y="3872"/>
                    <a:pt x="3907" y="830"/>
                    <a:pt x="7674" y="830"/>
                  </a:cubicBezTo>
                  <a:close/>
                  <a:moveTo>
                    <a:pt x="7674" y="0"/>
                  </a:moveTo>
                  <a:cubicBezTo>
                    <a:pt x="3423" y="0"/>
                    <a:pt x="1" y="3422"/>
                    <a:pt x="1" y="7639"/>
                  </a:cubicBezTo>
                  <a:cubicBezTo>
                    <a:pt x="1" y="11891"/>
                    <a:pt x="3423" y="15313"/>
                    <a:pt x="7674" y="15313"/>
                  </a:cubicBezTo>
                  <a:cubicBezTo>
                    <a:pt x="11891" y="15313"/>
                    <a:pt x="15313" y="11856"/>
                    <a:pt x="15313" y="7639"/>
                  </a:cubicBezTo>
                  <a:cubicBezTo>
                    <a:pt x="15313" y="3422"/>
                    <a:pt x="11891" y="0"/>
                    <a:pt x="767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9">
    <p:spTree>
      <p:nvGrpSpPr>
        <p:cNvPr id="208" name="Shape 208"/>
        <p:cNvGrpSpPr/>
        <p:nvPr/>
      </p:nvGrpSpPr>
      <p:grpSpPr>
        <a:xfrm>
          <a:off x="0" y="0"/>
          <a:ext cx="0" cy="0"/>
          <a:chOff x="0" y="0"/>
          <a:chExt cx="0" cy="0"/>
        </a:xfrm>
      </p:grpSpPr>
      <p:sp>
        <p:nvSpPr>
          <p:cNvPr id="209" name="Google Shape;209;p17"/>
          <p:cNvSpPr/>
          <p:nvPr/>
        </p:nvSpPr>
        <p:spPr>
          <a:xfrm flipH="1">
            <a:off x="67" y="1949525"/>
            <a:ext cx="2789758" cy="3193961"/>
          </a:xfrm>
          <a:custGeom>
            <a:rect b="b" l="l" r="r" t="t"/>
            <a:pathLst>
              <a:path extrusionOk="0" h="63128" w="55139">
                <a:moveTo>
                  <a:pt x="51236" y="0"/>
                </a:moveTo>
                <a:cubicBezTo>
                  <a:pt x="46307" y="0"/>
                  <a:pt x="42442" y="2833"/>
                  <a:pt x="42615" y="7929"/>
                </a:cubicBezTo>
                <a:cubicBezTo>
                  <a:pt x="42737" y="11030"/>
                  <a:pt x="44621" y="13735"/>
                  <a:pt x="46232" y="16379"/>
                </a:cubicBezTo>
                <a:cubicBezTo>
                  <a:pt x="47813" y="19054"/>
                  <a:pt x="49211" y="22215"/>
                  <a:pt x="48360" y="25164"/>
                </a:cubicBezTo>
                <a:cubicBezTo>
                  <a:pt x="47359" y="28578"/>
                  <a:pt x="45190" y="32105"/>
                  <a:pt x="38984" y="32105"/>
                </a:cubicBezTo>
                <a:cubicBezTo>
                  <a:pt x="38780" y="32105"/>
                  <a:pt x="38572" y="32102"/>
                  <a:pt x="38360" y="32094"/>
                </a:cubicBezTo>
                <a:cubicBezTo>
                  <a:pt x="34682" y="31942"/>
                  <a:pt x="31217" y="30453"/>
                  <a:pt x="27782" y="29054"/>
                </a:cubicBezTo>
                <a:cubicBezTo>
                  <a:pt x="25049" y="27908"/>
                  <a:pt x="22121" y="26878"/>
                  <a:pt x="19185" y="26878"/>
                </a:cubicBezTo>
                <a:cubicBezTo>
                  <a:pt x="18464" y="26878"/>
                  <a:pt x="17742" y="26941"/>
                  <a:pt x="17022" y="27079"/>
                </a:cubicBezTo>
                <a:cubicBezTo>
                  <a:pt x="11004" y="28143"/>
                  <a:pt x="6991" y="34161"/>
                  <a:pt x="5411" y="40088"/>
                </a:cubicBezTo>
                <a:cubicBezTo>
                  <a:pt x="3800" y="46015"/>
                  <a:pt x="3891" y="52337"/>
                  <a:pt x="2128" y="58234"/>
                </a:cubicBezTo>
                <a:cubicBezTo>
                  <a:pt x="1642" y="59906"/>
                  <a:pt x="912" y="61578"/>
                  <a:pt x="0" y="63128"/>
                </a:cubicBezTo>
                <a:lnTo>
                  <a:pt x="55138" y="63128"/>
                </a:lnTo>
                <a:lnTo>
                  <a:pt x="55138" y="63097"/>
                </a:lnTo>
                <a:lnTo>
                  <a:pt x="55138" y="574"/>
                </a:lnTo>
                <a:cubicBezTo>
                  <a:pt x="54165" y="270"/>
                  <a:pt x="53132" y="57"/>
                  <a:pt x="52068" y="27"/>
                </a:cubicBezTo>
                <a:cubicBezTo>
                  <a:pt x="51788" y="9"/>
                  <a:pt x="51511" y="0"/>
                  <a:pt x="5123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0" name="Google Shape;210;p17"/>
          <p:cNvGrpSpPr/>
          <p:nvPr/>
        </p:nvGrpSpPr>
        <p:grpSpPr>
          <a:xfrm rot="10800000">
            <a:off x="157196" y="3715325"/>
            <a:ext cx="2475510" cy="2262186"/>
            <a:chOff x="7355300" y="3662050"/>
            <a:chExt cx="2475510" cy="2262186"/>
          </a:xfrm>
        </p:grpSpPr>
        <p:sp>
          <p:nvSpPr>
            <p:cNvPr id="211" name="Google Shape;211;p17"/>
            <p:cNvSpPr/>
            <p:nvPr/>
          </p:nvSpPr>
          <p:spPr>
            <a:xfrm>
              <a:off x="8284492" y="4386693"/>
              <a:ext cx="1546317" cy="1537543"/>
            </a:xfrm>
            <a:custGeom>
              <a:rect b="b" l="l" r="r" t="t"/>
              <a:pathLst>
                <a:path extrusionOk="0" h="30142" w="30314">
                  <a:moveTo>
                    <a:pt x="14935" y="9279"/>
                  </a:moveTo>
                  <a:cubicBezTo>
                    <a:pt x="15274" y="9279"/>
                    <a:pt x="15619" y="9308"/>
                    <a:pt x="15969" y="9368"/>
                  </a:cubicBezTo>
                  <a:cubicBezTo>
                    <a:pt x="18423" y="9817"/>
                    <a:pt x="20394" y="11787"/>
                    <a:pt x="20808" y="14207"/>
                  </a:cubicBezTo>
                  <a:cubicBezTo>
                    <a:pt x="21377" y="17933"/>
                    <a:pt x="18542" y="21139"/>
                    <a:pt x="14990" y="21139"/>
                  </a:cubicBezTo>
                  <a:cubicBezTo>
                    <a:pt x="14654" y="21139"/>
                    <a:pt x="14311" y="21110"/>
                    <a:pt x="13965" y="21051"/>
                  </a:cubicBezTo>
                  <a:cubicBezTo>
                    <a:pt x="11510" y="20636"/>
                    <a:pt x="9506" y="18666"/>
                    <a:pt x="9125" y="16211"/>
                  </a:cubicBezTo>
                  <a:cubicBezTo>
                    <a:pt x="8525" y="12486"/>
                    <a:pt x="11358" y="9279"/>
                    <a:pt x="14935" y="9279"/>
                  </a:cubicBezTo>
                  <a:close/>
                  <a:moveTo>
                    <a:pt x="14172" y="0"/>
                  </a:moveTo>
                  <a:cubicBezTo>
                    <a:pt x="13584" y="0"/>
                    <a:pt x="12997" y="346"/>
                    <a:pt x="12755" y="899"/>
                  </a:cubicBezTo>
                  <a:lnTo>
                    <a:pt x="11856" y="2904"/>
                  </a:lnTo>
                  <a:cubicBezTo>
                    <a:pt x="11752" y="2939"/>
                    <a:pt x="11718" y="2939"/>
                    <a:pt x="11649" y="2939"/>
                  </a:cubicBezTo>
                  <a:lnTo>
                    <a:pt x="9920" y="1694"/>
                  </a:lnTo>
                  <a:cubicBezTo>
                    <a:pt x="9616" y="1485"/>
                    <a:pt x="9291" y="1380"/>
                    <a:pt x="8974" y="1380"/>
                  </a:cubicBezTo>
                  <a:cubicBezTo>
                    <a:pt x="8714" y="1380"/>
                    <a:pt x="8460" y="1450"/>
                    <a:pt x="8227" y="1590"/>
                  </a:cubicBezTo>
                  <a:lnTo>
                    <a:pt x="7466" y="2040"/>
                  </a:lnTo>
                  <a:lnTo>
                    <a:pt x="6740" y="2455"/>
                  </a:lnTo>
                  <a:cubicBezTo>
                    <a:pt x="6222" y="2766"/>
                    <a:pt x="5911" y="3353"/>
                    <a:pt x="5980" y="3975"/>
                  </a:cubicBezTo>
                  <a:lnTo>
                    <a:pt x="6187" y="6049"/>
                  </a:lnTo>
                  <a:lnTo>
                    <a:pt x="5980" y="6257"/>
                  </a:lnTo>
                  <a:lnTo>
                    <a:pt x="3941" y="6049"/>
                  </a:lnTo>
                  <a:cubicBezTo>
                    <a:pt x="3906" y="6047"/>
                    <a:pt x="3871" y="6046"/>
                    <a:pt x="3837" y="6046"/>
                  </a:cubicBezTo>
                  <a:cubicBezTo>
                    <a:pt x="3254" y="6046"/>
                    <a:pt x="2713" y="6320"/>
                    <a:pt x="2420" y="6810"/>
                  </a:cubicBezTo>
                  <a:lnTo>
                    <a:pt x="2005" y="7570"/>
                  </a:lnTo>
                  <a:lnTo>
                    <a:pt x="1556" y="8296"/>
                  </a:lnTo>
                  <a:cubicBezTo>
                    <a:pt x="1245" y="8815"/>
                    <a:pt x="1314" y="9506"/>
                    <a:pt x="1659" y="9990"/>
                  </a:cubicBezTo>
                  <a:lnTo>
                    <a:pt x="2835" y="11580"/>
                  </a:lnTo>
                  <a:cubicBezTo>
                    <a:pt x="2765" y="11753"/>
                    <a:pt x="2731" y="11822"/>
                    <a:pt x="2696" y="12064"/>
                  </a:cubicBezTo>
                  <a:lnTo>
                    <a:pt x="933" y="12824"/>
                  </a:lnTo>
                  <a:cubicBezTo>
                    <a:pt x="346" y="13101"/>
                    <a:pt x="0" y="13654"/>
                    <a:pt x="0" y="14241"/>
                  </a:cubicBezTo>
                  <a:lnTo>
                    <a:pt x="0" y="15105"/>
                  </a:lnTo>
                  <a:lnTo>
                    <a:pt x="0" y="15970"/>
                  </a:lnTo>
                  <a:cubicBezTo>
                    <a:pt x="0" y="16592"/>
                    <a:pt x="346" y="17145"/>
                    <a:pt x="933" y="17421"/>
                  </a:cubicBezTo>
                  <a:lnTo>
                    <a:pt x="2662" y="18182"/>
                  </a:lnTo>
                  <a:cubicBezTo>
                    <a:pt x="2696" y="18389"/>
                    <a:pt x="2731" y="18527"/>
                    <a:pt x="2835" y="18735"/>
                  </a:cubicBezTo>
                  <a:lnTo>
                    <a:pt x="1728" y="20221"/>
                  </a:lnTo>
                  <a:cubicBezTo>
                    <a:pt x="1383" y="20739"/>
                    <a:pt x="1348" y="21396"/>
                    <a:pt x="1659" y="21915"/>
                  </a:cubicBezTo>
                  <a:lnTo>
                    <a:pt x="2074" y="22641"/>
                  </a:lnTo>
                  <a:lnTo>
                    <a:pt x="2523" y="23366"/>
                  </a:lnTo>
                  <a:cubicBezTo>
                    <a:pt x="2819" y="23859"/>
                    <a:pt x="3364" y="24164"/>
                    <a:pt x="3921" y="24164"/>
                  </a:cubicBezTo>
                  <a:cubicBezTo>
                    <a:pt x="3950" y="24164"/>
                    <a:pt x="3980" y="24163"/>
                    <a:pt x="4010" y="24161"/>
                  </a:cubicBezTo>
                  <a:lnTo>
                    <a:pt x="5842" y="23989"/>
                  </a:lnTo>
                  <a:cubicBezTo>
                    <a:pt x="6015" y="24161"/>
                    <a:pt x="6153" y="24334"/>
                    <a:pt x="6326" y="24438"/>
                  </a:cubicBezTo>
                  <a:lnTo>
                    <a:pt x="6153" y="26235"/>
                  </a:lnTo>
                  <a:cubicBezTo>
                    <a:pt x="6118" y="26823"/>
                    <a:pt x="6395" y="27445"/>
                    <a:pt x="6913" y="27722"/>
                  </a:cubicBezTo>
                  <a:lnTo>
                    <a:pt x="7674" y="28171"/>
                  </a:lnTo>
                  <a:lnTo>
                    <a:pt x="8400" y="28586"/>
                  </a:lnTo>
                  <a:cubicBezTo>
                    <a:pt x="8638" y="28729"/>
                    <a:pt x="8914" y="28799"/>
                    <a:pt x="9189" y="28799"/>
                  </a:cubicBezTo>
                  <a:cubicBezTo>
                    <a:pt x="9511" y="28799"/>
                    <a:pt x="9832" y="28703"/>
                    <a:pt x="10093" y="28517"/>
                  </a:cubicBezTo>
                  <a:lnTo>
                    <a:pt x="11545" y="27480"/>
                  </a:lnTo>
                  <a:cubicBezTo>
                    <a:pt x="11752" y="27514"/>
                    <a:pt x="11994" y="27618"/>
                    <a:pt x="12236" y="27652"/>
                  </a:cubicBezTo>
                  <a:lnTo>
                    <a:pt x="12962" y="29242"/>
                  </a:lnTo>
                  <a:cubicBezTo>
                    <a:pt x="13239" y="29796"/>
                    <a:pt x="13792" y="30141"/>
                    <a:pt x="14414" y="30141"/>
                  </a:cubicBezTo>
                  <a:lnTo>
                    <a:pt x="16142" y="30141"/>
                  </a:lnTo>
                  <a:cubicBezTo>
                    <a:pt x="16730" y="30141"/>
                    <a:pt x="17283" y="29796"/>
                    <a:pt x="17559" y="29242"/>
                  </a:cubicBezTo>
                  <a:lnTo>
                    <a:pt x="18320" y="27549"/>
                  </a:lnTo>
                  <a:cubicBezTo>
                    <a:pt x="18562" y="27514"/>
                    <a:pt x="18700" y="27445"/>
                    <a:pt x="18942" y="27376"/>
                  </a:cubicBezTo>
                  <a:lnTo>
                    <a:pt x="20394" y="28413"/>
                  </a:lnTo>
                  <a:cubicBezTo>
                    <a:pt x="20687" y="28608"/>
                    <a:pt x="21024" y="28715"/>
                    <a:pt x="21355" y="28715"/>
                  </a:cubicBezTo>
                  <a:cubicBezTo>
                    <a:pt x="21610" y="28715"/>
                    <a:pt x="21862" y="28652"/>
                    <a:pt x="22087" y="28517"/>
                  </a:cubicBezTo>
                  <a:lnTo>
                    <a:pt x="22813" y="28067"/>
                  </a:lnTo>
                  <a:lnTo>
                    <a:pt x="23574" y="27652"/>
                  </a:lnTo>
                  <a:cubicBezTo>
                    <a:pt x="24092" y="27341"/>
                    <a:pt x="24369" y="26754"/>
                    <a:pt x="24334" y="26132"/>
                  </a:cubicBezTo>
                  <a:lnTo>
                    <a:pt x="24161" y="24196"/>
                  </a:lnTo>
                  <a:lnTo>
                    <a:pt x="24507" y="23850"/>
                  </a:lnTo>
                  <a:lnTo>
                    <a:pt x="26408" y="24023"/>
                  </a:lnTo>
                  <a:cubicBezTo>
                    <a:pt x="26438" y="24025"/>
                    <a:pt x="26467" y="24026"/>
                    <a:pt x="26497" y="24026"/>
                  </a:cubicBezTo>
                  <a:cubicBezTo>
                    <a:pt x="27058" y="24026"/>
                    <a:pt x="27633" y="23720"/>
                    <a:pt x="27929" y="23228"/>
                  </a:cubicBezTo>
                  <a:lnTo>
                    <a:pt x="28344" y="22502"/>
                  </a:lnTo>
                  <a:lnTo>
                    <a:pt x="28793" y="21776"/>
                  </a:lnTo>
                  <a:cubicBezTo>
                    <a:pt x="29070" y="21258"/>
                    <a:pt x="29035" y="20567"/>
                    <a:pt x="28689" y="20083"/>
                  </a:cubicBezTo>
                  <a:lnTo>
                    <a:pt x="27480" y="18389"/>
                  </a:lnTo>
                  <a:cubicBezTo>
                    <a:pt x="27514" y="18285"/>
                    <a:pt x="27514" y="18182"/>
                    <a:pt x="27583" y="18043"/>
                  </a:cubicBezTo>
                  <a:lnTo>
                    <a:pt x="29381" y="17248"/>
                  </a:lnTo>
                  <a:cubicBezTo>
                    <a:pt x="29934" y="16972"/>
                    <a:pt x="30314" y="16419"/>
                    <a:pt x="30314" y="15797"/>
                  </a:cubicBezTo>
                  <a:lnTo>
                    <a:pt x="30314" y="14933"/>
                  </a:lnTo>
                  <a:lnTo>
                    <a:pt x="30314" y="14068"/>
                  </a:lnTo>
                  <a:cubicBezTo>
                    <a:pt x="30314" y="13481"/>
                    <a:pt x="29968" y="12928"/>
                    <a:pt x="29381" y="12651"/>
                  </a:cubicBezTo>
                  <a:lnTo>
                    <a:pt x="27307" y="11822"/>
                  </a:lnTo>
                  <a:cubicBezTo>
                    <a:pt x="27272" y="11753"/>
                    <a:pt x="27272" y="11718"/>
                    <a:pt x="27272" y="11614"/>
                  </a:cubicBezTo>
                  <a:lnTo>
                    <a:pt x="28516" y="9886"/>
                  </a:lnTo>
                  <a:cubicBezTo>
                    <a:pt x="28862" y="9368"/>
                    <a:pt x="28931" y="8711"/>
                    <a:pt x="28620" y="8192"/>
                  </a:cubicBezTo>
                  <a:lnTo>
                    <a:pt x="28171" y="7467"/>
                  </a:lnTo>
                  <a:lnTo>
                    <a:pt x="27756" y="6741"/>
                  </a:lnTo>
                  <a:cubicBezTo>
                    <a:pt x="27461" y="6248"/>
                    <a:pt x="26916" y="5943"/>
                    <a:pt x="26329" y="5943"/>
                  </a:cubicBezTo>
                  <a:cubicBezTo>
                    <a:pt x="26298" y="5943"/>
                    <a:pt x="26267" y="5944"/>
                    <a:pt x="26235" y="5946"/>
                  </a:cubicBezTo>
                  <a:lnTo>
                    <a:pt x="23988" y="6188"/>
                  </a:lnTo>
                  <a:lnTo>
                    <a:pt x="23885" y="6084"/>
                  </a:lnTo>
                  <a:lnTo>
                    <a:pt x="24127" y="3941"/>
                  </a:lnTo>
                  <a:cubicBezTo>
                    <a:pt x="24161" y="3319"/>
                    <a:pt x="23850" y="2731"/>
                    <a:pt x="23332" y="2420"/>
                  </a:cubicBezTo>
                  <a:lnTo>
                    <a:pt x="22606" y="1971"/>
                  </a:lnTo>
                  <a:lnTo>
                    <a:pt x="21880" y="1556"/>
                  </a:lnTo>
                  <a:cubicBezTo>
                    <a:pt x="21641" y="1413"/>
                    <a:pt x="21366" y="1343"/>
                    <a:pt x="21091" y="1343"/>
                  </a:cubicBezTo>
                  <a:cubicBezTo>
                    <a:pt x="20769" y="1343"/>
                    <a:pt x="20447" y="1439"/>
                    <a:pt x="20186" y="1625"/>
                  </a:cubicBezTo>
                  <a:lnTo>
                    <a:pt x="18354" y="2939"/>
                  </a:lnTo>
                  <a:cubicBezTo>
                    <a:pt x="18320" y="2939"/>
                    <a:pt x="18285" y="2904"/>
                    <a:pt x="18251" y="2904"/>
                  </a:cubicBezTo>
                  <a:lnTo>
                    <a:pt x="17317" y="899"/>
                  </a:lnTo>
                  <a:cubicBezTo>
                    <a:pt x="17075" y="346"/>
                    <a:pt x="16522" y="0"/>
                    <a:pt x="1590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7"/>
            <p:cNvSpPr/>
            <p:nvPr/>
          </p:nvSpPr>
          <p:spPr>
            <a:xfrm>
              <a:off x="8534848" y="4647658"/>
              <a:ext cx="1026219" cy="1027954"/>
            </a:xfrm>
            <a:custGeom>
              <a:rect b="b" l="l" r="r" t="t"/>
              <a:pathLst>
                <a:path extrusionOk="0" h="20152" w="20118">
                  <a:moveTo>
                    <a:pt x="10059" y="1141"/>
                  </a:moveTo>
                  <a:cubicBezTo>
                    <a:pt x="15036" y="1141"/>
                    <a:pt x="19046" y="5150"/>
                    <a:pt x="19046" y="10128"/>
                  </a:cubicBezTo>
                  <a:cubicBezTo>
                    <a:pt x="19046" y="15105"/>
                    <a:pt x="15036" y="19115"/>
                    <a:pt x="10059" y="19115"/>
                  </a:cubicBezTo>
                  <a:cubicBezTo>
                    <a:pt x="5082" y="19115"/>
                    <a:pt x="1072" y="15105"/>
                    <a:pt x="1072" y="10128"/>
                  </a:cubicBezTo>
                  <a:cubicBezTo>
                    <a:pt x="1072" y="5150"/>
                    <a:pt x="5082" y="1141"/>
                    <a:pt x="10059" y="1141"/>
                  </a:cubicBezTo>
                  <a:close/>
                  <a:moveTo>
                    <a:pt x="10059" y="0"/>
                  </a:moveTo>
                  <a:cubicBezTo>
                    <a:pt x="4494" y="0"/>
                    <a:pt x="0" y="4563"/>
                    <a:pt x="0" y="10093"/>
                  </a:cubicBezTo>
                  <a:cubicBezTo>
                    <a:pt x="0" y="15658"/>
                    <a:pt x="4528" y="20152"/>
                    <a:pt x="10059" y="20152"/>
                  </a:cubicBezTo>
                  <a:cubicBezTo>
                    <a:pt x="15624" y="20152"/>
                    <a:pt x="20117" y="15658"/>
                    <a:pt x="20117" y="10093"/>
                  </a:cubicBezTo>
                  <a:cubicBezTo>
                    <a:pt x="20117" y="4494"/>
                    <a:pt x="15589" y="0"/>
                    <a:pt x="1005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7"/>
            <p:cNvSpPr/>
            <p:nvPr/>
          </p:nvSpPr>
          <p:spPr>
            <a:xfrm>
              <a:off x="7355300" y="3662050"/>
              <a:ext cx="1179606" cy="1183126"/>
            </a:xfrm>
            <a:custGeom>
              <a:rect b="b" l="l" r="r" t="t"/>
              <a:pathLst>
                <a:path extrusionOk="0" h="23194" w="23125">
                  <a:moveTo>
                    <a:pt x="11528" y="7193"/>
                  </a:moveTo>
                  <a:cubicBezTo>
                    <a:pt x="11782" y="7193"/>
                    <a:pt x="12042" y="7215"/>
                    <a:pt x="12306" y="7259"/>
                  </a:cubicBezTo>
                  <a:cubicBezTo>
                    <a:pt x="14172" y="7535"/>
                    <a:pt x="15693" y="9056"/>
                    <a:pt x="15969" y="10923"/>
                  </a:cubicBezTo>
                  <a:cubicBezTo>
                    <a:pt x="16444" y="13707"/>
                    <a:pt x="14283" y="16173"/>
                    <a:pt x="11555" y="16173"/>
                  </a:cubicBezTo>
                  <a:cubicBezTo>
                    <a:pt x="11302" y="16173"/>
                    <a:pt x="11045" y="16151"/>
                    <a:pt x="10785" y="16108"/>
                  </a:cubicBezTo>
                  <a:cubicBezTo>
                    <a:pt x="8953" y="15796"/>
                    <a:pt x="7432" y="14276"/>
                    <a:pt x="7121" y="12444"/>
                  </a:cubicBezTo>
                  <a:cubicBezTo>
                    <a:pt x="6647" y="9631"/>
                    <a:pt x="8803" y="7193"/>
                    <a:pt x="11528" y="7193"/>
                  </a:cubicBezTo>
                  <a:close/>
                  <a:moveTo>
                    <a:pt x="10888" y="0"/>
                  </a:moveTo>
                  <a:cubicBezTo>
                    <a:pt x="10404" y="0"/>
                    <a:pt x="9990" y="242"/>
                    <a:pt x="9817" y="692"/>
                  </a:cubicBezTo>
                  <a:lnTo>
                    <a:pt x="9126" y="2178"/>
                  </a:lnTo>
                  <a:cubicBezTo>
                    <a:pt x="9056" y="2178"/>
                    <a:pt x="9022" y="2212"/>
                    <a:pt x="8953" y="2212"/>
                  </a:cubicBezTo>
                  <a:lnTo>
                    <a:pt x="7639" y="1383"/>
                  </a:lnTo>
                  <a:cubicBezTo>
                    <a:pt x="7430" y="1231"/>
                    <a:pt x="7179" y="1152"/>
                    <a:pt x="6933" y="1152"/>
                  </a:cubicBezTo>
                  <a:cubicBezTo>
                    <a:pt x="6731" y="1152"/>
                    <a:pt x="6532" y="1205"/>
                    <a:pt x="6360" y="1314"/>
                  </a:cubicBezTo>
                  <a:lnTo>
                    <a:pt x="5773" y="1659"/>
                  </a:lnTo>
                  <a:lnTo>
                    <a:pt x="5220" y="2005"/>
                  </a:lnTo>
                  <a:cubicBezTo>
                    <a:pt x="4840" y="2247"/>
                    <a:pt x="4563" y="2696"/>
                    <a:pt x="4632" y="3180"/>
                  </a:cubicBezTo>
                  <a:lnTo>
                    <a:pt x="4805" y="4770"/>
                  </a:lnTo>
                  <a:lnTo>
                    <a:pt x="4632" y="4943"/>
                  </a:lnTo>
                  <a:lnTo>
                    <a:pt x="3077" y="4770"/>
                  </a:lnTo>
                  <a:cubicBezTo>
                    <a:pt x="3042" y="4768"/>
                    <a:pt x="3008" y="4767"/>
                    <a:pt x="2974" y="4767"/>
                  </a:cubicBezTo>
                  <a:cubicBezTo>
                    <a:pt x="2530" y="4767"/>
                    <a:pt x="2126" y="4975"/>
                    <a:pt x="1901" y="5392"/>
                  </a:cubicBezTo>
                  <a:lnTo>
                    <a:pt x="1556" y="5945"/>
                  </a:lnTo>
                  <a:lnTo>
                    <a:pt x="1210" y="6498"/>
                  </a:lnTo>
                  <a:cubicBezTo>
                    <a:pt x="1003" y="6913"/>
                    <a:pt x="1003" y="7432"/>
                    <a:pt x="1245" y="7812"/>
                  </a:cubicBezTo>
                  <a:lnTo>
                    <a:pt x="2109" y="9022"/>
                  </a:lnTo>
                  <a:cubicBezTo>
                    <a:pt x="2074" y="9160"/>
                    <a:pt x="2074" y="9229"/>
                    <a:pt x="2040" y="9367"/>
                  </a:cubicBezTo>
                  <a:lnTo>
                    <a:pt x="692" y="9955"/>
                  </a:lnTo>
                  <a:cubicBezTo>
                    <a:pt x="242" y="10128"/>
                    <a:pt x="0" y="10577"/>
                    <a:pt x="0" y="11061"/>
                  </a:cubicBezTo>
                  <a:lnTo>
                    <a:pt x="0" y="11683"/>
                  </a:lnTo>
                  <a:lnTo>
                    <a:pt x="0" y="12340"/>
                  </a:lnTo>
                  <a:cubicBezTo>
                    <a:pt x="0" y="12824"/>
                    <a:pt x="242" y="13239"/>
                    <a:pt x="692" y="13411"/>
                  </a:cubicBezTo>
                  <a:lnTo>
                    <a:pt x="1971" y="14034"/>
                  </a:lnTo>
                  <a:cubicBezTo>
                    <a:pt x="2040" y="14206"/>
                    <a:pt x="2074" y="14276"/>
                    <a:pt x="2109" y="14448"/>
                  </a:cubicBezTo>
                  <a:lnTo>
                    <a:pt x="1279" y="15589"/>
                  </a:lnTo>
                  <a:cubicBezTo>
                    <a:pt x="1037" y="15969"/>
                    <a:pt x="1003" y="16488"/>
                    <a:pt x="1245" y="16868"/>
                  </a:cubicBezTo>
                  <a:lnTo>
                    <a:pt x="1590" y="17456"/>
                  </a:lnTo>
                  <a:lnTo>
                    <a:pt x="1901" y="18009"/>
                  </a:lnTo>
                  <a:cubicBezTo>
                    <a:pt x="2087" y="18349"/>
                    <a:pt x="2495" y="18607"/>
                    <a:pt x="2926" y="18607"/>
                  </a:cubicBezTo>
                  <a:cubicBezTo>
                    <a:pt x="2976" y="18607"/>
                    <a:pt x="3026" y="18603"/>
                    <a:pt x="3077" y="18596"/>
                  </a:cubicBezTo>
                  <a:lnTo>
                    <a:pt x="4459" y="18493"/>
                  </a:lnTo>
                  <a:lnTo>
                    <a:pt x="4805" y="18838"/>
                  </a:lnTo>
                  <a:lnTo>
                    <a:pt x="4667" y="20152"/>
                  </a:lnTo>
                  <a:cubicBezTo>
                    <a:pt x="4632" y="20636"/>
                    <a:pt x="4840" y="21085"/>
                    <a:pt x="5254" y="21327"/>
                  </a:cubicBezTo>
                  <a:lnTo>
                    <a:pt x="5842" y="21673"/>
                  </a:lnTo>
                  <a:lnTo>
                    <a:pt x="6395" y="22018"/>
                  </a:lnTo>
                  <a:cubicBezTo>
                    <a:pt x="6578" y="22118"/>
                    <a:pt x="6792" y="22170"/>
                    <a:pt x="7008" y="22170"/>
                  </a:cubicBezTo>
                  <a:cubicBezTo>
                    <a:pt x="7242" y="22170"/>
                    <a:pt x="7476" y="22109"/>
                    <a:pt x="7674" y="21984"/>
                  </a:cubicBezTo>
                  <a:lnTo>
                    <a:pt x="8814" y="21154"/>
                  </a:lnTo>
                  <a:lnTo>
                    <a:pt x="9333" y="21292"/>
                  </a:lnTo>
                  <a:lnTo>
                    <a:pt x="9886" y="22502"/>
                  </a:lnTo>
                  <a:cubicBezTo>
                    <a:pt x="10059" y="22917"/>
                    <a:pt x="10508" y="23193"/>
                    <a:pt x="10958" y="23193"/>
                  </a:cubicBezTo>
                  <a:lnTo>
                    <a:pt x="12271" y="23193"/>
                  </a:lnTo>
                  <a:cubicBezTo>
                    <a:pt x="12755" y="23193"/>
                    <a:pt x="13170" y="22917"/>
                    <a:pt x="13343" y="22502"/>
                  </a:cubicBezTo>
                  <a:lnTo>
                    <a:pt x="13896" y="21189"/>
                  </a:lnTo>
                  <a:cubicBezTo>
                    <a:pt x="14068" y="21154"/>
                    <a:pt x="14207" y="21119"/>
                    <a:pt x="14379" y="21085"/>
                  </a:cubicBezTo>
                  <a:lnTo>
                    <a:pt x="15520" y="21880"/>
                  </a:lnTo>
                  <a:cubicBezTo>
                    <a:pt x="15729" y="22032"/>
                    <a:pt x="15980" y="22111"/>
                    <a:pt x="16227" y="22111"/>
                  </a:cubicBezTo>
                  <a:cubicBezTo>
                    <a:pt x="16429" y="22111"/>
                    <a:pt x="16628" y="22058"/>
                    <a:pt x="16799" y="21949"/>
                  </a:cubicBezTo>
                  <a:lnTo>
                    <a:pt x="17352" y="21603"/>
                  </a:lnTo>
                  <a:lnTo>
                    <a:pt x="17905" y="21258"/>
                  </a:lnTo>
                  <a:cubicBezTo>
                    <a:pt x="18320" y="21016"/>
                    <a:pt x="18562" y="20566"/>
                    <a:pt x="18527" y="20083"/>
                  </a:cubicBezTo>
                  <a:lnTo>
                    <a:pt x="18389" y="18596"/>
                  </a:lnTo>
                  <a:lnTo>
                    <a:pt x="18666" y="18354"/>
                  </a:lnTo>
                  <a:lnTo>
                    <a:pt x="20083" y="18493"/>
                  </a:lnTo>
                  <a:cubicBezTo>
                    <a:pt x="20117" y="18495"/>
                    <a:pt x="20152" y="18496"/>
                    <a:pt x="20185" y="18496"/>
                  </a:cubicBezTo>
                  <a:cubicBezTo>
                    <a:pt x="20625" y="18496"/>
                    <a:pt x="21001" y="18288"/>
                    <a:pt x="21258" y="17870"/>
                  </a:cubicBezTo>
                  <a:lnTo>
                    <a:pt x="21604" y="17317"/>
                  </a:lnTo>
                  <a:lnTo>
                    <a:pt x="21915" y="16764"/>
                  </a:lnTo>
                  <a:cubicBezTo>
                    <a:pt x="22122" y="16350"/>
                    <a:pt x="22122" y="15831"/>
                    <a:pt x="21846" y="15451"/>
                  </a:cubicBezTo>
                  <a:lnTo>
                    <a:pt x="20947" y="14206"/>
                  </a:lnTo>
                  <a:cubicBezTo>
                    <a:pt x="20981" y="14068"/>
                    <a:pt x="20981" y="14034"/>
                    <a:pt x="21051" y="13930"/>
                  </a:cubicBezTo>
                  <a:lnTo>
                    <a:pt x="22433" y="13308"/>
                  </a:lnTo>
                  <a:cubicBezTo>
                    <a:pt x="22848" y="13135"/>
                    <a:pt x="23124" y="12686"/>
                    <a:pt x="23124" y="12202"/>
                  </a:cubicBezTo>
                  <a:lnTo>
                    <a:pt x="23124" y="11580"/>
                  </a:lnTo>
                  <a:lnTo>
                    <a:pt x="23124" y="10888"/>
                  </a:lnTo>
                  <a:cubicBezTo>
                    <a:pt x="23124" y="10404"/>
                    <a:pt x="22848" y="9955"/>
                    <a:pt x="22433" y="9782"/>
                  </a:cubicBezTo>
                  <a:lnTo>
                    <a:pt x="20912" y="9091"/>
                  </a:lnTo>
                  <a:cubicBezTo>
                    <a:pt x="20912" y="9022"/>
                    <a:pt x="20878" y="9022"/>
                    <a:pt x="20878" y="8918"/>
                  </a:cubicBezTo>
                  <a:lnTo>
                    <a:pt x="21811" y="7639"/>
                  </a:lnTo>
                  <a:cubicBezTo>
                    <a:pt x="22088" y="7259"/>
                    <a:pt x="22122" y="6740"/>
                    <a:pt x="21846" y="6326"/>
                  </a:cubicBezTo>
                  <a:lnTo>
                    <a:pt x="21500" y="5773"/>
                  </a:lnTo>
                  <a:lnTo>
                    <a:pt x="21154" y="5220"/>
                  </a:lnTo>
                  <a:cubicBezTo>
                    <a:pt x="20960" y="4831"/>
                    <a:pt x="20523" y="4594"/>
                    <a:pt x="20099" y="4594"/>
                  </a:cubicBezTo>
                  <a:cubicBezTo>
                    <a:pt x="20071" y="4594"/>
                    <a:pt x="20042" y="4595"/>
                    <a:pt x="20014" y="4597"/>
                  </a:cubicBezTo>
                  <a:lnTo>
                    <a:pt x="18320" y="4770"/>
                  </a:lnTo>
                  <a:lnTo>
                    <a:pt x="18216" y="4701"/>
                  </a:lnTo>
                  <a:lnTo>
                    <a:pt x="18389" y="3042"/>
                  </a:lnTo>
                  <a:cubicBezTo>
                    <a:pt x="18458" y="2593"/>
                    <a:pt x="18216" y="2143"/>
                    <a:pt x="17801" y="1867"/>
                  </a:cubicBezTo>
                  <a:lnTo>
                    <a:pt x="17248" y="1556"/>
                  </a:lnTo>
                  <a:lnTo>
                    <a:pt x="16661" y="1210"/>
                  </a:lnTo>
                  <a:cubicBezTo>
                    <a:pt x="16477" y="1093"/>
                    <a:pt x="16261" y="1033"/>
                    <a:pt x="16044" y="1033"/>
                  </a:cubicBezTo>
                  <a:cubicBezTo>
                    <a:pt x="15812" y="1033"/>
                    <a:pt x="15578" y="1102"/>
                    <a:pt x="15382" y="1245"/>
                  </a:cubicBezTo>
                  <a:lnTo>
                    <a:pt x="13999" y="2212"/>
                  </a:lnTo>
                  <a:cubicBezTo>
                    <a:pt x="13965" y="2212"/>
                    <a:pt x="13965" y="2212"/>
                    <a:pt x="13896" y="2178"/>
                  </a:cubicBezTo>
                  <a:lnTo>
                    <a:pt x="13204" y="692"/>
                  </a:lnTo>
                  <a:cubicBezTo>
                    <a:pt x="13031" y="242"/>
                    <a:pt x="12617" y="0"/>
                    <a:pt x="1213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17"/>
            <p:cNvSpPr/>
            <p:nvPr/>
          </p:nvSpPr>
          <p:spPr>
            <a:xfrm>
              <a:off x="7552758" y="3868333"/>
              <a:ext cx="781167" cy="781116"/>
            </a:xfrm>
            <a:custGeom>
              <a:rect b="b" l="l" r="r" t="t"/>
              <a:pathLst>
                <a:path extrusionOk="0" h="15313" w="15314">
                  <a:moveTo>
                    <a:pt x="7674" y="830"/>
                  </a:moveTo>
                  <a:cubicBezTo>
                    <a:pt x="11407" y="830"/>
                    <a:pt x="14483" y="3872"/>
                    <a:pt x="14483" y="7639"/>
                  </a:cubicBezTo>
                  <a:cubicBezTo>
                    <a:pt x="14483" y="11407"/>
                    <a:pt x="11407" y="14483"/>
                    <a:pt x="7674" y="14483"/>
                  </a:cubicBezTo>
                  <a:cubicBezTo>
                    <a:pt x="3907" y="14483"/>
                    <a:pt x="830" y="11407"/>
                    <a:pt x="830" y="7639"/>
                  </a:cubicBezTo>
                  <a:cubicBezTo>
                    <a:pt x="830" y="3872"/>
                    <a:pt x="3907" y="830"/>
                    <a:pt x="7674" y="830"/>
                  </a:cubicBezTo>
                  <a:close/>
                  <a:moveTo>
                    <a:pt x="7674" y="0"/>
                  </a:moveTo>
                  <a:cubicBezTo>
                    <a:pt x="3423" y="0"/>
                    <a:pt x="1" y="3422"/>
                    <a:pt x="1" y="7639"/>
                  </a:cubicBezTo>
                  <a:cubicBezTo>
                    <a:pt x="1" y="11891"/>
                    <a:pt x="3423" y="15313"/>
                    <a:pt x="7674" y="15313"/>
                  </a:cubicBezTo>
                  <a:cubicBezTo>
                    <a:pt x="11891" y="15313"/>
                    <a:pt x="15313" y="11856"/>
                    <a:pt x="15313" y="7639"/>
                  </a:cubicBezTo>
                  <a:cubicBezTo>
                    <a:pt x="15313" y="3422"/>
                    <a:pt x="11891" y="0"/>
                    <a:pt x="767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5" name="Google Shape;215;p17"/>
          <p:cNvSpPr/>
          <p:nvPr/>
        </p:nvSpPr>
        <p:spPr>
          <a:xfrm>
            <a:off x="6444754" y="0"/>
            <a:ext cx="2699306" cy="2873970"/>
          </a:xfrm>
          <a:custGeom>
            <a:rect b="b" l="l" r="r" t="t"/>
            <a:pathLst>
              <a:path extrusionOk="0" h="41004" w="38512">
                <a:moveTo>
                  <a:pt x="1125" y="0"/>
                </a:moveTo>
                <a:cubicBezTo>
                  <a:pt x="0" y="4377"/>
                  <a:pt x="2462" y="9119"/>
                  <a:pt x="5958" y="12037"/>
                </a:cubicBezTo>
                <a:cubicBezTo>
                  <a:pt x="9636" y="15077"/>
                  <a:pt x="14286" y="16688"/>
                  <a:pt x="18602" y="18724"/>
                </a:cubicBezTo>
                <a:cubicBezTo>
                  <a:pt x="21125" y="19909"/>
                  <a:pt x="23861" y="21703"/>
                  <a:pt x="24043" y="24438"/>
                </a:cubicBezTo>
                <a:cubicBezTo>
                  <a:pt x="24226" y="26748"/>
                  <a:pt x="22493" y="28876"/>
                  <a:pt x="22432" y="31186"/>
                </a:cubicBezTo>
                <a:cubicBezTo>
                  <a:pt x="22402" y="34347"/>
                  <a:pt x="25411" y="36627"/>
                  <a:pt x="28268" y="37964"/>
                </a:cubicBezTo>
                <a:cubicBezTo>
                  <a:pt x="31490" y="39484"/>
                  <a:pt x="34955" y="40518"/>
                  <a:pt x="38512" y="41004"/>
                </a:cubicBezTo>
                <a:lnTo>
                  <a:pt x="3851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6" name="Google Shape;216;p17"/>
          <p:cNvGrpSpPr/>
          <p:nvPr/>
        </p:nvGrpSpPr>
        <p:grpSpPr>
          <a:xfrm>
            <a:off x="7496300" y="-643125"/>
            <a:ext cx="2475510" cy="2262186"/>
            <a:chOff x="7355300" y="3662050"/>
            <a:chExt cx="2475510" cy="2262186"/>
          </a:xfrm>
        </p:grpSpPr>
        <p:sp>
          <p:nvSpPr>
            <p:cNvPr id="217" name="Google Shape;217;p17"/>
            <p:cNvSpPr/>
            <p:nvPr/>
          </p:nvSpPr>
          <p:spPr>
            <a:xfrm>
              <a:off x="8284492" y="4386693"/>
              <a:ext cx="1546317" cy="1537543"/>
            </a:xfrm>
            <a:custGeom>
              <a:rect b="b" l="l" r="r" t="t"/>
              <a:pathLst>
                <a:path extrusionOk="0" h="30142" w="30314">
                  <a:moveTo>
                    <a:pt x="14935" y="9279"/>
                  </a:moveTo>
                  <a:cubicBezTo>
                    <a:pt x="15274" y="9279"/>
                    <a:pt x="15619" y="9308"/>
                    <a:pt x="15969" y="9368"/>
                  </a:cubicBezTo>
                  <a:cubicBezTo>
                    <a:pt x="18423" y="9817"/>
                    <a:pt x="20394" y="11787"/>
                    <a:pt x="20808" y="14207"/>
                  </a:cubicBezTo>
                  <a:cubicBezTo>
                    <a:pt x="21377" y="17933"/>
                    <a:pt x="18542" y="21139"/>
                    <a:pt x="14990" y="21139"/>
                  </a:cubicBezTo>
                  <a:cubicBezTo>
                    <a:pt x="14654" y="21139"/>
                    <a:pt x="14311" y="21110"/>
                    <a:pt x="13965" y="21051"/>
                  </a:cubicBezTo>
                  <a:cubicBezTo>
                    <a:pt x="11510" y="20636"/>
                    <a:pt x="9506" y="18666"/>
                    <a:pt x="9125" y="16211"/>
                  </a:cubicBezTo>
                  <a:cubicBezTo>
                    <a:pt x="8525" y="12486"/>
                    <a:pt x="11358" y="9279"/>
                    <a:pt x="14935" y="9279"/>
                  </a:cubicBezTo>
                  <a:close/>
                  <a:moveTo>
                    <a:pt x="14172" y="0"/>
                  </a:moveTo>
                  <a:cubicBezTo>
                    <a:pt x="13584" y="0"/>
                    <a:pt x="12997" y="346"/>
                    <a:pt x="12755" y="899"/>
                  </a:cubicBezTo>
                  <a:lnTo>
                    <a:pt x="11856" y="2904"/>
                  </a:lnTo>
                  <a:cubicBezTo>
                    <a:pt x="11752" y="2939"/>
                    <a:pt x="11718" y="2939"/>
                    <a:pt x="11649" y="2939"/>
                  </a:cubicBezTo>
                  <a:lnTo>
                    <a:pt x="9920" y="1694"/>
                  </a:lnTo>
                  <a:cubicBezTo>
                    <a:pt x="9616" y="1485"/>
                    <a:pt x="9291" y="1380"/>
                    <a:pt x="8974" y="1380"/>
                  </a:cubicBezTo>
                  <a:cubicBezTo>
                    <a:pt x="8714" y="1380"/>
                    <a:pt x="8460" y="1450"/>
                    <a:pt x="8227" y="1590"/>
                  </a:cubicBezTo>
                  <a:lnTo>
                    <a:pt x="7466" y="2040"/>
                  </a:lnTo>
                  <a:lnTo>
                    <a:pt x="6740" y="2455"/>
                  </a:lnTo>
                  <a:cubicBezTo>
                    <a:pt x="6222" y="2766"/>
                    <a:pt x="5911" y="3353"/>
                    <a:pt x="5980" y="3975"/>
                  </a:cubicBezTo>
                  <a:lnTo>
                    <a:pt x="6187" y="6049"/>
                  </a:lnTo>
                  <a:lnTo>
                    <a:pt x="5980" y="6257"/>
                  </a:lnTo>
                  <a:lnTo>
                    <a:pt x="3941" y="6049"/>
                  </a:lnTo>
                  <a:cubicBezTo>
                    <a:pt x="3906" y="6047"/>
                    <a:pt x="3871" y="6046"/>
                    <a:pt x="3837" y="6046"/>
                  </a:cubicBezTo>
                  <a:cubicBezTo>
                    <a:pt x="3254" y="6046"/>
                    <a:pt x="2713" y="6320"/>
                    <a:pt x="2420" y="6810"/>
                  </a:cubicBezTo>
                  <a:lnTo>
                    <a:pt x="2005" y="7570"/>
                  </a:lnTo>
                  <a:lnTo>
                    <a:pt x="1556" y="8296"/>
                  </a:lnTo>
                  <a:cubicBezTo>
                    <a:pt x="1245" y="8815"/>
                    <a:pt x="1314" y="9506"/>
                    <a:pt x="1659" y="9990"/>
                  </a:cubicBezTo>
                  <a:lnTo>
                    <a:pt x="2835" y="11580"/>
                  </a:lnTo>
                  <a:cubicBezTo>
                    <a:pt x="2765" y="11753"/>
                    <a:pt x="2731" y="11822"/>
                    <a:pt x="2696" y="12064"/>
                  </a:cubicBezTo>
                  <a:lnTo>
                    <a:pt x="933" y="12824"/>
                  </a:lnTo>
                  <a:cubicBezTo>
                    <a:pt x="346" y="13101"/>
                    <a:pt x="0" y="13654"/>
                    <a:pt x="0" y="14241"/>
                  </a:cubicBezTo>
                  <a:lnTo>
                    <a:pt x="0" y="15105"/>
                  </a:lnTo>
                  <a:lnTo>
                    <a:pt x="0" y="15970"/>
                  </a:lnTo>
                  <a:cubicBezTo>
                    <a:pt x="0" y="16592"/>
                    <a:pt x="346" y="17145"/>
                    <a:pt x="933" y="17421"/>
                  </a:cubicBezTo>
                  <a:lnTo>
                    <a:pt x="2662" y="18182"/>
                  </a:lnTo>
                  <a:cubicBezTo>
                    <a:pt x="2696" y="18389"/>
                    <a:pt x="2731" y="18527"/>
                    <a:pt x="2835" y="18735"/>
                  </a:cubicBezTo>
                  <a:lnTo>
                    <a:pt x="1728" y="20221"/>
                  </a:lnTo>
                  <a:cubicBezTo>
                    <a:pt x="1383" y="20739"/>
                    <a:pt x="1348" y="21396"/>
                    <a:pt x="1659" y="21915"/>
                  </a:cubicBezTo>
                  <a:lnTo>
                    <a:pt x="2074" y="22641"/>
                  </a:lnTo>
                  <a:lnTo>
                    <a:pt x="2523" y="23366"/>
                  </a:lnTo>
                  <a:cubicBezTo>
                    <a:pt x="2819" y="23859"/>
                    <a:pt x="3364" y="24164"/>
                    <a:pt x="3921" y="24164"/>
                  </a:cubicBezTo>
                  <a:cubicBezTo>
                    <a:pt x="3950" y="24164"/>
                    <a:pt x="3980" y="24163"/>
                    <a:pt x="4010" y="24161"/>
                  </a:cubicBezTo>
                  <a:lnTo>
                    <a:pt x="5842" y="23989"/>
                  </a:lnTo>
                  <a:cubicBezTo>
                    <a:pt x="6015" y="24161"/>
                    <a:pt x="6153" y="24334"/>
                    <a:pt x="6326" y="24438"/>
                  </a:cubicBezTo>
                  <a:lnTo>
                    <a:pt x="6153" y="26235"/>
                  </a:lnTo>
                  <a:cubicBezTo>
                    <a:pt x="6118" y="26823"/>
                    <a:pt x="6395" y="27445"/>
                    <a:pt x="6913" y="27722"/>
                  </a:cubicBezTo>
                  <a:lnTo>
                    <a:pt x="7674" y="28171"/>
                  </a:lnTo>
                  <a:lnTo>
                    <a:pt x="8400" y="28586"/>
                  </a:lnTo>
                  <a:cubicBezTo>
                    <a:pt x="8638" y="28729"/>
                    <a:pt x="8914" y="28799"/>
                    <a:pt x="9189" y="28799"/>
                  </a:cubicBezTo>
                  <a:cubicBezTo>
                    <a:pt x="9511" y="28799"/>
                    <a:pt x="9832" y="28703"/>
                    <a:pt x="10093" y="28517"/>
                  </a:cubicBezTo>
                  <a:lnTo>
                    <a:pt x="11545" y="27480"/>
                  </a:lnTo>
                  <a:cubicBezTo>
                    <a:pt x="11752" y="27514"/>
                    <a:pt x="11994" y="27618"/>
                    <a:pt x="12236" y="27652"/>
                  </a:cubicBezTo>
                  <a:lnTo>
                    <a:pt x="12962" y="29242"/>
                  </a:lnTo>
                  <a:cubicBezTo>
                    <a:pt x="13239" y="29796"/>
                    <a:pt x="13792" y="30141"/>
                    <a:pt x="14414" y="30141"/>
                  </a:cubicBezTo>
                  <a:lnTo>
                    <a:pt x="16142" y="30141"/>
                  </a:lnTo>
                  <a:cubicBezTo>
                    <a:pt x="16730" y="30141"/>
                    <a:pt x="17283" y="29796"/>
                    <a:pt x="17559" y="29242"/>
                  </a:cubicBezTo>
                  <a:lnTo>
                    <a:pt x="18320" y="27549"/>
                  </a:lnTo>
                  <a:cubicBezTo>
                    <a:pt x="18562" y="27514"/>
                    <a:pt x="18700" y="27445"/>
                    <a:pt x="18942" y="27376"/>
                  </a:cubicBezTo>
                  <a:lnTo>
                    <a:pt x="20394" y="28413"/>
                  </a:lnTo>
                  <a:cubicBezTo>
                    <a:pt x="20687" y="28608"/>
                    <a:pt x="21024" y="28715"/>
                    <a:pt x="21355" y="28715"/>
                  </a:cubicBezTo>
                  <a:cubicBezTo>
                    <a:pt x="21610" y="28715"/>
                    <a:pt x="21862" y="28652"/>
                    <a:pt x="22087" y="28517"/>
                  </a:cubicBezTo>
                  <a:lnTo>
                    <a:pt x="22813" y="28067"/>
                  </a:lnTo>
                  <a:lnTo>
                    <a:pt x="23574" y="27652"/>
                  </a:lnTo>
                  <a:cubicBezTo>
                    <a:pt x="24092" y="27341"/>
                    <a:pt x="24369" y="26754"/>
                    <a:pt x="24334" y="26132"/>
                  </a:cubicBezTo>
                  <a:lnTo>
                    <a:pt x="24161" y="24196"/>
                  </a:lnTo>
                  <a:lnTo>
                    <a:pt x="24507" y="23850"/>
                  </a:lnTo>
                  <a:lnTo>
                    <a:pt x="26408" y="24023"/>
                  </a:lnTo>
                  <a:cubicBezTo>
                    <a:pt x="26438" y="24025"/>
                    <a:pt x="26467" y="24026"/>
                    <a:pt x="26497" y="24026"/>
                  </a:cubicBezTo>
                  <a:cubicBezTo>
                    <a:pt x="27058" y="24026"/>
                    <a:pt x="27633" y="23720"/>
                    <a:pt x="27929" y="23228"/>
                  </a:cubicBezTo>
                  <a:lnTo>
                    <a:pt x="28344" y="22502"/>
                  </a:lnTo>
                  <a:lnTo>
                    <a:pt x="28793" y="21776"/>
                  </a:lnTo>
                  <a:cubicBezTo>
                    <a:pt x="29070" y="21258"/>
                    <a:pt x="29035" y="20567"/>
                    <a:pt x="28689" y="20083"/>
                  </a:cubicBezTo>
                  <a:lnTo>
                    <a:pt x="27480" y="18389"/>
                  </a:lnTo>
                  <a:cubicBezTo>
                    <a:pt x="27514" y="18285"/>
                    <a:pt x="27514" y="18182"/>
                    <a:pt x="27583" y="18043"/>
                  </a:cubicBezTo>
                  <a:lnTo>
                    <a:pt x="29381" y="17248"/>
                  </a:lnTo>
                  <a:cubicBezTo>
                    <a:pt x="29934" y="16972"/>
                    <a:pt x="30314" y="16419"/>
                    <a:pt x="30314" y="15797"/>
                  </a:cubicBezTo>
                  <a:lnTo>
                    <a:pt x="30314" y="14933"/>
                  </a:lnTo>
                  <a:lnTo>
                    <a:pt x="30314" y="14068"/>
                  </a:lnTo>
                  <a:cubicBezTo>
                    <a:pt x="30314" y="13481"/>
                    <a:pt x="29968" y="12928"/>
                    <a:pt x="29381" y="12651"/>
                  </a:cubicBezTo>
                  <a:lnTo>
                    <a:pt x="27307" y="11822"/>
                  </a:lnTo>
                  <a:cubicBezTo>
                    <a:pt x="27272" y="11753"/>
                    <a:pt x="27272" y="11718"/>
                    <a:pt x="27272" y="11614"/>
                  </a:cubicBezTo>
                  <a:lnTo>
                    <a:pt x="28516" y="9886"/>
                  </a:lnTo>
                  <a:cubicBezTo>
                    <a:pt x="28862" y="9368"/>
                    <a:pt x="28931" y="8711"/>
                    <a:pt x="28620" y="8192"/>
                  </a:cubicBezTo>
                  <a:lnTo>
                    <a:pt x="28171" y="7467"/>
                  </a:lnTo>
                  <a:lnTo>
                    <a:pt x="27756" y="6741"/>
                  </a:lnTo>
                  <a:cubicBezTo>
                    <a:pt x="27461" y="6248"/>
                    <a:pt x="26916" y="5943"/>
                    <a:pt x="26329" y="5943"/>
                  </a:cubicBezTo>
                  <a:cubicBezTo>
                    <a:pt x="26298" y="5943"/>
                    <a:pt x="26267" y="5944"/>
                    <a:pt x="26235" y="5946"/>
                  </a:cubicBezTo>
                  <a:lnTo>
                    <a:pt x="23988" y="6188"/>
                  </a:lnTo>
                  <a:lnTo>
                    <a:pt x="23885" y="6084"/>
                  </a:lnTo>
                  <a:lnTo>
                    <a:pt x="24127" y="3941"/>
                  </a:lnTo>
                  <a:cubicBezTo>
                    <a:pt x="24161" y="3319"/>
                    <a:pt x="23850" y="2731"/>
                    <a:pt x="23332" y="2420"/>
                  </a:cubicBezTo>
                  <a:lnTo>
                    <a:pt x="22606" y="1971"/>
                  </a:lnTo>
                  <a:lnTo>
                    <a:pt x="21880" y="1556"/>
                  </a:lnTo>
                  <a:cubicBezTo>
                    <a:pt x="21641" y="1413"/>
                    <a:pt x="21366" y="1343"/>
                    <a:pt x="21091" y="1343"/>
                  </a:cubicBezTo>
                  <a:cubicBezTo>
                    <a:pt x="20769" y="1343"/>
                    <a:pt x="20447" y="1439"/>
                    <a:pt x="20186" y="1625"/>
                  </a:cubicBezTo>
                  <a:lnTo>
                    <a:pt x="18354" y="2939"/>
                  </a:lnTo>
                  <a:cubicBezTo>
                    <a:pt x="18320" y="2939"/>
                    <a:pt x="18285" y="2904"/>
                    <a:pt x="18251" y="2904"/>
                  </a:cubicBezTo>
                  <a:lnTo>
                    <a:pt x="17317" y="899"/>
                  </a:lnTo>
                  <a:cubicBezTo>
                    <a:pt x="17075" y="346"/>
                    <a:pt x="16522" y="0"/>
                    <a:pt x="1590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7"/>
            <p:cNvSpPr/>
            <p:nvPr/>
          </p:nvSpPr>
          <p:spPr>
            <a:xfrm>
              <a:off x="8534848" y="4647658"/>
              <a:ext cx="1026219" cy="1027954"/>
            </a:xfrm>
            <a:custGeom>
              <a:rect b="b" l="l" r="r" t="t"/>
              <a:pathLst>
                <a:path extrusionOk="0" h="20152" w="20118">
                  <a:moveTo>
                    <a:pt x="10059" y="1141"/>
                  </a:moveTo>
                  <a:cubicBezTo>
                    <a:pt x="15036" y="1141"/>
                    <a:pt x="19046" y="5150"/>
                    <a:pt x="19046" y="10128"/>
                  </a:cubicBezTo>
                  <a:cubicBezTo>
                    <a:pt x="19046" y="15105"/>
                    <a:pt x="15036" y="19115"/>
                    <a:pt x="10059" y="19115"/>
                  </a:cubicBezTo>
                  <a:cubicBezTo>
                    <a:pt x="5082" y="19115"/>
                    <a:pt x="1072" y="15105"/>
                    <a:pt x="1072" y="10128"/>
                  </a:cubicBezTo>
                  <a:cubicBezTo>
                    <a:pt x="1072" y="5150"/>
                    <a:pt x="5082" y="1141"/>
                    <a:pt x="10059" y="1141"/>
                  </a:cubicBezTo>
                  <a:close/>
                  <a:moveTo>
                    <a:pt x="10059" y="0"/>
                  </a:moveTo>
                  <a:cubicBezTo>
                    <a:pt x="4494" y="0"/>
                    <a:pt x="0" y="4563"/>
                    <a:pt x="0" y="10093"/>
                  </a:cubicBezTo>
                  <a:cubicBezTo>
                    <a:pt x="0" y="15658"/>
                    <a:pt x="4528" y="20152"/>
                    <a:pt x="10059" y="20152"/>
                  </a:cubicBezTo>
                  <a:cubicBezTo>
                    <a:pt x="15624" y="20152"/>
                    <a:pt x="20117" y="15658"/>
                    <a:pt x="20117" y="10093"/>
                  </a:cubicBezTo>
                  <a:cubicBezTo>
                    <a:pt x="20117" y="4494"/>
                    <a:pt x="15589" y="0"/>
                    <a:pt x="1005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17"/>
            <p:cNvSpPr/>
            <p:nvPr/>
          </p:nvSpPr>
          <p:spPr>
            <a:xfrm>
              <a:off x="7355300" y="3662050"/>
              <a:ext cx="1179606" cy="1183126"/>
            </a:xfrm>
            <a:custGeom>
              <a:rect b="b" l="l" r="r" t="t"/>
              <a:pathLst>
                <a:path extrusionOk="0" h="23194" w="23125">
                  <a:moveTo>
                    <a:pt x="11528" y="7193"/>
                  </a:moveTo>
                  <a:cubicBezTo>
                    <a:pt x="11782" y="7193"/>
                    <a:pt x="12042" y="7215"/>
                    <a:pt x="12306" y="7259"/>
                  </a:cubicBezTo>
                  <a:cubicBezTo>
                    <a:pt x="14172" y="7535"/>
                    <a:pt x="15693" y="9056"/>
                    <a:pt x="15969" y="10923"/>
                  </a:cubicBezTo>
                  <a:cubicBezTo>
                    <a:pt x="16444" y="13707"/>
                    <a:pt x="14283" y="16173"/>
                    <a:pt x="11555" y="16173"/>
                  </a:cubicBezTo>
                  <a:cubicBezTo>
                    <a:pt x="11302" y="16173"/>
                    <a:pt x="11045" y="16151"/>
                    <a:pt x="10785" y="16108"/>
                  </a:cubicBezTo>
                  <a:cubicBezTo>
                    <a:pt x="8953" y="15796"/>
                    <a:pt x="7432" y="14276"/>
                    <a:pt x="7121" y="12444"/>
                  </a:cubicBezTo>
                  <a:cubicBezTo>
                    <a:pt x="6647" y="9631"/>
                    <a:pt x="8803" y="7193"/>
                    <a:pt x="11528" y="7193"/>
                  </a:cubicBezTo>
                  <a:close/>
                  <a:moveTo>
                    <a:pt x="10888" y="0"/>
                  </a:moveTo>
                  <a:cubicBezTo>
                    <a:pt x="10404" y="0"/>
                    <a:pt x="9990" y="242"/>
                    <a:pt x="9817" y="692"/>
                  </a:cubicBezTo>
                  <a:lnTo>
                    <a:pt x="9126" y="2178"/>
                  </a:lnTo>
                  <a:cubicBezTo>
                    <a:pt x="9056" y="2178"/>
                    <a:pt x="9022" y="2212"/>
                    <a:pt x="8953" y="2212"/>
                  </a:cubicBezTo>
                  <a:lnTo>
                    <a:pt x="7639" y="1383"/>
                  </a:lnTo>
                  <a:cubicBezTo>
                    <a:pt x="7430" y="1231"/>
                    <a:pt x="7179" y="1152"/>
                    <a:pt x="6933" y="1152"/>
                  </a:cubicBezTo>
                  <a:cubicBezTo>
                    <a:pt x="6731" y="1152"/>
                    <a:pt x="6532" y="1205"/>
                    <a:pt x="6360" y="1314"/>
                  </a:cubicBezTo>
                  <a:lnTo>
                    <a:pt x="5773" y="1659"/>
                  </a:lnTo>
                  <a:lnTo>
                    <a:pt x="5220" y="2005"/>
                  </a:lnTo>
                  <a:cubicBezTo>
                    <a:pt x="4840" y="2247"/>
                    <a:pt x="4563" y="2696"/>
                    <a:pt x="4632" y="3180"/>
                  </a:cubicBezTo>
                  <a:lnTo>
                    <a:pt x="4805" y="4770"/>
                  </a:lnTo>
                  <a:lnTo>
                    <a:pt x="4632" y="4943"/>
                  </a:lnTo>
                  <a:lnTo>
                    <a:pt x="3077" y="4770"/>
                  </a:lnTo>
                  <a:cubicBezTo>
                    <a:pt x="3042" y="4768"/>
                    <a:pt x="3008" y="4767"/>
                    <a:pt x="2974" y="4767"/>
                  </a:cubicBezTo>
                  <a:cubicBezTo>
                    <a:pt x="2530" y="4767"/>
                    <a:pt x="2126" y="4975"/>
                    <a:pt x="1901" y="5392"/>
                  </a:cubicBezTo>
                  <a:lnTo>
                    <a:pt x="1556" y="5945"/>
                  </a:lnTo>
                  <a:lnTo>
                    <a:pt x="1210" y="6498"/>
                  </a:lnTo>
                  <a:cubicBezTo>
                    <a:pt x="1003" y="6913"/>
                    <a:pt x="1003" y="7432"/>
                    <a:pt x="1245" y="7812"/>
                  </a:cubicBezTo>
                  <a:lnTo>
                    <a:pt x="2109" y="9022"/>
                  </a:lnTo>
                  <a:cubicBezTo>
                    <a:pt x="2074" y="9160"/>
                    <a:pt x="2074" y="9229"/>
                    <a:pt x="2040" y="9367"/>
                  </a:cubicBezTo>
                  <a:lnTo>
                    <a:pt x="692" y="9955"/>
                  </a:lnTo>
                  <a:cubicBezTo>
                    <a:pt x="242" y="10128"/>
                    <a:pt x="0" y="10577"/>
                    <a:pt x="0" y="11061"/>
                  </a:cubicBezTo>
                  <a:lnTo>
                    <a:pt x="0" y="11683"/>
                  </a:lnTo>
                  <a:lnTo>
                    <a:pt x="0" y="12340"/>
                  </a:lnTo>
                  <a:cubicBezTo>
                    <a:pt x="0" y="12824"/>
                    <a:pt x="242" y="13239"/>
                    <a:pt x="692" y="13411"/>
                  </a:cubicBezTo>
                  <a:lnTo>
                    <a:pt x="1971" y="14034"/>
                  </a:lnTo>
                  <a:cubicBezTo>
                    <a:pt x="2040" y="14206"/>
                    <a:pt x="2074" y="14276"/>
                    <a:pt x="2109" y="14448"/>
                  </a:cubicBezTo>
                  <a:lnTo>
                    <a:pt x="1279" y="15589"/>
                  </a:lnTo>
                  <a:cubicBezTo>
                    <a:pt x="1037" y="15969"/>
                    <a:pt x="1003" y="16488"/>
                    <a:pt x="1245" y="16868"/>
                  </a:cubicBezTo>
                  <a:lnTo>
                    <a:pt x="1590" y="17456"/>
                  </a:lnTo>
                  <a:lnTo>
                    <a:pt x="1901" y="18009"/>
                  </a:lnTo>
                  <a:cubicBezTo>
                    <a:pt x="2087" y="18349"/>
                    <a:pt x="2495" y="18607"/>
                    <a:pt x="2926" y="18607"/>
                  </a:cubicBezTo>
                  <a:cubicBezTo>
                    <a:pt x="2976" y="18607"/>
                    <a:pt x="3026" y="18603"/>
                    <a:pt x="3077" y="18596"/>
                  </a:cubicBezTo>
                  <a:lnTo>
                    <a:pt x="4459" y="18493"/>
                  </a:lnTo>
                  <a:lnTo>
                    <a:pt x="4805" y="18838"/>
                  </a:lnTo>
                  <a:lnTo>
                    <a:pt x="4667" y="20152"/>
                  </a:lnTo>
                  <a:cubicBezTo>
                    <a:pt x="4632" y="20636"/>
                    <a:pt x="4840" y="21085"/>
                    <a:pt x="5254" y="21327"/>
                  </a:cubicBezTo>
                  <a:lnTo>
                    <a:pt x="5842" y="21673"/>
                  </a:lnTo>
                  <a:lnTo>
                    <a:pt x="6395" y="22018"/>
                  </a:lnTo>
                  <a:cubicBezTo>
                    <a:pt x="6578" y="22118"/>
                    <a:pt x="6792" y="22170"/>
                    <a:pt x="7008" y="22170"/>
                  </a:cubicBezTo>
                  <a:cubicBezTo>
                    <a:pt x="7242" y="22170"/>
                    <a:pt x="7476" y="22109"/>
                    <a:pt x="7674" y="21984"/>
                  </a:cubicBezTo>
                  <a:lnTo>
                    <a:pt x="8814" y="21154"/>
                  </a:lnTo>
                  <a:lnTo>
                    <a:pt x="9333" y="21292"/>
                  </a:lnTo>
                  <a:lnTo>
                    <a:pt x="9886" y="22502"/>
                  </a:lnTo>
                  <a:cubicBezTo>
                    <a:pt x="10059" y="22917"/>
                    <a:pt x="10508" y="23193"/>
                    <a:pt x="10958" y="23193"/>
                  </a:cubicBezTo>
                  <a:lnTo>
                    <a:pt x="12271" y="23193"/>
                  </a:lnTo>
                  <a:cubicBezTo>
                    <a:pt x="12755" y="23193"/>
                    <a:pt x="13170" y="22917"/>
                    <a:pt x="13343" y="22502"/>
                  </a:cubicBezTo>
                  <a:lnTo>
                    <a:pt x="13896" y="21189"/>
                  </a:lnTo>
                  <a:cubicBezTo>
                    <a:pt x="14068" y="21154"/>
                    <a:pt x="14207" y="21119"/>
                    <a:pt x="14379" y="21085"/>
                  </a:cubicBezTo>
                  <a:lnTo>
                    <a:pt x="15520" y="21880"/>
                  </a:lnTo>
                  <a:cubicBezTo>
                    <a:pt x="15729" y="22032"/>
                    <a:pt x="15980" y="22111"/>
                    <a:pt x="16227" y="22111"/>
                  </a:cubicBezTo>
                  <a:cubicBezTo>
                    <a:pt x="16429" y="22111"/>
                    <a:pt x="16628" y="22058"/>
                    <a:pt x="16799" y="21949"/>
                  </a:cubicBezTo>
                  <a:lnTo>
                    <a:pt x="17352" y="21603"/>
                  </a:lnTo>
                  <a:lnTo>
                    <a:pt x="17905" y="21258"/>
                  </a:lnTo>
                  <a:cubicBezTo>
                    <a:pt x="18320" y="21016"/>
                    <a:pt x="18562" y="20566"/>
                    <a:pt x="18527" y="20083"/>
                  </a:cubicBezTo>
                  <a:lnTo>
                    <a:pt x="18389" y="18596"/>
                  </a:lnTo>
                  <a:lnTo>
                    <a:pt x="18666" y="18354"/>
                  </a:lnTo>
                  <a:lnTo>
                    <a:pt x="20083" y="18493"/>
                  </a:lnTo>
                  <a:cubicBezTo>
                    <a:pt x="20117" y="18495"/>
                    <a:pt x="20152" y="18496"/>
                    <a:pt x="20185" y="18496"/>
                  </a:cubicBezTo>
                  <a:cubicBezTo>
                    <a:pt x="20625" y="18496"/>
                    <a:pt x="21001" y="18288"/>
                    <a:pt x="21258" y="17870"/>
                  </a:cubicBezTo>
                  <a:lnTo>
                    <a:pt x="21604" y="17317"/>
                  </a:lnTo>
                  <a:lnTo>
                    <a:pt x="21915" y="16764"/>
                  </a:lnTo>
                  <a:cubicBezTo>
                    <a:pt x="22122" y="16350"/>
                    <a:pt x="22122" y="15831"/>
                    <a:pt x="21846" y="15451"/>
                  </a:cubicBezTo>
                  <a:lnTo>
                    <a:pt x="20947" y="14206"/>
                  </a:lnTo>
                  <a:cubicBezTo>
                    <a:pt x="20981" y="14068"/>
                    <a:pt x="20981" y="14034"/>
                    <a:pt x="21051" y="13930"/>
                  </a:cubicBezTo>
                  <a:lnTo>
                    <a:pt x="22433" y="13308"/>
                  </a:lnTo>
                  <a:cubicBezTo>
                    <a:pt x="22848" y="13135"/>
                    <a:pt x="23124" y="12686"/>
                    <a:pt x="23124" y="12202"/>
                  </a:cubicBezTo>
                  <a:lnTo>
                    <a:pt x="23124" y="11580"/>
                  </a:lnTo>
                  <a:lnTo>
                    <a:pt x="23124" y="10888"/>
                  </a:lnTo>
                  <a:cubicBezTo>
                    <a:pt x="23124" y="10404"/>
                    <a:pt x="22848" y="9955"/>
                    <a:pt x="22433" y="9782"/>
                  </a:cubicBezTo>
                  <a:lnTo>
                    <a:pt x="20912" y="9091"/>
                  </a:lnTo>
                  <a:cubicBezTo>
                    <a:pt x="20912" y="9022"/>
                    <a:pt x="20878" y="9022"/>
                    <a:pt x="20878" y="8918"/>
                  </a:cubicBezTo>
                  <a:lnTo>
                    <a:pt x="21811" y="7639"/>
                  </a:lnTo>
                  <a:cubicBezTo>
                    <a:pt x="22088" y="7259"/>
                    <a:pt x="22122" y="6740"/>
                    <a:pt x="21846" y="6326"/>
                  </a:cubicBezTo>
                  <a:lnTo>
                    <a:pt x="21500" y="5773"/>
                  </a:lnTo>
                  <a:lnTo>
                    <a:pt x="21154" y="5220"/>
                  </a:lnTo>
                  <a:cubicBezTo>
                    <a:pt x="20960" y="4831"/>
                    <a:pt x="20523" y="4594"/>
                    <a:pt x="20099" y="4594"/>
                  </a:cubicBezTo>
                  <a:cubicBezTo>
                    <a:pt x="20071" y="4594"/>
                    <a:pt x="20042" y="4595"/>
                    <a:pt x="20014" y="4597"/>
                  </a:cubicBezTo>
                  <a:lnTo>
                    <a:pt x="18320" y="4770"/>
                  </a:lnTo>
                  <a:lnTo>
                    <a:pt x="18216" y="4701"/>
                  </a:lnTo>
                  <a:lnTo>
                    <a:pt x="18389" y="3042"/>
                  </a:lnTo>
                  <a:cubicBezTo>
                    <a:pt x="18458" y="2593"/>
                    <a:pt x="18216" y="2143"/>
                    <a:pt x="17801" y="1867"/>
                  </a:cubicBezTo>
                  <a:lnTo>
                    <a:pt x="17248" y="1556"/>
                  </a:lnTo>
                  <a:lnTo>
                    <a:pt x="16661" y="1210"/>
                  </a:lnTo>
                  <a:cubicBezTo>
                    <a:pt x="16477" y="1093"/>
                    <a:pt x="16261" y="1033"/>
                    <a:pt x="16044" y="1033"/>
                  </a:cubicBezTo>
                  <a:cubicBezTo>
                    <a:pt x="15812" y="1033"/>
                    <a:pt x="15578" y="1102"/>
                    <a:pt x="15382" y="1245"/>
                  </a:cubicBezTo>
                  <a:lnTo>
                    <a:pt x="13999" y="2212"/>
                  </a:lnTo>
                  <a:cubicBezTo>
                    <a:pt x="13965" y="2212"/>
                    <a:pt x="13965" y="2212"/>
                    <a:pt x="13896" y="2178"/>
                  </a:cubicBezTo>
                  <a:lnTo>
                    <a:pt x="13204" y="692"/>
                  </a:lnTo>
                  <a:cubicBezTo>
                    <a:pt x="13031" y="242"/>
                    <a:pt x="12617" y="0"/>
                    <a:pt x="1213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17"/>
            <p:cNvSpPr/>
            <p:nvPr/>
          </p:nvSpPr>
          <p:spPr>
            <a:xfrm>
              <a:off x="7552758" y="3868333"/>
              <a:ext cx="781167" cy="781116"/>
            </a:xfrm>
            <a:custGeom>
              <a:rect b="b" l="l" r="r" t="t"/>
              <a:pathLst>
                <a:path extrusionOk="0" h="15313" w="15314">
                  <a:moveTo>
                    <a:pt x="7674" y="830"/>
                  </a:moveTo>
                  <a:cubicBezTo>
                    <a:pt x="11407" y="830"/>
                    <a:pt x="14483" y="3872"/>
                    <a:pt x="14483" y="7639"/>
                  </a:cubicBezTo>
                  <a:cubicBezTo>
                    <a:pt x="14483" y="11407"/>
                    <a:pt x="11407" y="14483"/>
                    <a:pt x="7674" y="14483"/>
                  </a:cubicBezTo>
                  <a:cubicBezTo>
                    <a:pt x="3907" y="14483"/>
                    <a:pt x="830" y="11407"/>
                    <a:pt x="830" y="7639"/>
                  </a:cubicBezTo>
                  <a:cubicBezTo>
                    <a:pt x="830" y="3872"/>
                    <a:pt x="3907" y="830"/>
                    <a:pt x="7674" y="830"/>
                  </a:cubicBezTo>
                  <a:close/>
                  <a:moveTo>
                    <a:pt x="7674" y="0"/>
                  </a:moveTo>
                  <a:cubicBezTo>
                    <a:pt x="3423" y="0"/>
                    <a:pt x="1" y="3422"/>
                    <a:pt x="1" y="7639"/>
                  </a:cubicBezTo>
                  <a:cubicBezTo>
                    <a:pt x="1" y="11891"/>
                    <a:pt x="3423" y="15313"/>
                    <a:pt x="7674" y="15313"/>
                  </a:cubicBezTo>
                  <a:cubicBezTo>
                    <a:pt x="11891" y="15313"/>
                    <a:pt x="15313" y="11856"/>
                    <a:pt x="15313" y="7639"/>
                  </a:cubicBezTo>
                  <a:cubicBezTo>
                    <a:pt x="15313" y="3422"/>
                    <a:pt x="11891" y="0"/>
                    <a:pt x="767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1" name="Google Shape;221;p17"/>
          <p:cNvSpPr txBox="1"/>
          <p:nvPr>
            <p:ph type="title"/>
          </p:nvPr>
        </p:nvSpPr>
        <p:spPr>
          <a:xfrm>
            <a:off x="720000" y="1171350"/>
            <a:ext cx="7704000" cy="676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22" name="Google Shape;222;p17"/>
          <p:cNvSpPr txBox="1"/>
          <p:nvPr>
            <p:ph idx="1" type="body"/>
          </p:nvPr>
        </p:nvSpPr>
        <p:spPr>
          <a:xfrm>
            <a:off x="2065175" y="1848150"/>
            <a:ext cx="5013600" cy="21240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Clr>
                <a:schemeClr val="accent5"/>
              </a:buClr>
              <a:buSzPts val="1400"/>
              <a:buChar char="●"/>
              <a:defRPr sz="1400"/>
            </a:lvl1pPr>
            <a:lvl2pPr indent="-317500" lvl="1" marL="914400" rtl="0">
              <a:lnSpc>
                <a:spcPct val="115000"/>
              </a:lnSpc>
              <a:spcBef>
                <a:spcPts val="0"/>
              </a:spcBef>
              <a:spcAft>
                <a:spcPts val="0"/>
              </a:spcAft>
              <a:buSzPts val="1400"/>
              <a:buChar char="○"/>
              <a:defRPr/>
            </a:lvl2pPr>
            <a:lvl3pPr indent="-317500" lvl="2" marL="1371600" rtl="0">
              <a:lnSpc>
                <a:spcPct val="115000"/>
              </a:lnSpc>
              <a:spcBef>
                <a:spcPts val="0"/>
              </a:spcBef>
              <a:spcAft>
                <a:spcPts val="0"/>
              </a:spcAft>
              <a:buSzPts val="1400"/>
              <a:buChar char="■"/>
              <a:defRPr/>
            </a:lvl3pPr>
            <a:lvl4pPr indent="-317500" lvl="3" marL="1828800" rtl="0">
              <a:lnSpc>
                <a:spcPct val="115000"/>
              </a:lnSpc>
              <a:spcBef>
                <a:spcPts val="0"/>
              </a:spcBef>
              <a:spcAft>
                <a:spcPts val="0"/>
              </a:spcAft>
              <a:buSzPts val="1400"/>
              <a:buChar char="●"/>
              <a:defRPr/>
            </a:lvl4pPr>
            <a:lvl5pPr indent="-317500" lvl="4" marL="2286000" rtl="0">
              <a:lnSpc>
                <a:spcPct val="115000"/>
              </a:lnSpc>
              <a:spcBef>
                <a:spcPts val="0"/>
              </a:spcBef>
              <a:spcAft>
                <a:spcPts val="0"/>
              </a:spcAft>
              <a:buSzPts val="1400"/>
              <a:buChar char="○"/>
              <a:defRPr/>
            </a:lvl5pPr>
            <a:lvl6pPr indent="-317500" lvl="5" marL="2743200" rtl="0">
              <a:lnSpc>
                <a:spcPct val="115000"/>
              </a:lnSpc>
              <a:spcBef>
                <a:spcPts val="0"/>
              </a:spcBef>
              <a:spcAft>
                <a:spcPts val="0"/>
              </a:spcAft>
              <a:buSzPts val="1400"/>
              <a:buChar char="■"/>
              <a:defRPr/>
            </a:lvl6pPr>
            <a:lvl7pPr indent="-317500" lvl="6" marL="3200400" rtl="0">
              <a:lnSpc>
                <a:spcPct val="115000"/>
              </a:lnSpc>
              <a:spcBef>
                <a:spcPts val="0"/>
              </a:spcBef>
              <a:spcAft>
                <a:spcPts val="0"/>
              </a:spcAft>
              <a:buSzPts val="1400"/>
              <a:buChar char="●"/>
              <a:defRPr/>
            </a:lvl7pPr>
            <a:lvl8pPr indent="-317500" lvl="7" marL="3657600" rtl="0">
              <a:lnSpc>
                <a:spcPct val="115000"/>
              </a:lnSpc>
              <a:spcBef>
                <a:spcPts val="0"/>
              </a:spcBef>
              <a:spcAft>
                <a:spcPts val="0"/>
              </a:spcAft>
              <a:buSzPts val="1400"/>
              <a:buChar char="○"/>
              <a:defRPr/>
            </a:lvl8pPr>
            <a:lvl9pPr indent="-317500" lvl="8" marL="4114800" rtl="0">
              <a:lnSpc>
                <a:spcPct val="115000"/>
              </a:lnSpc>
              <a:spcBef>
                <a:spcPts val="0"/>
              </a:spcBef>
              <a:spcAft>
                <a:spcPts val="0"/>
              </a:spcAft>
              <a:buSzPts val="1400"/>
              <a:buChar char="■"/>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2">
    <p:spTree>
      <p:nvGrpSpPr>
        <p:cNvPr id="223" name="Shape 223"/>
        <p:cNvGrpSpPr/>
        <p:nvPr/>
      </p:nvGrpSpPr>
      <p:grpSpPr>
        <a:xfrm>
          <a:off x="0" y="0"/>
          <a:ext cx="0" cy="0"/>
          <a:chOff x="0" y="0"/>
          <a:chExt cx="0" cy="0"/>
        </a:xfrm>
      </p:grpSpPr>
      <p:sp>
        <p:nvSpPr>
          <p:cNvPr id="224" name="Google Shape;224;p18"/>
          <p:cNvSpPr/>
          <p:nvPr/>
        </p:nvSpPr>
        <p:spPr>
          <a:xfrm rot="10800000">
            <a:off x="5394256" y="6"/>
            <a:ext cx="3749744" cy="3358318"/>
          </a:xfrm>
          <a:custGeom>
            <a:rect b="b" l="l" r="r" t="t"/>
            <a:pathLst>
              <a:path extrusionOk="0" h="37296" w="41643">
                <a:moveTo>
                  <a:pt x="0" y="0"/>
                </a:moveTo>
                <a:lnTo>
                  <a:pt x="0" y="37296"/>
                </a:lnTo>
                <a:lnTo>
                  <a:pt x="41642" y="37296"/>
                </a:lnTo>
                <a:cubicBezTo>
                  <a:pt x="41125" y="35442"/>
                  <a:pt x="40122" y="33770"/>
                  <a:pt x="38603" y="32554"/>
                </a:cubicBezTo>
                <a:cubicBezTo>
                  <a:pt x="36475" y="30822"/>
                  <a:pt x="33709" y="30609"/>
                  <a:pt x="31156" y="29697"/>
                </a:cubicBezTo>
                <a:cubicBezTo>
                  <a:pt x="28602" y="28785"/>
                  <a:pt x="25958" y="26870"/>
                  <a:pt x="25046" y="24347"/>
                </a:cubicBezTo>
                <a:cubicBezTo>
                  <a:pt x="24043" y="21612"/>
                  <a:pt x="24590" y="18207"/>
                  <a:pt x="25715" y="15563"/>
                </a:cubicBezTo>
                <a:cubicBezTo>
                  <a:pt x="26870" y="12858"/>
                  <a:pt x="27842" y="9666"/>
                  <a:pt x="26353" y="7143"/>
                </a:cubicBezTo>
                <a:cubicBezTo>
                  <a:pt x="25107" y="5076"/>
                  <a:pt x="23253" y="4560"/>
                  <a:pt x="20821" y="4529"/>
                </a:cubicBezTo>
                <a:cubicBezTo>
                  <a:pt x="20762" y="4529"/>
                  <a:pt x="20703" y="4528"/>
                  <a:pt x="20644" y="4528"/>
                </a:cubicBezTo>
                <a:cubicBezTo>
                  <a:pt x="18273" y="4528"/>
                  <a:pt x="15929" y="5111"/>
                  <a:pt x="13557" y="5259"/>
                </a:cubicBezTo>
                <a:cubicBezTo>
                  <a:pt x="13260" y="5275"/>
                  <a:pt x="12964" y="5283"/>
                  <a:pt x="12668" y="5283"/>
                </a:cubicBezTo>
                <a:cubicBezTo>
                  <a:pt x="7963" y="5283"/>
                  <a:pt x="3403" y="3261"/>
                  <a:pt x="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5" name="Google Shape;225;p18"/>
          <p:cNvGrpSpPr/>
          <p:nvPr/>
        </p:nvGrpSpPr>
        <p:grpSpPr>
          <a:xfrm flipH="1">
            <a:off x="7014113" y="-609591"/>
            <a:ext cx="2891890" cy="2642686"/>
            <a:chOff x="7355300" y="3662050"/>
            <a:chExt cx="2475510" cy="2262186"/>
          </a:xfrm>
        </p:grpSpPr>
        <p:sp>
          <p:nvSpPr>
            <p:cNvPr id="226" name="Google Shape;226;p18"/>
            <p:cNvSpPr/>
            <p:nvPr/>
          </p:nvSpPr>
          <p:spPr>
            <a:xfrm>
              <a:off x="8284492" y="4386693"/>
              <a:ext cx="1546317" cy="1537543"/>
            </a:xfrm>
            <a:custGeom>
              <a:rect b="b" l="l" r="r" t="t"/>
              <a:pathLst>
                <a:path extrusionOk="0" h="30142" w="30314">
                  <a:moveTo>
                    <a:pt x="14935" y="9279"/>
                  </a:moveTo>
                  <a:cubicBezTo>
                    <a:pt x="15274" y="9279"/>
                    <a:pt x="15619" y="9308"/>
                    <a:pt x="15969" y="9368"/>
                  </a:cubicBezTo>
                  <a:cubicBezTo>
                    <a:pt x="18423" y="9817"/>
                    <a:pt x="20394" y="11787"/>
                    <a:pt x="20808" y="14207"/>
                  </a:cubicBezTo>
                  <a:cubicBezTo>
                    <a:pt x="21377" y="17933"/>
                    <a:pt x="18542" y="21139"/>
                    <a:pt x="14990" y="21139"/>
                  </a:cubicBezTo>
                  <a:cubicBezTo>
                    <a:pt x="14654" y="21139"/>
                    <a:pt x="14311" y="21110"/>
                    <a:pt x="13965" y="21051"/>
                  </a:cubicBezTo>
                  <a:cubicBezTo>
                    <a:pt x="11510" y="20636"/>
                    <a:pt x="9506" y="18666"/>
                    <a:pt x="9125" y="16211"/>
                  </a:cubicBezTo>
                  <a:cubicBezTo>
                    <a:pt x="8525" y="12486"/>
                    <a:pt x="11358" y="9279"/>
                    <a:pt x="14935" y="9279"/>
                  </a:cubicBezTo>
                  <a:close/>
                  <a:moveTo>
                    <a:pt x="14172" y="0"/>
                  </a:moveTo>
                  <a:cubicBezTo>
                    <a:pt x="13584" y="0"/>
                    <a:pt x="12997" y="346"/>
                    <a:pt x="12755" y="899"/>
                  </a:cubicBezTo>
                  <a:lnTo>
                    <a:pt x="11856" y="2904"/>
                  </a:lnTo>
                  <a:cubicBezTo>
                    <a:pt x="11752" y="2939"/>
                    <a:pt x="11718" y="2939"/>
                    <a:pt x="11649" y="2939"/>
                  </a:cubicBezTo>
                  <a:lnTo>
                    <a:pt x="9920" y="1694"/>
                  </a:lnTo>
                  <a:cubicBezTo>
                    <a:pt x="9616" y="1485"/>
                    <a:pt x="9291" y="1380"/>
                    <a:pt x="8974" y="1380"/>
                  </a:cubicBezTo>
                  <a:cubicBezTo>
                    <a:pt x="8714" y="1380"/>
                    <a:pt x="8460" y="1450"/>
                    <a:pt x="8227" y="1590"/>
                  </a:cubicBezTo>
                  <a:lnTo>
                    <a:pt x="7466" y="2040"/>
                  </a:lnTo>
                  <a:lnTo>
                    <a:pt x="6740" y="2455"/>
                  </a:lnTo>
                  <a:cubicBezTo>
                    <a:pt x="6222" y="2766"/>
                    <a:pt x="5911" y="3353"/>
                    <a:pt x="5980" y="3975"/>
                  </a:cubicBezTo>
                  <a:lnTo>
                    <a:pt x="6187" y="6049"/>
                  </a:lnTo>
                  <a:lnTo>
                    <a:pt x="5980" y="6257"/>
                  </a:lnTo>
                  <a:lnTo>
                    <a:pt x="3941" y="6049"/>
                  </a:lnTo>
                  <a:cubicBezTo>
                    <a:pt x="3906" y="6047"/>
                    <a:pt x="3871" y="6046"/>
                    <a:pt x="3837" y="6046"/>
                  </a:cubicBezTo>
                  <a:cubicBezTo>
                    <a:pt x="3254" y="6046"/>
                    <a:pt x="2713" y="6320"/>
                    <a:pt x="2420" y="6810"/>
                  </a:cubicBezTo>
                  <a:lnTo>
                    <a:pt x="2005" y="7570"/>
                  </a:lnTo>
                  <a:lnTo>
                    <a:pt x="1556" y="8296"/>
                  </a:lnTo>
                  <a:cubicBezTo>
                    <a:pt x="1245" y="8815"/>
                    <a:pt x="1314" y="9506"/>
                    <a:pt x="1659" y="9990"/>
                  </a:cubicBezTo>
                  <a:lnTo>
                    <a:pt x="2835" y="11580"/>
                  </a:lnTo>
                  <a:cubicBezTo>
                    <a:pt x="2765" y="11753"/>
                    <a:pt x="2731" y="11822"/>
                    <a:pt x="2696" y="12064"/>
                  </a:cubicBezTo>
                  <a:lnTo>
                    <a:pt x="933" y="12824"/>
                  </a:lnTo>
                  <a:cubicBezTo>
                    <a:pt x="346" y="13101"/>
                    <a:pt x="0" y="13654"/>
                    <a:pt x="0" y="14241"/>
                  </a:cubicBezTo>
                  <a:lnTo>
                    <a:pt x="0" y="15105"/>
                  </a:lnTo>
                  <a:lnTo>
                    <a:pt x="0" y="15970"/>
                  </a:lnTo>
                  <a:cubicBezTo>
                    <a:pt x="0" y="16592"/>
                    <a:pt x="346" y="17145"/>
                    <a:pt x="933" y="17421"/>
                  </a:cubicBezTo>
                  <a:lnTo>
                    <a:pt x="2662" y="18182"/>
                  </a:lnTo>
                  <a:cubicBezTo>
                    <a:pt x="2696" y="18389"/>
                    <a:pt x="2731" y="18527"/>
                    <a:pt x="2835" y="18735"/>
                  </a:cubicBezTo>
                  <a:lnTo>
                    <a:pt x="1728" y="20221"/>
                  </a:lnTo>
                  <a:cubicBezTo>
                    <a:pt x="1383" y="20739"/>
                    <a:pt x="1348" y="21396"/>
                    <a:pt x="1659" y="21915"/>
                  </a:cubicBezTo>
                  <a:lnTo>
                    <a:pt x="2074" y="22641"/>
                  </a:lnTo>
                  <a:lnTo>
                    <a:pt x="2523" y="23366"/>
                  </a:lnTo>
                  <a:cubicBezTo>
                    <a:pt x="2819" y="23859"/>
                    <a:pt x="3364" y="24164"/>
                    <a:pt x="3921" y="24164"/>
                  </a:cubicBezTo>
                  <a:cubicBezTo>
                    <a:pt x="3950" y="24164"/>
                    <a:pt x="3980" y="24163"/>
                    <a:pt x="4010" y="24161"/>
                  </a:cubicBezTo>
                  <a:lnTo>
                    <a:pt x="5842" y="23989"/>
                  </a:lnTo>
                  <a:cubicBezTo>
                    <a:pt x="6015" y="24161"/>
                    <a:pt x="6153" y="24334"/>
                    <a:pt x="6326" y="24438"/>
                  </a:cubicBezTo>
                  <a:lnTo>
                    <a:pt x="6153" y="26235"/>
                  </a:lnTo>
                  <a:cubicBezTo>
                    <a:pt x="6118" y="26823"/>
                    <a:pt x="6395" y="27445"/>
                    <a:pt x="6913" y="27722"/>
                  </a:cubicBezTo>
                  <a:lnTo>
                    <a:pt x="7674" y="28171"/>
                  </a:lnTo>
                  <a:lnTo>
                    <a:pt x="8400" y="28586"/>
                  </a:lnTo>
                  <a:cubicBezTo>
                    <a:pt x="8638" y="28729"/>
                    <a:pt x="8914" y="28799"/>
                    <a:pt x="9189" y="28799"/>
                  </a:cubicBezTo>
                  <a:cubicBezTo>
                    <a:pt x="9511" y="28799"/>
                    <a:pt x="9832" y="28703"/>
                    <a:pt x="10093" y="28517"/>
                  </a:cubicBezTo>
                  <a:lnTo>
                    <a:pt x="11545" y="27480"/>
                  </a:lnTo>
                  <a:cubicBezTo>
                    <a:pt x="11752" y="27514"/>
                    <a:pt x="11994" y="27618"/>
                    <a:pt x="12236" y="27652"/>
                  </a:cubicBezTo>
                  <a:lnTo>
                    <a:pt x="12962" y="29242"/>
                  </a:lnTo>
                  <a:cubicBezTo>
                    <a:pt x="13239" y="29796"/>
                    <a:pt x="13792" y="30141"/>
                    <a:pt x="14414" y="30141"/>
                  </a:cubicBezTo>
                  <a:lnTo>
                    <a:pt x="16142" y="30141"/>
                  </a:lnTo>
                  <a:cubicBezTo>
                    <a:pt x="16730" y="30141"/>
                    <a:pt x="17283" y="29796"/>
                    <a:pt x="17559" y="29242"/>
                  </a:cubicBezTo>
                  <a:lnTo>
                    <a:pt x="18320" y="27549"/>
                  </a:lnTo>
                  <a:cubicBezTo>
                    <a:pt x="18562" y="27514"/>
                    <a:pt x="18700" y="27445"/>
                    <a:pt x="18942" y="27376"/>
                  </a:cubicBezTo>
                  <a:lnTo>
                    <a:pt x="20394" y="28413"/>
                  </a:lnTo>
                  <a:cubicBezTo>
                    <a:pt x="20687" y="28608"/>
                    <a:pt x="21024" y="28715"/>
                    <a:pt x="21355" y="28715"/>
                  </a:cubicBezTo>
                  <a:cubicBezTo>
                    <a:pt x="21610" y="28715"/>
                    <a:pt x="21862" y="28652"/>
                    <a:pt x="22087" y="28517"/>
                  </a:cubicBezTo>
                  <a:lnTo>
                    <a:pt x="22813" y="28067"/>
                  </a:lnTo>
                  <a:lnTo>
                    <a:pt x="23574" y="27652"/>
                  </a:lnTo>
                  <a:cubicBezTo>
                    <a:pt x="24092" y="27341"/>
                    <a:pt x="24369" y="26754"/>
                    <a:pt x="24334" y="26132"/>
                  </a:cubicBezTo>
                  <a:lnTo>
                    <a:pt x="24161" y="24196"/>
                  </a:lnTo>
                  <a:lnTo>
                    <a:pt x="24507" y="23850"/>
                  </a:lnTo>
                  <a:lnTo>
                    <a:pt x="26408" y="24023"/>
                  </a:lnTo>
                  <a:cubicBezTo>
                    <a:pt x="26438" y="24025"/>
                    <a:pt x="26467" y="24026"/>
                    <a:pt x="26497" y="24026"/>
                  </a:cubicBezTo>
                  <a:cubicBezTo>
                    <a:pt x="27058" y="24026"/>
                    <a:pt x="27633" y="23720"/>
                    <a:pt x="27929" y="23228"/>
                  </a:cubicBezTo>
                  <a:lnTo>
                    <a:pt x="28344" y="22502"/>
                  </a:lnTo>
                  <a:lnTo>
                    <a:pt x="28793" y="21776"/>
                  </a:lnTo>
                  <a:cubicBezTo>
                    <a:pt x="29070" y="21258"/>
                    <a:pt x="29035" y="20567"/>
                    <a:pt x="28689" y="20083"/>
                  </a:cubicBezTo>
                  <a:lnTo>
                    <a:pt x="27480" y="18389"/>
                  </a:lnTo>
                  <a:cubicBezTo>
                    <a:pt x="27514" y="18285"/>
                    <a:pt x="27514" y="18182"/>
                    <a:pt x="27583" y="18043"/>
                  </a:cubicBezTo>
                  <a:lnTo>
                    <a:pt x="29381" y="17248"/>
                  </a:lnTo>
                  <a:cubicBezTo>
                    <a:pt x="29934" y="16972"/>
                    <a:pt x="30314" y="16419"/>
                    <a:pt x="30314" y="15797"/>
                  </a:cubicBezTo>
                  <a:lnTo>
                    <a:pt x="30314" y="14933"/>
                  </a:lnTo>
                  <a:lnTo>
                    <a:pt x="30314" y="14068"/>
                  </a:lnTo>
                  <a:cubicBezTo>
                    <a:pt x="30314" y="13481"/>
                    <a:pt x="29968" y="12928"/>
                    <a:pt x="29381" y="12651"/>
                  </a:cubicBezTo>
                  <a:lnTo>
                    <a:pt x="27307" y="11822"/>
                  </a:lnTo>
                  <a:cubicBezTo>
                    <a:pt x="27272" y="11753"/>
                    <a:pt x="27272" y="11718"/>
                    <a:pt x="27272" y="11614"/>
                  </a:cubicBezTo>
                  <a:lnTo>
                    <a:pt x="28516" y="9886"/>
                  </a:lnTo>
                  <a:cubicBezTo>
                    <a:pt x="28862" y="9368"/>
                    <a:pt x="28931" y="8711"/>
                    <a:pt x="28620" y="8192"/>
                  </a:cubicBezTo>
                  <a:lnTo>
                    <a:pt x="28171" y="7467"/>
                  </a:lnTo>
                  <a:lnTo>
                    <a:pt x="27756" y="6741"/>
                  </a:lnTo>
                  <a:cubicBezTo>
                    <a:pt x="27461" y="6248"/>
                    <a:pt x="26916" y="5943"/>
                    <a:pt x="26329" y="5943"/>
                  </a:cubicBezTo>
                  <a:cubicBezTo>
                    <a:pt x="26298" y="5943"/>
                    <a:pt x="26267" y="5944"/>
                    <a:pt x="26235" y="5946"/>
                  </a:cubicBezTo>
                  <a:lnTo>
                    <a:pt x="23988" y="6188"/>
                  </a:lnTo>
                  <a:lnTo>
                    <a:pt x="23885" y="6084"/>
                  </a:lnTo>
                  <a:lnTo>
                    <a:pt x="24127" y="3941"/>
                  </a:lnTo>
                  <a:cubicBezTo>
                    <a:pt x="24161" y="3319"/>
                    <a:pt x="23850" y="2731"/>
                    <a:pt x="23332" y="2420"/>
                  </a:cubicBezTo>
                  <a:lnTo>
                    <a:pt x="22606" y="1971"/>
                  </a:lnTo>
                  <a:lnTo>
                    <a:pt x="21880" y="1556"/>
                  </a:lnTo>
                  <a:cubicBezTo>
                    <a:pt x="21641" y="1413"/>
                    <a:pt x="21366" y="1343"/>
                    <a:pt x="21091" y="1343"/>
                  </a:cubicBezTo>
                  <a:cubicBezTo>
                    <a:pt x="20769" y="1343"/>
                    <a:pt x="20447" y="1439"/>
                    <a:pt x="20186" y="1625"/>
                  </a:cubicBezTo>
                  <a:lnTo>
                    <a:pt x="18354" y="2939"/>
                  </a:lnTo>
                  <a:cubicBezTo>
                    <a:pt x="18320" y="2939"/>
                    <a:pt x="18285" y="2904"/>
                    <a:pt x="18251" y="2904"/>
                  </a:cubicBezTo>
                  <a:lnTo>
                    <a:pt x="17317" y="899"/>
                  </a:lnTo>
                  <a:cubicBezTo>
                    <a:pt x="17075" y="346"/>
                    <a:pt x="16522" y="0"/>
                    <a:pt x="1590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8"/>
            <p:cNvSpPr/>
            <p:nvPr/>
          </p:nvSpPr>
          <p:spPr>
            <a:xfrm>
              <a:off x="8534848" y="4647658"/>
              <a:ext cx="1026219" cy="1027954"/>
            </a:xfrm>
            <a:custGeom>
              <a:rect b="b" l="l" r="r" t="t"/>
              <a:pathLst>
                <a:path extrusionOk="0" h="20152" w="20118">
                  <a:moveTo>
                    <a:pt x="10059" y="1141"/>
                  </a:moveTo>
                  <a:cubicBezTo>
                    <a:pt x="15036" y="1141"/>
                    <a:pt x="19046" y="5150"/>
                    <a:pt x="19046" y="10128"/>
                  </a:cubicBezTo>
                  <a:cubicBezTo>
                    <a:pt x="19046" y="15105"/>
                    <a:pt x="15036" y="19115"/>
                    <a:pt x="10059" y="19115"/>
                  </a:cubicBezTo>
                  <a:cubicBezTo>
                    <a:pt x="5082" y="19115"/>
                    <a:pt x="1072" y="15105"/>
                    <a:pt x="1072" y="10128"/>
                  </a:cubicBezTo>
                  <a:cubicBezTo>
                    <a:pt x="1072" y="5150"/>
                    <a:pt x="5082" y="1141"/>
                    <a:pt x="10059" y="1141"/>
                  </a:cubicBezTo>
                  <a:close/>
                  <a:moveTo>
                    <a:pt x="10059" y="0"/>
                  </a:moveTo>
                  <a:cubicBezTo>
                    <a:pt x="4494" y="0"/>
                    <a:pt x="0" y="4563"/>
                    <a:pt x="0" y="10093"/>
                  </a:cubicBezTo>
                  <a:cubicBezTo>
                    <a:pt x="0" y="15658"/>
                    <a:pt x="4528" y="20152"/>
                    <a:pt x="10059" y="20152"/>
                  </a:cubicBezTo>
                  <a:cubicBezTo>
                    <a:pt x="15624" y="20152"/>
                    <a:pt x="20117" y="15658"/>
                    <a:pt x="20117" y="10093"/>
                  </a:cubicBezTo>
                  <a:cubicBezTo>
                    <a:pt x="20117" y="4494"/>
                    <a:pt x="15589" y="0"/>
                    <a:pt x="1005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18"/>
            <p:cNvSpPr/>
            <p:nvPr/>
          </p:nvSpPr>
          <p:spPr>
            <a:xfrm>
              <a:off x="7355300" y="3662050"/>
              <a:ext cx="1179606" cy="1183126"/>
            </a:xfrm>
            <a:custGeom>
              <a:rect b="b" l="l" r="r" t="t"/>
              <a:pathLst>
                <a:path extrusionOk="0" h="23194" w="23125">
                  <a:moveTo>
                    <a:pt x="11528" y="7193"/>
                  </a:moveTo>
                  <a:cubicBezTo>
                    <a:pt x="11782" y="7193"/>
                    <a:pt x="12042" y="7215"/>
                    <a:pt x="12306" y="7259"/>
                  </a:cubicBezTo>
                  <a:cubicBezTo>
                    <a:pt x="14172" y="7535"/>
                    <a:pt x="15693" y="9056"/>
                    <a:pt x="15969" y="10923"/>
                  </a:cubicBezTo>
                  <a:cubicBezTo>
                    <a:pt x="16444" y="13707"/>
                    <a:pt x="14283" y="16173"/>
                    <a:pt x="11555" y="16173"/>
                  </a:cubicBezTo>
                  <a:cubicBezTo>
                    <a:pt x="11302" y="16173"/>
                    <a:pt x="11045" y="16151"/>
                    <a:pt x="10785" y="16108"/>
                  </a:cubicBezTo>
                  <a:cubicBezTo>
                    <a:pt x="8953" y="15796"/>
                    <a:pt x="7432" y="14276"/>
                    <a:pt x="7121" y="12444"/>
                  </a:cubicBezTo>
                  <a:cubicBezTo>
                    <a:pt x="6647" y="9631"/>
                    <a:pt x="8803" y="7193"/>
                    <a:pt x="11528" y="7193"/>
                  </a:cubicBezTo>
                  <a:close/>
                  <a:moveTo>
                    <a:pt x="10888" y="0"/>
                  </a:moveTo>
                  <a:cubicBezTo>
                    <a:pt x="10404" y="0"/>
                    <a:pt x="9990" y="242"/>
                    <a:pt x="9817" y="692"/>
                  </a:cubicBezTo>
                  <a:lnTo>
                    <a:pt x="9126" y="2178"/>
                  </a:lnTo>
                  <a:cubicBezTo>
                    <a:pt x="9056" y="2178"/>
                    <a:pt x="9022" y="2212"/>
                    <a:pt x="8953" y="2212"/>
                  </a:cubicBezTo>
                  <a:lnTo>
                    <a:pt x="7639" y="1383"/>
                  </a:lnTo>
                  <a:cubicBezTo>
                    <a:pt x="7430" y="1231"/>
                    <a:pt x="7179" y="1152"/>
                    <a:pt x="6933" y="1152"/>
                  </a:cubicBezTo>
                  <a:cubicBezTo>
                    <a:pt x="6731" y="1152"/>
                    <a:pt x="6532" y="1205"/>
                    <a:pt x="6360" y="1314"/>
                  </a:cubicBezTo>
                  <a:lnTo>
                    <a:pt x="5773" y="1659"/>
                  </a:lnTo>
                  <a:lnTo>
                    <a:pt x="5220" y="2005"/>
                  </a:lnTo>
                  <a:cubicBezTo>
                    <a:pt x="4840" y="2247"/>
                    <a:pt x="4563" y="2696"/>
                    <a:pt x="4632" y="3180"/>
                  </a:cubicBezTo>
                  <a:lnTo>
                    <a:pt x="4805" y="4770"/>
                  </a:lnTo>
                  <a:lnTo>
                    <a:pt x="4632" y="4943"/>
                  </a:lnTo>
                  <a:lnTo>
                    <a:pt x="3077" y="4770"/>
                  </a:lnTo>
                  <a:cubicBezTo>
                    <a:pt x="3042" y="4768"/>
                    <a:pt x="3008" y="4767"/>
                    <a:pt x="2974" y="4767"/>
                  </a:cubicBezTo>
                  <a:cubicBezTo>
                    <a:pt x="2530" y="4767"/>
                    <a:pt x="2126" y="4975"/>
                    <a:pt x="1901" y="5392"/>
                  </a:cubicBezTo>
                  <a:lnTo>
                    <a:pt x="1556" y="5945"/>
                  </a:lnTo>
                  <a:lnTo>
                    <a:pt x="1210" y="6498"/>
                  </a:lnTo>
                  <a:cubicBezTo>
                    <a:pt x="1003" y="6913"/>
                    <a:pt x="1003" y="7432"/>
                    <a:pt x="1245" y="7812"/>
                  </a:cubicBezTo>
                  <a:lnTo>
                    <a:pt x="2109" y="9022"/>
                  </a:lnTo>
                  <a:cubicBezTo>
                    <a:pt x="2074" y="9160"/>
                    <a:pt x="2074" y="9229"/>
                    <a:pt x="2040" y="9367"/>
                  </a:cubicBezTo>
                  <a:lnTo>
                    <a:pt x="692" y="9955"/>
                  </a:lnTo>
                  <a:cubicBezTo>
                    <a:pt x="242" y="10128"/>
                    <a:pt x="0" y="10577"/>
                    <a:pt x="0" y="11061"/>
                  </a:cubicBezTo>
                  <a:lnTo>
                    <a:pt x="0" y="11683"/>
                  </a:lnTo>
                  <a:lnTo>
                    <a:pt x="0" y="12340"/>
                  </a:lnTo>
                  <a:cubicBezTo>
                    <a:pt x="0" y="12824"/>
                    <a:pt x="242" y="13239"/>
                    <a:pt x="692" y="13411"/>
                  </a:cubicBezTo>
                  <a:lnTo>
                    <a:pt x="1971" y="14034"/>
                  </a:lnTo>
                  <a:cubicBezTo>
                    <a:pt x="2040" y="14206"/>
                    <a:pt x="2074" y="14276"/>
                    <a:pt x="2109" y="14448"/>
                  </a:cubicBezTo>
                  <a:lnTo>
                    <a:pt x="1279" y="15589"/>
                  </a:lnTo>
                  <a:cubicBezTo>
                    <a:pt x="1037" y="15969"/>
                    <a:pt x="1003" y="16488"/>
                    <a:pt x="1245" y="16868"/>
                  </a:cubicBezTo>
                  <a:lnTo>
                    <a:pt x="1590" y="17456"/>
                  </a:lnTo>
                  <a:lnTo>
                    <a:pt x="1901" y="18009"/>
                  </a:lnTo>
                  <a:cubicBezTo>
                    <a:pt x="2087" y="18349"/>
                    <a:pt x="2495" y="18607"/>
                    <a:pt x="2926" y="18607"/>
                  </a:cubicBezTo>
                  <a:cubicBezTo>
                    <a:pt x="2976" y="18607"/>
                    <a:pt x="3026" y="18603"/>
                    <a:pt x="3077" y="18596"/>
                  </a:cubicBezTo>
                  <a:lnTo>
                    <a:pt x="4459" y="18493"/>
                  </a:lnTo>
                  <a:lnTo>
                    <a:pt x="4805" y="18838"/>
                  </a:lnTo>
                  <a:lnTo>
                    <a:pt x="4667" y="20152"/>
                  </a:lnTo>
                  <a:cubicBezTo>
                    <a:pt x="4632" y="20636"/>
                    <a:pt x="4840" y="21085"/>
                    <a:pt x="5254" y="21327"/>
                  </a:cubicBezTo>
                  <a:lnTo>
                    <a:pt x="5842" y="21673"/>
                  </a:lnTo>
                  <a:lnTo>
                    <a:pt x="6395" y="22018"/>
                  </a:lnTo>
                  <a:cubicBezTo>
                    <a:pt x="6578" y="22118"/>
                    <a:pt x="6792" y="22170"/>
                    <a:pt x="7008" y="22170"/>
                  </a:cubicBezTo>
                  <a:cubicBezTo>
                    <a:pt x="7242" y="22170"/>
                    <a:pt x="7476" y="22109"/>
                    <a:pt x="7674" y="21984"/>
                  </a:cubicBezTo>
                  <a:lnTo>
                    <a:pt x="8814" y="21154"/>
                  </a:lnTo>
                  <a:lnTo>
                    <a:pt x="9333" y="21292"/>
                  </a:lnTo>
                  <a:lnTo>
                    <a:pt x="9886" y="22502"/>
                  </a:lnTo>
                  <a:cubicBezTo>
                    <a:pt x="10059" y="22917"/>
                    <a:pt x="10508" y="23193"/>
                    <a:pt x="10958" y="23193"/>
                  </a:cubicBezTo>
                  <a:lnTo>
                    <a:pt x="12271" y="23193"/>
                  </a:lnTo>
                  <a:cubicBezTo>
                    <a:pt x="12755" y="23193"/>
                    <a:pt x="13170" y="22917"/>
                    <a:pt x="13343" y="22502"/>
                  </a:cubicBezTo>
                  <a:lnTo>
                    <a:pt x="13896" y="21189"/>
                  </a:lnTo>
                  <a:cubicBezTo>
                    <a:pt x="14068" y="21154"/>
                    <a:pt x="14207" y="21119"/>
                    <a:pt x="14379" y="21085"/>
                  </a:cubicBezTo>
                  <a:lnTo>
                    <a:pt x="15520" y="21880"/>
                  </a:lnTo>
                  <a:cubicBezTo>
                    <a:pt x="15729" y="22032"/>
                    <a:pt x="15980" y="22111"/>
                    <a:pt x="16227" y="22111"/>
                  </a:cubicBezTo>
                  <a:cubicBezTo>
                    <a:pt x="16429" y="22111"/>
                    <a:pt x="16628" y="22058"/>
                    <a:pt x="16799" y="21949"/>
                  </a:cubicBezTo>
                  <a:lnTo>
                    <a:pt x="17352" y="21603"/>
                  </a:lnTo>
                  <a:lnTo>
                    <a:pt x="17905" y="21258"/>
                  </a:lnTo>
                  <a:cubicBezTo>
                    <a:pt x="18320" y="21016"/>
                    <a:pt x="18562" y="20566"/>
                    <a:pt x="18527" y="20083"/>
                  </a:cubicBezTo>
                  <a:lnTo>
                    <a:pt x="18389" y="18596"/>
                  </a:lnTo>
                  <a:lnTo>
                    <a:pt x="18666" y="18354"/>
                  </a:lnTo>
                  <a:lnTo>
                    <a:pt x="20083" y="18493"/>
                  </a:lnTo>
                  <a:cubicBezTo>
                    <a:pt x="20117" y="18495"/>
                    <a:pt x="20152" y="18496"/>
                    <a:pt x="20185" y="18496"/>
                  </a:cubicBezTo>
                  <a:cubicBezTo>
                    <a:pt x="20625" y="18496"/>
                    <a:pt x="21001" y="18288"/>
                    <a:pt x="21258" y="17870"/>
                  </a:cubicBezTo>
                  <a:lnTo>
                    <a:pt x="21604" y="17317"/>
                  </a:lnTo>
                  <a:lnTo>
                    <a:pt x="21915" y="16764"/>
                  </a:lnTo>
                  <a:cubicBezTo>
                    <a:pt x="22122" y="16350"/>
                    <a:pt x="22122" y="15831"/>
                    <a:pt x="21846" y="15451"/>
                  </a:cubicBezTo>
                  <a:lnTo>
                    <a:pt x="20947" y="14206"/>
                  </a:lnTo>
                  <a:cubicBezTo>
                    <a:pt x="20981" y="14068"/>
                    <a:pt x="20981" y="14034"/>
                    <a:pt x="21051" y="13930"/>
                  </a:cubicBezTo>
                  <a:lnTo>
                    <a:pt x="22433" y="13308"/>
                  </a:lnTo>
                  <a:cubicBezTo>
                    <a:pt x="22848" y="13135"/>
                    <a:pt x="23124" y="12686"/>
                    <a:pt x="23124" y="12202"/>
                  </a:cubicBezTo>
                  <a:lnTo>
                    <a:pt x="23124" y="11580"/>
                  </a:lnTo>
                  <a:lnTo>
                    <a:pt x="23124" y="10888"/>
                  </a:lnTo>
                  <a:cubicBezTo>
                    <a:pt x="23124" y="10404"/>
                    <a:pt x="22848" y="9955"/>
                    <a:pt x="22433" y="9782"/>
                  </a:cubicBezTo>
                  <a:lnTo>
                    <a:pt x="20912" y="9091"/>
                  </a:lnTo>
                  <a:cubicBezTo>
                    <a:pt x="20912" y="9022"/>
                    <a:pt x="20878" y="9022"/>
                    <a:pt x="20878" y="8918"/>
                  </a:cubicBezTo>
                  <a:lnTo>
                    <a:pt x="21811" y="7639"/>
                  </a:lnTo>
                  <a:cubicBezTo>
                    <a:pt x="22088" y="7259"/>
                    <a:pt x="22122" y="6740"/>
                    <a:pt x="21846" y="6326"/>
                  </a:cubicBezTo>
                  <a:lnTo>
                    <a:pt x="21500" y="5773"/>
                  </a:lnTo>
                  <a:lnTo>
                    <a:pt x="21154" y="5220"/>
                  </a:lnTo>
                  <a:cubicBezTo>
                    <a:pt x="20960" y="4831"/>
                    <a:pt x="20523" y="4594"/>
                    <a:pt x="20099" y="4594"/>
                  </a:cubicBezTo>
                  <a:cubicBezTo>
                    <a:pt x="20071" y="4594"/>
                    <a:pt x="20042" y="4595"/>
                    <a:pt x="20014" y="4597"/>
                  </a:cubicBezTo>
                  <a:lnTo>
                    <a:pt x="18320" y="4770"/>
                  </a:lnTo>
                  <a:lnTo>
                    <a:pt x="18216" y="4701"/>
                  </a:lnTo>
                  <a:lnTo>
                    <a:pt x="18389" y="3042"/>
                  </a:lnTo>
                  <a:cubicBezTo>
                    <a:pt x="18458" y="2593"/>
                    <a:pt x="18216" y="2143"/>
                    <a:pt x="17801" y="1867"/>
                  </a:cubicBezTo>
                  <a:lnTo>
                    <a:pt x="17248" y="1556"/>
                  </a:lnTo>
                  <a:lnTo>
                    <a:pt x="16661" y="1210"/>
                  </a:lnTo>
                  <a:cubicBezTo>
                    <a:pt x="16477" y="1093"/>
                    <a:pt x="16261" y="1033"/>
                    <a:pt x="16044" y="1033"/>
                  </a:cubicBezTo>
                  <a:cubicBezTo>
                    <a:pt x="15812" y="1033"/>
                    <a:pt x="15578" y="1102"/>
                    <a:pt x="15382" y="1245"/>
                  </a:cubicBezTo>
                  <a:lnTo>
                    <a:pt x="13999" y="2212"/>
                  </a:lnTo>
                  <a:cubicBezTo>
                    <a:pt x="13965" y="2212"/>
                    <a:pt x="13965" y="2212"/>
                    <a:pt x="13896" y="2178"/>
                  </a:cubicBezTo>
                  <a:lnTo>
                    <a:pt x="13204" y="692"/>
                  </a:lnTo>
                  <a:cubicBezTo>
                    <a:pt x="13031" y="242"/>
                    <a:pt x="12617" y="0"/>
                    <a:pt x="1213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18"/>
            <p:cNvSpPr/>
            <p:nvPr/>
          </p:nvSpPr>
          <p:spPr>
            <a:xfrm>
              <a:off x="7552758" y="3868333"/>
              <a:ext cx="781167" cy="781116"/>
            </a:xfrm>
            <a:custGeom>
              <a:rect b="b" l="l" r="r" t="t"/>
              <a:pathLst>
                <a:path extrusionOk="0" h="15313" w="15314">
                  <a:moveTo>
                    <a:pt x="7674" y="830"/>
                  </a:moveTo>
                  <a:cubicBezTo>
                    <a:pt x="11407" y="830"/>
                    <a:pt x="14483" y="3872"/>
                    <a:pt x="14483" y="7639"/>
                  </a:cubicBezTo>
                  <a:cubicBezTo>
                    <a:pt x="14483" y="11407"/>
                    <a:pt x="11407" y="14483"/>
                    <a:pt x="7674" y="14483"/>
                  </a:cubicBezTo>
                  <a:cubicBezTo>
                    <a:pt x="3907" y="14483"/>
                    <a:pt x="830" y="11407"/>
                    <a:pt x="830" y="7639"/>
                  </a:cubicBezTo>
                  <a:cubicBezTo>
                    <a:pt x="830" y="3872"/>
                    <a:pt x="3907" y="830"/>
                    <a:pt x="7674" y="830"/>
                  </a:cubicBezTo>
                  <a:close/>
                  <a:moveTo>
                    <a:pt x="7674" y="0"/>
                  </a:moveTo>
                  <a:cubicBezTo>
                    <a:pt x="3423" y="0"/>
                    <a:pt x="1" y="3422"/>
                    <a:pt x="1" y="7639"/>
                  </a:cubicBezTo>
                  <a:cubicBezTo>
                    <a:pt x="1" y="11891"/>
                    <a:pt x="3423" y="15313"/>
                    <a:pt x="7674" y="15313"/>
                  </a:cubicBezTo>
                  <a:cubicBezTo>
                    <a:pt x="11891" y="15313"/>
                    <a:pt x="15313" y="11856"/>
                    <a:pt x="15313" y="7639"/>
                  </a:cubicBezTo>
                  <a:cubicBezTo>
                    <a:pt x="15313" y="3422"/>
                    <a:pt x="11891" y="0"/>
                    <a:pt x="767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0" name="Google Shape;230;p18"/>
          <p:cNvSpPr/>
          <p:nvPr/>
        </p:nvSpPr>
        <p:spPr>
          <a:xfrm rot="10800000">
            <a:off x="4" y="1535164"/>
            <a:ext cx="3389056" cy="3608352"/>
          </a:xfrm>
          <a:custGeom>
            <a:rect b="b" l="l" r="r" t="t"/>
            <a:pathLst>
              <a:path extrusionOk="0" h="41004" w="38512">
                <a:moveTo>
                  <a:pt x="1125" y="0"/>
                </a:moveTo>
                <a:cubicBezTo>
                  <a:pt x="0" y="4377"/>
                  <a:pt x="2462" y="9119"/>
                  <a:pt x="5958" y="12037"/>
                </a:cubicBezTo>
                <a:cubicBezTo>
                  <a:pt x="9636" y="15077"/>
                  <a:pt x="14286" y="16688"/>
                  <a:pt x="18602" y="18724"/>
                </a:cubicBezTo>
                <a:cubicBezTo>
                  <a:pt x="21125" y="19909"/>
                  <a:pt x="23861" y="21703"/>
                  <a:pt x="24043" y="24438"/>
                </a:cubicBezTo>
                <a:cubicBezTo>
                  <a:pt x="24226" y="26748"/>
                  <a:pt x="22493" y="28876"/>
                  <a:pt x="22432" y="31186"/>
                </a:cubicBezTo>
                <a:cubicBezTo>
                  <a:pt x="22402" y="34347"/>
                  <a:pt x="25411" y="36627"/>
                  <a:pt x="28268" y="37964"/>
                </a:cubicBezTo>
                <a:cubicBezTo>
                  <a:pt x="31490" y="39484"/>
                  <a:pt x="34955" y="40518"/>
                  <a:pt x="38512" y="41004"/>
                </a:cubicBezTo>
                <a:lnTo>
                  <a:pt x="3851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1" name="Google Shape;231;p18"/>
          <p:cNvGrpSpPr/>
          <p:nvPr/>
        </p:nvGrpSpPr>
        <p:grpSpPr>
          <a:xfrm>
            <a:off x="-311803" y="3042326"/>
            <a:ext cx="2891890" cy="2642686"/>
            <a:chOff x="7355300" y="3662050"/>
            <a:chExt cx="2475510" cy="2262186"/>
          </a:xfrm>
        </p:grpSpPr>
        <p:sp>
          <p:nvSpPr>
            <p:cNvPr id="232" name="Google Shape;232;p18"/>
            <p:cNvSpPr/>
            <p:nvPr/>
          </p:nvSpPr>
          <p:spPr>
            <a:xfrm>
              <a:off x="8284492" y="4386693"/>
              <a:ext cx="1546317" cy="1537543"/>
            </a:xfrm>
            <a:custGeom>
              <a:rect b="b" l="l" r="r" t="t"/>
              <a:pathLst>
                <a:path extrusionOk="0" h="30142" w="30314">
                  <a:moveTo>
                    <a:pt x="14935" y="9279"/>
                  </a:moveTo>
                  <a:cubicBezTo>
                    <a:pt x="15274" y="9279"/>
                    <a:pt x="15619" y="9308"/>
                    <a:pt x="15969" y="9368"/>
                  </a:cubicBezTo>
                  <a:cubicBezTo>
                    <a:pt x="18423" y="9817"/>
                    <a:pt x="20394" y="11787"/>
                    <a:pt x="20808" y="14207"/>
                  </a:cubicBezTo>
                  <a:cubicBezTo>
                    <a:pt x="21377" y="17933"/>
                    <a:pt x="18542" y="21139"/>
                    <a:pt x="14990" y="21139"/>
                  </a:cubicBezTo>
                  <a:cubicBezTo>
                    <a:pt x="14654" y="21139"/>
                    <a:pt x="14311" y="21110"/>
                    <a:pt x="13965" y="21051"/>
                  </a:cubicBezTo>
                  <a:cubicBezTo>
                    <a:pt x="11510" y="20636"/>
                    <a:pt x="9506" y="18666"/>
                    <a:pt x="9125" y="16211"/>
                  </a:cubicBezTo>
                  <a:cubicBezTo>
                    <a:pt x="8525" y="12486"/>
                    <a:pt x="11358" y="9279"/>
                    <a:pt x="14935" y="9279"/>
                  </a:cubicBezTo>
                  <a:close/>
                  <a:moveTo>
                    <a:pt x="14172" y="0"/>
                  </a:moveTo>
                  <a:cubicBezTo>
                    <a:pt x="13584" y="0"/>
                    <a:pt x="12997" y="346"/>
                    <a:pt x="12755" y="899"/>
                  </a:cubicBezTo>
                  <a:lnTo>
                    <a:pt x="11856" y="2904"/>
                  </a:lnTo>
                  <a:cubicBezTo>
                    <a:pt x="11752" y="2939"/>
                    <a:pt x="11718" y="2939"/>
                    <a:pt x="11649" y="2939"/>
                  </a:cubicBezTo>
                  <a:lnTo>
                    <a:pt x="9920" y="1694"/>
                  </a:lnTo>
                  <a:cubicBezTo>
                    <a:pt x="9616" y="1485"/>
                    <a:pt x="9291" y="1380"/>
                    <a:pt x="8974" y="1380"/>
                  </a:cubicBezTo>
                  <a:cubicBezTo>
                    <a:pt x="8714" y="1380"/>
                    <a:pt x="8460" y="1450"/>
                    <a:pt x="8227" y="1590"/>
                  </a:cubicBezTo>
                  <a:lnTo>
                    <a:pt x="7466" y="2040"/>
                  </a:lnTo>
                  <a:lnTo>
                    <a:pt x="6740" y="2455"/>
                  </a:lnTo>
                  <a:cubicBezTo>
                    <a:pt x="6222" y="2766"/>
                    <a:pt x="5911" y="3353"/>
                    <a:pt x="5980" y="3975"/>
                  </a:cubicBezTo>
                  <a:lnTo>
                    <a:pt x="6187" y="6049"/>
                  </a:lnTo>
                  <a:lnTo>
                    <a:pt x="5980" y="6257"/>
                  </a:lnTo>
                  <a:lnTo>
                    <a:pt x="3941" y="6049"/>
                  </a:lnTo>
                  <a:cubicBezTo>
                    <a:pt x="3906" y="6047"/>
                    <a:pt x="3871" y="6046"/>
                    <a:pt x="3837" y="6046"/>
                  </a:cubicBezTo>
                  <a:cubicBezTo>
                    <a:pt x="3254" y="6046"/>
                    <a:pt x="2713" y="6320"/>
                    <a:pt x="2420" y="6810"/>
                  </a:cubicBezTo>
                  <a:lnTo>
                    <a:pt x="2005" y="7570"/>
                  </a:lnTo>
                  <a:lnTo>
                    <a:pt x="1556" y="8296"/>
                  </a:lnTo>
                  <a:cubicBezTo>
                    <a:pt x="1245" y="8815"/>
                    <a:pt x="1314" y="9506"/>
                    <a:pt x="1659" y="9990"/>
                  </a:cubicBezTo>
                  <a:lnTo>
                    <a:pt x="2835" y="11580"/>
                  </a:lnTo>
                  <a:cubicBezTo>
                    <a:pt x="2765" y="11753"/>
                    <a:pt x="2731" y="11822"/>
                    <a:pt x="2696" y="12064"/>
                  </a:cubicBezTo>
                  <a:lnTo>
                    <a:pt x="933" y="12824"/>
                  </a:lnTo>
                  <a:cubicBezTo>
                    <a:pt x="346" y="13101"/>
                    <a:pt x="0" y="13654"/>
                    <a:pt x="0" y="14241"/>
                  </a:cubicBezTo>
                  <a:lnTo>
                    <a:pt x="0" y="15105"/>
                  </a:lnTo>
                  <a:lnTo>
                    <a:pt x="0" y="15970"/>
                  </a:lnTo>
                  <a:cubicBezTo>
                    <a:pt x="0" y="16592"/>
                    <a:pt x="346" y="17145"/>
                    <a:pt x="933" y="17421"/>
                  </a:cubicBezTo>
                  <a:lnTo>
                    <a:pt x="2662" y="18182"/>
                  </a:lnTo>
                  <a:cubicBezTo>
                    <a:pt x="2696" y="18389"/>
                    <a:pt x="2731" y="18527"/>
                    <a:pt x="2835" y="18735"/>
                  </a:cubicBezTo>
                  <a:lnTo>
                    <a:pt x="1728" y="20221"/>
                  </a:lnTo>
                  <a:cubicBezTo>
                    <a:pt x="1383" y="20739"/>
                    <a:pt x="1348" y="21396"/>
                    <a:pt x="1659" y="21915"/>
                  </a:cubicBezTo>
                  <a:lnTo>
                    <a:pt x="2074" y="22641"/>
                  </a:lnTo>
                  <a:lnTo>
                    <a:pt x="2523" y="23366"/>
                  </a:lnTo>
                  <a:cubicBezTo>
                    <a:pt x="2819" y="23859"/>
                    <a:pt x="3364" y="24164"/>
                    <a:pt x="3921" y="24164"/>
                  </a:cubicBezTo>
                  <a:cubicBezTo>
                    <a:pt x="3950" y="24164"/>
                    <a:pt x="3980" y="24163"/>
                    <a:pt x="4010" y="24161"/>
                  </a:cubicBezTo>
                  <a:lnTo>
                    <a:pt x="5842" y="23989"/>
                  </a:lnTo>
                  <a:cubicBezTo>
                    <a:pt x="6015" y="24161"/>
                    <a:pt x="6153" y="24334"/>
                    <a:pt x="6326" y="24438"/>
                  </a:cubicBezTo>
                  <a:lnTo>
                    <a:pt x="6153" y="26235"/>
                  </a:lnTo>
                  <a:cubicBezTo>
                    <a:pt x="6118" y="26823"/>
                    <a:pt x="6395" y="27445"/>
                    <a:pt x="6913" y="27722"/>
                  </a:cubicBezTo>
                  <a:lnTo>
                    <a:pt x="7674" y="28171"/>
                  </a:lnTo>
                  <a:lnTo>
                    <a:pt x="8400" y="28586"/>
                  </a:lnTo>
                  <a:cubicBezTo>
                    <a:pt x="8638" y="28729"/>
                    <a:pt x="8914" y="28799"/>
                    <a:pt x="9189" y="28799"/>
                  </a:cubicBezTo>
                  <a:cubicBezTo>
                    <a:pt x="9511" y="28799"/>
                    <a:pt x="9832" y="28703"/>
                    <a:pt x="10093" y="28517"/>
                  </a:cubicBezTo>
                  <a:lnTo>
                    <a:pt x="11545" y="27480"/>
                  </a:lnTo>
                  <a:cubicBezTo>
                    <a:pt x="11752" y="27514"/>
                    <a:pt x="11994" y="27618"/>
                    <a:pt x="12236" y="27652"/>
                  </a:cubicBezTo>
                  <a:lnTo>
                    <a:pt x="12962" y="29242"/>
                  </a:lnTo>
                  <a:cubicBezTo>
                    <a:pt x="13239" y="29796"/>
                    <a:pt x="13792" y="30141"/>
                    <a:pt x="14414" y="30141"/>
                  </a:cubicBezTo>
                  <a:lnTo>
                    <a:pt x="16142" y="30141"/>
                  </a:lnTo>
                  <a:cubicBezTo>
                    <a:pt x="16730" y="30141"/>
                    <a:pt x="17283" y="29796"/>
                    <a:pt x="17559" y="29242"/>
                  </a:cubicBezTo>
                  <a:lnTo>
                    <a:pt x="18320" y="27549"/>
                  </a:lnTo>
                  <a:cubicBezTo>
                    <a:pt x="18562" y="27514"/>
                    <a:pt x="18700" y="27445"/>
                    <a:pt x="18942" y="27376"/>
                  </a:cubicBezTo>
                  <a:lnTo>
                    <a:pt x="20394" y="28413"/>
                  </a:lnTo>
                  <a:cubicBezTo>
                    <a:pt x="20687" y="28608"/>
                    <a:pt x="21024" y="28715"/>
                    <a:pt x="21355" y="28715"/>
                  </a:cubicBezTo>
                  <a:cubicBezTo>
                    <a:pt x="21610" y="28715"/>
                    <a:pt x="21862" y="28652"/>
                    <a:pt x="22087" y="28517"/>
                  </a:cubicBezTo>
                  <a:lnTo>
                    <a:pt x="22813" y="28067"/>
                  </a:lnTo>
                  <a:lnTo>
                    <a:pt x="23574" y="27652"/>
                  </a:lnTo>
                  <a:cubicBezTo>
                    <a:pt x="24092" y="27341"/>
                    <a:pt x="24369" y="26754"/>
                    <a:pt x="24334" y="26132"/>
                  </a:cubicBezTo>
                  <a:lnTo>
                    <a:pt x="24161" y="24196"/>
                  </a:lnTo>
                  <a:lnTo>
                    <a:pt x="24507" y="23850"/>
                  </a:lnTo>
                  <a:lnTo>
                    <a:pt x="26408" y="24023"/>
                  </a:lnTo>
                  <a:cubicBezTo>
                    <a:pt x="26438" y="24025"/>
                    <a:pt x="26467" y="24026"/>
                    <a:pt x="26497" y="24026"/>
                  </a:cubicBezTo>
                  <a:cubicBezTo>
                    <a:pt x="27058" y="24026"/>
                    <a:pt x="27633" y="23720"/>
                    <a:pt x="27929" y="23228"/>
                  </a:cubicBezTo>
                  <a:lnTo>
                    <a:pt x="28344" y="22502"/>
                  </a:lnTo>
                  <a:lnTo>
                    <a:pt x="28793" y="21776"/>
                  </a:lnTo>
                  <a:cubicBezTo>
                    <a:pt x="29070" y="21258"/>
                    <a:pt x="29035" y="20567"/>
                    <a:pt x="28689" y="20083"/>
                  </a:cubicBezTo>
                  <a:lnTo>
                    <a:pt x="27480" y="18389"/>
                  </a:lnTo>
                  <a:cubicBezTo>
                    <a:pt x="27514" y="18285"/>
                    <a:pt x="27514" y="18182"/>
                    <a:pt x="27583" y="18043"/>
                  </a:cubicBezTo>
                  <a:lnTo>
                    <a:pt x="29381" y="17248"/>
                  </a:lnTo>
                  <a:cubicBezTo>
                    <a:pt x="29934" y="16972"/>
                    <a:pt x="30314" y="16419"/>
                    <a:pt x="30314" y="15797"/>
                  </a:cubicBezTo>
                  <a:lnTo>
                    <a:pt x="30314" y="14933"/>
                  </a:lnTo>
                  <a:lnTo>
                    <a:pt x="30314" y="14068"/>
                  </a:lnTo>
                  <a:cubicBezTo>
                    <a:pt x="30314" y="13481"/>
                    <a:pt x="29968" y="12928"/>
                    <a:pt x="29381" y="12651"/>
                  </a:cubicBezTo>
                  <a:lnTo>
                    <a:pt x="27307" y="11822"/>
                  </a:lnTo>
                  <a:cubicBezTo>
                    <a:pt x="27272" y="11753"/>
                    <a:pt x="27272" y="11718"/>
                    <a:pt x="27272" y="11614"/>
                  </a:cubicBezTo>
                  <a:lnTo>
                    <a:pt x="28516" y="9886"/>
                  </a:lnTo>
                  <a:cubicBezTo>
                    <a:pt x="28862" y="9368"/>
                    <a:pt x="28931" y="8711"/>
                    <a:pt x="28620" y="8192"/>
                  </a:cubicBezTo>
                  <a:lnTo>
                    <a:pt x="28171" y="7467"/>
                  </a:lnTo>
                  <a:lnTo>
                    <a:pt x="27756" y="6741"/>
                  </a:lnTo>
                  <a:cubicBezTo>
                    <a:pt x="27461" y="6248"/>
                    <a:pt x="26916" y="5943"/>
                    <a:pt x="26329" y="5943"/>
                  </a:cubicBezTo>
                  <a:cubicBezTo>
                    <a:pt x="26298" y="5943"/>
                    <a:pt x="26267" y="5944"/>
                    <a:pt x="26235" y="5946"/>
                  </a:cubicBezTo>
                  <a:lnTo>
                    <a:pt x="23988" y="6188"/>
                  </a:lnTo>
                  <a:lnTo>
                    <a:pt x="23885" y="6084"/>
                  </a:lnTo>
                  <a:lnTo>
                    <a:pt x="24127" y="3941"/>
                  </a:lnTo>
                  <a:cubicBezTo>
                    <a:pt x="24161" y="3319"/>
                    <a:pt x="23850" y="2731"/>
                    <a:pt x="23332" y="2420"/>
                  </a:cubicBezTo>
                  <a:lnTo>
                    <a:pt x="22606" y="1971"/>
                  </a:lnTo>
                  <a:lnTo>
                    <a:pt x="21880" y="1556"/>
                  </a:lnTo>
                  <a:cubicBezTo>
                    <a:pt x="21641" y="1413"/>
                    <a:pt x="21366" y="1343"/>
                    <a:pt x="21091" y="1343"/>
                  </a:cubicBezTo>
                  <a:cubicBezTo>
                    <a:pt x="20769" y="1343"/>
                    <a:pt x="20447" y="1439"/>
                    <a:pt x="20186" y="1625"/>
                  </a:cubicBezTo>
                  <a:lnTo>
                    <a:pt x="18354" y="2939"/>
                  </a:lnTo>
                  <a:cubicBezTo>
                    <a:pt x="18320" y="2939"/>
                    <a:pt x="18285" y="2904"/>
                    <a:pt x="18251" y="2904"/>
                  </a:cubicBezTo>
                  <a:lnTo>
                    <a:pt x="17317" y="899"/>
                  </a:lnTo>
                  <a:cubicBezTo>
                    <a:pt x="17075" y="346"/>
                    <a:pt x="16522" y="0"/>
                    <a:pt x="1590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8"/>
            <p:cNvSpPr/>
            <p:nvPr/>
          </p:nvSpPr>
          <p:spPr>
            <a:xfrm>
              <a:off x="8534848" y="4647658"/>
              <a:ext cx="1026219" cy="1027954"/>
            </a:xfrm>
            <a:custGeom>
              <a:rect b="b" l="l" r="r" t="t"/>
              <a:pathLst>
                <a:path extrusionOk="0" h="20152" w="20118">
                  <a:moveTo>
                    <a:pt x="10059" y="1141"/>
                  </a:moveTo>
                  <a:cubicBezTo>
                    <a:pt x="15036" y="1141"/>
                    <a:pt x="19046" y="5150"/>
                    <a:pt x="19046" y="10128"/>
                  </a:cubicBezTo>
                  <a:cubicBezTo>
                    <a:pt x="19046" y="15105"/>
                    <a:pt x="15036" y="19115"/>
                    <a:pt x="10059" y="19115"/>
                  </a:cubicBezTo>
                  <a:cubicBezTo>
                    <a:pt x="5082" y="19115"/>
                    <a:pt x="1072" y="15105"/>
                    <a:pt x="1072" y="10128"/>
                  </a:cubicBezTo>
                  <a:cubicBezTo>
                    <a:pt x="1072" y="5150"/>
                    <a:pt x="5082" y="1141"/>
                    <a:pt x="10059" y="1141"/>
                  </a:cubicBezTo>
                  <a:close/>
                  <a:moveTo>
                    <a:pt x="10059" y="0"/>
                  </a:moveTo>
                  <a:cubicBezTo>
                    <a:pt x="4494" y="0"/>
                    <a:pt x="0" y="4563"/>
                    <a:pt x="0" y="10093"/>
                  </a:cubicBezTo>
                  <a:cubicBezTo>
                    <a:pt x="0" y="15658"/>
                    <a:pt x="4528" y="20152"/>
                    <a:pt x="10059" y="20152"/>
                  </a:cubicBezTo>
                  <a:cubicBezTo>
                    <a:pt x="15624" y="20152"/>
                    <a:pt x="20117" y="15658"/>
                    <a:pt x="20117" y="10093"/>
                  </a:cubicBezTo>
                  <a:cubicBezTo>
                    <a:pt x="20117" y="4494"/>
                    <a:pt x="15589" y="0"/>
                    <a:pt x="1005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8"/>
            <p:cNvSpPr/>
            <p:nvPr/>
          </p:nvSpPr>
          <p:spPr>
            <a:xfrm>
              <a:off x="7355300" y="3662050"/>
              <a:ext cx="1179606" cy="1183126"/>
            </a:xfrm>
            <a:custGeom>
              <a:rect b="b" l="l" r="r" t="t"/>
              <a:pathLst>
                <a:path extrusionOk="0" h="23194" w="23125">
                  <a:moveTo>
                    <a:pt x="11528" y="7193"/>
                  </a:moveTo>
                  <a:cubicBezTo>
                    <a:pt x="11782" y="7193"/>
                    <a:pt x="12042" y="7215"/>
                    <a:pt x="12306" y="7259"/>
                  </a:cubicBezTo>
                  <a:cubicBezTo>
                    <a:pt x="14172" y="7535"/>
                    <a:pt x="15693" y="9056"/>
                    <a:pt x="15969" y="10923"/>
                  </a:cubicBezTo>
                  <a:cubicBezTo>
                    <a:pt x="16444" y="13707"/>
                    <a:pt x="14283" y="16173"/>
                    <a:pt x="11555" y="16173"/>
                  </a:cubicBezTo>
                  <a:cubicBezTo>
                    <a:pt x="11302" y="16173"/>
                    <a:pt x="11045" y="16151"/>
                    <a:pt x="10785" y="16108"/>
                  </a:cubicBezTo>
                  <a:cubicBezTo>
                    <a:pt x="8953" y="15796"/>
                    <a:pt x="7432" y="14276"/>
                    <a:pt x="7121" y="12444"/>
                  </a:cubicBezTo>
                  <a:cubicBezTo>
                    <a:pt x="6647" y="9631"/>
                    <a:pt x="8803" y="7193"/>
                    <a:pt x="11528" y="7193"/>
                  </a:cubicBezTo>
                  <a:close/>
                  <a:moveTo>
                    <a:pt x="10888" y="0"/>
                  </a:moveTo>
                  <a:cubicBezTo>
                    <a:pt x="10404" y="0"/>
                    <a:pt x="9990" y="242"/>
                    <a:pt x="9817" y="692"/>
                  </a:cubicBezTo>
                  <a:lnTo>
                    <a:pt x="9126" y="2178"/>
                  </a:lnTo>
                  <a:cubicBezTo>
                    <a:pt x="9056" y="2178"/>
                    <a:pt x="9022" y="2212"/>
                    <a:pt x="8953" y="2212"/>
                  </a:cubicBezTo>
                  <a:lnTo>
                    <a:pt x="7639" y="1383"/>
                  </a:lnTo>
                  <a:cubicBezTo>
                    <a:pt x="7430" y="1231"/>
                    <a:pt x="7179" y="1152"/>
                    <a:pt x="6933" y="1152"/>
                  </a:cubicBezTo>
                  <a:cubicBezTo>
                    <a:pt x="6731" y="1152"/>
                    <a:pt x="6532" y="1205"/>
                    <a:pt x="6360" y="1314"/>
                  </a:cubicBezTo>
                  <a:lnTo>
                    <a:pt x="5773" y="1659"/>
                  </a:lnTo>
                  <a:lnTo>
                    <a:pt x="5220" y="2005"/>
                  </a:lnTo>
                  <a:cubicBezTo>
                    <a:pt x="4840" y="2247"/>
                    <a:pt x="4563" y="2696"/>
                    <a:pt x="4632" y="3180"/>
                  </a:cubicBezTo>
                  <a:lnTo>
                    <a:pt x="4805" y="4770"/>
                  </a:lnTo>
                  <a:lnTo>
                    <a:pt x="4632" y="4943"/>
                  </a:lnTo>
                  <a:lnTo>
                    <a:pt x="3077" y="4770"/>
                  </a:lnTo>
                  <a:cubicBezTo>
                    <a:pt x="3042" y="4768"/>
                    <a:pt x="3008" y="4767"/>
                    <a:pt x="2974" y="4767"/>
                  </a:cubicBezTo>
                  <a:cubicBezTo>
                    <a:pt x="2530" y="4767"/>
                    <a:pt x="2126" y="4975"/>
                    <a:pt x="1901" y="5392"/>
                  </a:cubicBezTo>
                  <a:lnTo>
                    <a:pt x="1556" y="5945"/>
                  </a:lnTo>
                  <a:lnTo>
                    <a:pt x="1210" y="6498"/>
                  </a:lnTo>
                  <a:cubicBezTo>
                    <a:pt x="1003" y="6913"/>
                    <a:pt x="1003" y="7432"/>
                    <a:pt x="1245" y="7812"/>
                  </a:cubicBezTo>
                  <a:lnTo>
                    <a:pt x="2109" y="9022"/>
                  </a:lnTo>
                  <a:cubicBezTo>
                    <a:pt x="2074" y="9160"/>
                    <a:pt x="2074" y="9229"/>
                    <a:pt x="2040" y="9367"/>
                  </a:cubicBezTo>
                  <a:lnTo>
                    <a:pt x="692" y="9955"/>
                  </a:lnTo>
                  <a:cubicBezTo>
                    <a:pt x="242" y="10128"/>
                    <a:pt x="0" y="10577"/>
                    <a:pt x="0" y="11061"/>
                  </a:cubicBezTo>
                  <a:lnTo>
                    <a:pt x="0" y="11683"/>
                  </a:lnTo>
                  <a:lnTo>
                    <a:pt x="0" y="12340"/>
                  </a:lnTo>
                  <a:cubicBezTo>
                    <a:pt x="0" y="12824"/>
                    <a:pt x="242" y="13239"/>
                    <a:pt x="692" y="13411"/>
                  </a:cubicBezTo>
                  <a:lnTo>
                    <a:pt x="1971" y="14034"/>
                  </a:lnTo>
                  <a:cubicBezTo>
                    <a:pt x="2040" y="14206"/>
                    <a:pt x="2074" y="14276"/>
                    <a:pt x="2109" y="14448"/>
                  </a:cubicBezTo>
                  <a:lnTo>
                    <a:pt x="1279" y="15589"/>
                  </a:lnTo>
                  <a:cubicBezTo>
                    <a:pt x="1037" y="15969"/>
                    <a:pt x="1003" y="16488"/>
                    <a:pt x="1245" y="16868"/>
                  </a:cubicBezTo>
                  <a:lnTo>
                    <a:pt x="1590" y="17456"/>
                  </a:lnTo>
                  <a:lnTo>
                    <a:pt x="1901" y="18009"/>
                  </a:lnTo>
                  <a:cubicBezTo>
                    <a:pt x="2087" y="18349"/>
                    <a:pt x="2495" y="18607"/>
                    <a:pt x="2926" y="18607"/>
                  </a:cubicBezTo>
                  <a:cubicBezTo>
                    <a:pt x="2976" y="18607"/>
                    <a:pt x="3026" y="18603"/>
                    <a:pt x="3077" y="18596"/>
                  </a:cubicBezTo>
                  <a:lnTo>
                    <a:pt x="4459" y="18493"/>
                  </a:lnTo>
                  <a:lnTo>
                    <a:pt x="4805" y="18838"/>
                  </a:lnTo>
                  <a:lnTo>
                    <a:pt x="4667" y="20152"/>
                  </a:lnTo>
                  <a:cubicBezTo>
                    <a:pt x="4632" y="20636"/>
                    <a:pt x="4840" y="21085"/>
                    <a:pt x="5254" y="21327"/>
                  </a:cubicBezTo>
                  <a:lnTo>
                    <a:pt x="5842" y="21673"/>
                  </a:lnTo>
                  <a:lnTo>
                    <a:pt x="6395" y="22018"/>
                  </a:lnTo>
                  <a:cubicBezTo>
                    <a:pt x="6578" y="22118"/>
                    <a:pt x="6792" y="22170"/>
                    <a:pt x="7008" y="22170"/>
                  </a:cubicBezTo>
                  <a:cubicBezTo>
                    <a:pt x="7242" y="22170"/>
                    <a:pt x="7476" y="22109"/>
                    <a:pt x="7674" y="21984"/>
                  </a:cubicBezTo>
                  <a:lnTo>
                    <a:pt x="8814" y="21154"/>
                  </a:lnTo>
                  <a:lnTo>
                    <a:pt x="9333" y="21292"/>
                  </a:lnTo>
                  <a:lnTo>
                    <a:pt x="9886" y="22502"/>
                  </a:lnTo>
                  <a:cubicBezTo>
                    <a:pt x="10059" y="22917"/>
                    <a:pt x="10508" y="23193"/>
                    <a:pt x="10958" y="23193"/>
                  </a:cubicBezTo>
                  <a:lnTo>
                    <a:pt x="12271" y="23193"/>
                  </a:lnTo>
                  <a:cubicBezTo>
                    <a:pt x="12755" y="23193"/>
                    <a:pt x="13170" y="22917"/>
                    <a:pt x="13343" y="22502"/>
                  </a:cubicBezTo>
                  <a:lnTo>
                    <a:pt x="13896" y="21189"/>
                  </a:lnTo>
                  <a:cubicBezTo>
                    <a:pt x="14068" y="21154"/>
                    <a:pt x="14207" y="21119"/>
                    <a:pt x="14379" y="21085"/>
                  </a:cubicBezTo>
                  <a:lnTo>
                    <a:pt x="15520" y="21880"/>
                  </a:lnTo>
                  <a:cubicBezTo>
                    <a:pt x="15729" y="22032"/>
                    <a:pt x="15980" y="22111"/>
                    <a:pt x="16227" y="22111"/>
                  </a:cubicBezTo>
                  <a:cubicBezTo>
                    <a:pt x="16429" y="22111"/>
                    <a:pt x="16628" y="22058"/>
                    <a:pt x="16799" y="21949"/>
                  </a:cubicBezTo>
                  <a:lnTo>
                    <a:pt x="17352" y="21603"/>
                  </a:lnTo>
                  <a:lnTo>
                    <a:pt x="17905" y="21258"/>
                  </a:lnTo>
                  <a:cubicBezTo>
                    <a:pt x="18320" y="21016"/>
                    <a:pt x="18562" y="20566"/>
                    <a:pt x="18527" y="20083"/>
                  </a:cubicBezTo>
                  <a:lnTo>
                    <a:pt x="18389" y="18596"/>
                  </a:lnTo>
                  <a:lnTo>
                    <a:pt x="18666" y="18354"/>
                  </a:lnTo>
                  <a:lnTo>
                    <a:pt x="20083" y="18493"/>
                  </a:lnTo>
                  <a:cubicBezTo>
                    <a:pt x="20117" y="18495"/>
                    <a:pt x="20152" y="18496"/>
                    <a:pt x="20185" y="18496"/>
                  </a:cubicBezTo>
                  <a:cubicBezTo>
                    <a:pt x="20625" y="18496"/>
                    <a:pt x="21001" y="18288"/>
                    <a:pt x="21258" y="17870"/>
                  </a:cubicBezTo>
                  <a:lnTo>
                    <a:pt x="21604" y="17317"/>
                  </a:lnTo>
                  <a:lnTo>
                    <a:pt x="21915" y="16764"/>
                  </a:lnTo>
                  <a:cubicBezTo>
                    <a:pt x="22122" y="16350"/>
                    <a:pt x="22122" y="15831"/>
                    <a:pt x="21846" y="15451"/>
                  </a:cubicBezTo>
                  <a:lnTo>
                    <a:pt x="20947" y="14206"/>
                  </a:lnTo>
                  <a:cubicBezTo>
                    <a:pt x="20981" y="14068"/>
                    <a:pt x="20981" y="14034"/>
                    <a:pt x="21051" y="13930"/>
                  </a:cubicBezTo>
                  <a:lnTo>
                    <a:pt x="22433" y="13308"/>
                  </a:lnTo>
                  <a:cubicBezTo>
                    <a:pt x="22848" y="13135"/>
                    <a:pt x="23124" y="12686"/>
                    <a:pt x="23124" y="12202"/>
                  </a:cubicBezTo>
                  <a:lnTo>
                    <a:pt x="23124" y="11580"/>
                  </a:lnTo>
                  <a:lnTo>
                    <a:pt x="23124" y="10888"/>
                  </a:lnTo>
                  <a:cubicBezTo>
                    <a:pt x="23124" y="10404"/>
                    <a:pt x="22848" y="9955"/>
                    <a:pt x="22433" y="9782"/>
                  </a:cubicBezTo>
                  <a:lnTo>
                    <a:pt x="20912" y="9091"/>
                  </a:lnTo>
                  <a:cubicBezTo>
                    <a:pt x="20912" y="9022"/>
                    <a:pt x="20878" y="9022"/>
                    <a:pt x="20878" y="8918"/>
                  </a:cubicBezTo>
                  <a:lnTo>
                    <a:pt x="21811" y="7639"/>
                  </a:lnTo>
                  <a:cubicBezTo>
                    <a:pt x="22088" y="7259"/>
                    <a:pt x="22122" y="6740"/>
                    <a:pt x="21846" y="6326"/>
                  </a:cubicBezTo>
                  <a:lnTo>
                    <a:pt x="21500" y="5773"/>
                  </a:lnTo>
                  <a:lnTo>
                    <a:pt x="21154" y="5220"/>
                  </a:lnTo>
                  <a:cubicBezTo>
                    <a:pt x="20960" y="4831"/>
                    <a:pt x="20523" y="4594"/>
                    <a:pt x="20099" y="4594"/>
                  </a:cubicBezTo>
                  <a:cubicBezTo>
                    <a:pt x="20071" y="4594"/>
                    <a:pt x="20042" y="4595"/>
                    <a:pt x="20014" y="4597"/>
                  </a:cubicBezTo>
                  <a:lnTo>
                    <a:pt x="18320" y="4770"/>
                  </a:lnTo>
                  <a:lnTo>
                    <a:pt x="18216" y="4701"/>
                  </a:lnTo>
                  <a:lnTo>
                    <a:pt x="18389" y="3042"/>
                  </a:lnTo>
                  <a:cubicBezTo>
                    <a:pt x="18458" y="2593"/>
                    <a:pt x="18216" y="2143"/>
                    <a:pt x="17801" y="1867"/>
                  </a:cubicBezTo>
                  <a:lnTo>
                    <a:pt x="17248" y="1556"/>
                  </a:lnTo>
                  <a:lnTo>
                    <a:pt x="16661" y="1210"/>
                  </a:lnTo>
                  <a:cubicBezTo>
                    <a:pt x="16477" y="1093"/>
                    <a:pt x="16261" y="1033"/>
                    <a:pt x="16044" y="1033"/>
                  </a:cubicBezTo>
                  <a:cubicBezTo>
                    <a:pt x="15812" y="1033"/>
                    <a:pt x="15578" y="1102"/>
                    <a:pt x="15382" y="1245"/>
                  </a:cubicBezTo>
                  <a:lnTo>
                    <a:pt x="13999" y="2212"/>
                  </a:lnTo>
                  <a:cubicBezTo>
                    <a:pt x="13965" y="2212"/>
                    <a:pt x="13965" y="2212"/>
                    <a:pt x="13896" y="2178"/>
                  </a:cubicBezTo>
                  <a:lnTo>
                    <a:pt x="13204" y="692"/>
                  </a:lnTo>
                  <a:cubicBezTo>
                    <a:pt x="13031" y="242"/>
                    <a:pt x="12617" y="0"/>
                    <a:pt x="1213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8"/>
            <p:cNvSpPr/>
            <p:nvPr/>
          </p:nvSpPr>
          <p:spPr>
            <a:xfrm>
              <a:off x="7552758" y="3868333"/>
              <a:ext cx="781167" cy="781116"/>
            </a:xfrm>
            <a:custGeom>
              <a:rect b="b" l="l" r="r" t="t"/>
              <a:pathLst>
                <a:path extrusionOk="0" h="15313" w="15314">
                  <a:moveTo>
                    <a:pt x="7674" y="830"/>
                  </a:moveTo>
                  <a:cubicBezTo>
                    <a:pt x="11407" y="830"/>
                    <a:pt x="14483" y="3872"/>
                    <a:pt x="14483" y="7639"/>
                  </a:cubicBezTo>
                  <a:cubicBezTo>
                    <a:pt x="14483" y="11407"/>
                    <a:pt x="11407" y="14483"/>
                    <a:pt x="7674" y="14483"/>
                  </a:cubicBezTo>
                  <a:cubicBezTo>
                    <a:pt x="3907" y="14483"/>
                    <a:pt x="830" y="11407"/>
                    <a:pt x="830" y="7639"/>
                  </a:cubicBezTo>
                  <a:cubicBezTo>
                    <a:pt x="830" y="3872"/>
                    <a:pt x="3907" y="830"/>
                    <a:pt x="7674" y="830"/>
                  </a:cubicBezTo>
                  <a:close/>
                  <a:moveTo>
                    <a:pt x="7674" y="0"/>
                  </a:moveTo>
                  <a:cubicBezTo>
                    <a:pt x="3423" y="0"/>
                    <a:pt x="1" y="3422"/>
                    <a:pt x="1" y="7639"/>
                  </a:cubicBezTo>
                  <a:cubicBezTo>
                    <a:pt x="1" y="11891"/>
                    <a:pt x="3423" y="15313"/>
                    <a:pt x="7674" y="15313"/>
                  </a:cubicBezTo>
                  <a:cubicBezTo>
                    <a:pt x="11891" y="15313"/>
                    <a:pt x="15313" y="11856"/>
                    <a:pt x="15313" y="7639"/>
                  </a:cubicBezTo>
                  <a:cubicBezTo>
                    <a:pt x="15313" y="3422"/>
                    <a:pt x="11891" y="0"/>
                    <a:pt x="767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6" name="Google Shape;236;p18"/>
          <p:cNvSpPr txBox="1"/>
          <p:nvPr>
            <p:ph idx="1" type="subTitle"/>
          </p:nvPr>
        </p:nvSpPr>
        <p:spPr>
          <a:xfrm>
            <a:off x="1969525" y="2889925"/>
            <a:ext cx="5205000" cy="6768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Montserrat"/>
              <a:buNone/>
              <a:defRPr sz="1600">
                <a:solidFill>
                  <a:schemeClr val="accent6"/>
                </a:solidFill>
                <a:latin typeface="Montserrat"/>
                <a:ea typeface="Montserrat"/>
                <a:cs typeface="Montserrat"/>
                <a:sym typeface="Montserrat"/>
              </a:defRPr>
            </a:lvl1pPr>
            <a:lvl2pPr lvl="1" rtl="0" algn="ctr">
              <a:lnSpc>
                <a:spcPct val="100000"/>
              </a:lnSpc>
              <a:spcBef>
                <a:spcPts val="0"/>
              </a:spcBef>
              <a:spcAft>
                <a:spcPts val="0"/>
              </a:spcAft>
              <a:buClr>
                <a:schemeClr val="dk1"/>
              </a:buClr>
              <a:buSzPts val="1400"/>
              <a:buNone/>
              <a:defRPr>
                <a:solidFill>
                  <a:schemeClr val="dk1"/>
                </a:solidFill>
              </a:defRPr>
            </a:lvl2pPr>
            <a:lvl3pPr lvl="2" rtl="0" algn="ctr">
              <a:lnSpc>
                <a:spcPct val="100000"/>
              </a:lnSpc>
              <a:spcBef>
                <a:spcPts val="0"/>
              </a:spcBef>
              <a:spcAft>
                <a:spcPts val="0"/>
              </a:spcAft>
              <a:buClr>
                <a:schemeClr val="dk1"/>
              </a:buClr>
              <a:buSzPts val="1400"/>
              <a:buNone/>
              <a:defRPr>
                <a:solidFill>
                  <a:schemeClr val="dk1"/>
                </a:solidFill>
              </a:defRPr>
            </a:lvl3pPr>
            <a:lvl4pPr lvl="3" rtl="0" algn="ctr">
              <a:lnSpc>
                <a:spcPct val="100000"/>
              </a:lnSpc>
              <a:spcBef>
                <a:spcPts val="0"/>
              </a:spcBef>
              <a:spcAft>
                <a:spcPts val="0"/>
              </a:spcAft>
              <a:buClr>
                <a:schemeClr val="dk1"/>
              </a:buClr>
              <a:buSzPts val="1400"/>
              <a:buNone/>
              <a:defRPr>
                <a:solidFill>
                  <a:schemeClr val="dk1"/>
                </a:solidFill>
              </a:defRPr>
            </a:lvl4pPr>
            <a:lvl5pPr lvl="4" rtl="0" algn="ctr">
              <a:lnSpc>
                <a:spcPct val="100000"/>
              </a:lnSpc>
              <a:spcBef>
                <a:spcPts val="0"/>
              </a:spcBef>
              <a:spcAft>
                <a:spcPts val="0"/>
              </a:spcAft>
              <a:buClr>
                <a:schemeClr val="dk1"/>
              </a:buClr>
              <a:buSzPts val="1400"/>
              <a:buNone/>
              <a:defRPr>
                <a:solidFill>
                  <a:schemeClr val="dk1"/>
                </a:solidFill>
              </a:defRPr>
            </a:lvl5pPr>
            <a:lvl6pPr lvl="5" rtl="0" algn="ctr">
              <a:lnSpc>
                <a:spcPct val="100000"/>
              </a:lnSpc>
              <a:spcBef>
                <a:spcPts val="0"/>
              </a:spcBef>
              <a:spcAft>
                <a:spcPts val="0"/>
              </a:spcAft>
              <a:buClr>
                <a:schemeClr val="dk1"/>
              </a:buClr>
              <a:buSzPts val="1400"/>
              <a:buNone/>
              <a:defRPr>
                <a:solidFill>
                  <a:schemeClr val="dk1"/>
                </a:solidFill>
              </a:defRPr>
            </a:lvl6pPr>
            <a:lvl7pPr lvl="6" rtl="0" algn="ctr">
              <a:lnSpc>
                <a:spcPct val="100000"/>
              </a:lnSpc>
              <a:spcBef>
                <a:spcPts val="0"/>
              </a:spcBef>
              <a:spcAft>
                <a:spcPts val="0"/>
              </a:spcAft>
              <a:buClr>
                <a:schemeClr val="dk1"/>
              </a:buClr>
              <a:buSzPts val="1400"/>
              <a:buNone/>
              <a:defRPr>
                <a:solidFill>
                  <a:schemeClr val="dk1"/>
                </a:solidFill>
              </a:defRPr>
            </a:lvl7pPr>
            <a:lvl8pPr lvl="7" rtl="0" algn="ctr">
              <a:lnSpc>
                <a:spcPct val="100000"/>
              </a:lnSpc>
              <a:spcBef>
                <a:spcPts val="0"/>
              </a:spcBef>
              <a:spcAft>
                <a:spcPts val="0"/>
              </a:spcAft>
              <a:buClr>
                <a:schemeClr val="dk1"/>
              </a:buClr>
              <a:buSzPts val="1400"/>
              <a:buNone/>
              <a:defRPr>
                <a:solidFill>
                  <a:schemeClr val="dk1"/>
                </a:solidFill>
              </a:defRPr>
            </a:lvl8pPr>
            <a:lvl9pPr lvl="8" rtl="0" algn="ctr">
              <a:lnSpc>
                <a:spcPct val="100000"/>
              </a:lnSpc>
              <a:spcBef>
                <a:spcPts val="0"/>
              </a:spcBef>
              <a:spcAft>
                <a:spcPts val="0"/>
              </a:spcAft>
              <a:buClr>
                <a:schemeClr val="dk1"/>
              </a:buClr>
              <a:buSzPts val="1400"/>
              <a:buNone/>
              <a:defRPr>
                <a:solidFill>
                  <a:schemeClr val="dk1"/>
                </a:solidFill>
              </a:defRPr>
            </a:lvl9pPr>
          </a:lstStyle>
          <a:p/>
        </p:txBody>
      </p:sp>
      <p:sp>
        <p:nvSpPr>
          <p:cNvPr id="237" name="Google Shape;237;p18"/>
          <p:cNvSpPr txBox="1"/>
          <p:nvPr>
            <p:ph type="title"/>
          </p:nvPr>
        </p:nvSpPr>
        <p:spPr>
          <a:xfrm>
            <a:off x="1969500" y="1536325"/>
            <a:ext cx="5205000" cy="1353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000"/>
              <a:buNone/>
              <a:defRPr sz="10000">
                <a:solidFill>
                  <a:schemeClr val="accent5"/>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2_1_1">
    <p:spTree>
      <p:nvGrpSpPr>
        <p:cNvPr id="238" name="Shape 238"/>
        <p:cNvGrpSpPr/>
        <p:nvPr/>
      </p:nvGrpSpPr>
      <p:grpSpPr>
        <a:xfrm>
          <a:off x="0" y="0"/>
          <a:ext cx="0" cy="0"/>
          <a:chOff x="0" y="0"/>
          <a:chExt cx="0" cy="0"/>
        </a:xfrm>
      </p:grpSpPr>
      <p:sp>
        <p:nvSpPr>
          <p:cNvPr id="239" name="Google Shape;239;p19"/>
          <p:cNvSpPr/>
          <p:nvPr/>
        </p:nvSpPr>
        <p:spPr>
          <a:xfrm flipH="1">
            <a:off x="33" y="0"/>
            <a:ext cx="2527543" cy="2479512"/>
          </a:xfrm>
          <a:custGeom>
            <a:rect b="b" l="l" r="r" t="t"/>
            <a:pathLst>
              <a:path extrusionOk="0" h="41004" w="38512">
                <a:moveTo>
                  <a:pt x="1125" y="0"/>
                </a:moveTo>
                <a:cubicBezTo>
                  <a:pt x="0" y="4377"/>
                  <a:pt x="2462" y="9119"/>
                  <a:pt x="5958" y="12037"/>
                </a:cubicBezTo>
                <a:cubicBezTo>
                  <a:pt x="9636" y="15077"/>
                  <a:pt x="14286" y="16688"/>
                  <a:pt x="18602" y="18724"/>
                </a:cubicBezTo>
                <a:cubicBezTo>
                  <a:pt x="21125" y="19909"/>
                  <a:pt x="23861" y="21703"/>
                  <a:pt x="24043" y="24438"/>
                </a:cubicBezTo>
                <a:cubicBezTo>
                  <a:pt x="24226" y="26748"/>
                  <a:pt x="22493" y="28876"/>
                  <a:pt x="22432" y="31186"/>
                </a:cubicBezTo>
                <a:cubicBezTo>
                  <a:pt x="22402" y="34347"/>
                  <a:pt x="25411" y="36627"/>
                  <a:pt x="28268" y="37964"/>
                </a:cubicBezTo>
                <a:cubicBezTo>
                  <a:pt x="31490" y="39484"/>
                  <a:pt x="34955" y="40518"/>
                  <a:pt x="38512" y="41004"/>
                </a:cubicBezTo>
                <a:lnTo>
                  <a:pt x="3851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40" name="Google Shape;240;p19"/>
          <p:cNvGrpSpPr/>
          <p:nvPr/>
        </p:nvGrpSpPr>
        <p:grpSpPr>
          <a:xfrm rot="10800000">
            <a:off x="-1093704" y="-1014500"/>
            <a:ext cx="2475510" cy="2262186"/>
            <a:chOff x="7355300" y="3662050"/>
            <a:chExt cx="2475510" cy="2262186"/>
          </a:xfrm>
        </p:grpSpPr>
        <p:sp>
          <p:nvSpPr>
            <p:cNvPr id="241" name="Google Shape;241;p19"/>
            <p:cNvSpPr/>
            <p:nvPr/>
          </p:nvSpPr>
          <p:spPr>
            <a:xfrm>
              <a:off x="8284492" y="4386693"/>
              <a:ext cx="1546317" cy="1537543"/>
            </a:xfrm>
            <a:custGeom>
              <a:rect b="b" l="l" r="r" t="t"/>
              <a:pathLst>
                <a:path extrusionOk="0" h="30142" w="30314">
                  <a:moveTo>
                    <a:pt x="14935" y="9279"/>
                  </a:moveTo>
                  <a:cubicBezTo>
                    <a:pt x="15274" y="9279"/>
                    <a:pt x="15619" y="9308"/>
                    <a:pt x="15969" y="9368"/>
                  </a:cubicBezTo>
                  <a:cubicBezTo>
                    <a:pt x="18423" y="9817"/>
                    <a:pt x="20394" y="11787"/>
                    <a:pt x="20808" y="14207"/>
                  </a:cubicBezTo>
                  <a:cubicBezTo>
                    <a:pt x="21377" y="17933"/>
                    <a:pt x="18542" y="21139"/>
                    <a:pt x="14990" y="21139"/>
                  </a:cubicBezTo>
                  <a:cubicBezTo>
                    <a:pt x="14654" y="21139"/>
                    <a:pt x="14311" y="21110"/>
                    <a:pt x="13965" y="21051"/>
                  </a:cubicBezTo>
                  <a:cubicBezTo>
                    <a:pt x="11510" y="20636"/>
                    <a:pt x="9506" y="18666"/>
                    <a:pt x="9125" y="16211"/>
                  </a:cubicBezTo>
                  <a:cubicBezTo>
                    <a:pt x="8525" y="12486"/>
                    <a:pt x="11358" y="9279"/>
                    <a:pt x="14935" y="9279"/>
                  </a:cubicBezTo>
                  <a:close/>
                  <a:moveTo>
                    <a:pt x="14172" y="0"/>
                  </a:moveTo>
                  <a:cubicBezTo>
                    <a:pt x="13584" y="0"/>
                    <a:pt x="12997" y="346"/>
                    <a:pt x="12755" y="899"/>
                  </a:cubicBezTo>
                  <a:lnTo>
                    <a:pt x="11856" y="2904"/>
                  </a:lnTo>
                  <a:cubicBezTo>
                    <a:pt x="11752" y="2939"/>
                    <a:pt x="11718" y="2939"/>
                    <a:pt x="11649" y="2939"/>
                  </a:cubicBezTo>
                  <a:lnTo>
                    <a:pt x="9920" y="1694"/>
                  </a:lnTo>
                  <a:cubicBezTo>
                    <a:pt x="9616" y="1485"/>
                    <a:pt x="9291" y="1380"/>
                    <a:pt x="8974" y="1380"/>
                  </a:cubicBezTo>
                  <a:cubicBezTo>
                    <a:pt x="8714" y="1380"/>
                    <a:pt x="8460" y="1450"/>
                    <a:pt x="8227" y="1590"/>
                  </a:cubicBezTo>
                  <a:lnTo>
                    <a:pt x="7466" y="2040"/>
                  </a:lnTo>
                  <a:lnTo>
                    <a:pt x="6740" y="2455"/>
                  </a:lnTo>
                  <a:cubicBezTo>
                    <a:pt x="6222" y="2766"/>
                    <a:pt x="5911" y="3353"/>
                    <a:pt x="5980" y="3975"/>
                  </a:cubicBezTo>
                  <a:lnTo>
                    <a:pt x="6187" y="6049"/>
                  </a:lnTo>
                  <a:lnTo>
                    <a:pt x="5980" y="6257"/>
                  </a:lnTo>
                  <a:lnTo>
                    <a:pt x="3941" y="6049"/>
                  </a:lnTo>
                  <a:cubicBezTo>
                    <a:pt x="3906" y="6047"/>
                    <a:pt x="3871" y="6046"/>
                    <a:pt x="3837" y="6046"/>
                  </a:cubicBezTo>
                  <a:cubicBezTo>
                    <a:pt x="3254" y="6046"/>
                    <a:pt x="2713" y="6320"/>
                    <a:pt x="2420" y="6810"/>
                  </a:cubicBezTo>
                  <a:lnTo>
                    <a:pt x="2005" y="7570"/>
                  </a:lnTo>
                  <a:lnTo>
                    <a:pt x="1556" y="8296"/>
                  </a:lnTo>
                  <a:cubicBezTo>
                    <a:pt x="1245" y="8815"/>
                    <a:pt x="1314" y="9506"/>
                    <a:pt x="1659" y="9990"/>
                  </a:cubicBezTo>
                  <a:lnTo>
                    <a:pt x="2835" y="11580"/>
                  </a:lnTo>
                  <a:cubicBezTo>
                    <a:pt x="2765" y="11753"/>
                    <a:pt x="2731" y="11822"/>
                    <a:pt x="2696" y="12064"/>
                  </a:cubicBezTo>
                  <a:lnTo>
                    <a:pt x="933" y="12824"/>
                  </a:lnTo>
                  <a:cubicBezTo>
                    <a:pt x="346" y="13101"/>
                    <a:pt x="0" y="13654"/>
                    <a:pt x="0" y="14241"/>
                  </a:cubicBezTo>
                  <a:lnTo>
                    <a:pt x="0" y="15105"/>
                  </a:lnTo>
                  <a:lnTo>
                    <a:pt x="0" y="15970"/>
                  </a:lnTo>
                  <a:cubicBezTo>
                    <a:pt x="0" y="16592"/>
                    <a:pt x="346" y="17145"/>
                    <a:pt x="933" y="17421"/>
                  </a:cubicBezTo>
                  <a:lnTo>
                    <a:pt x="2662" y="18182"/>
                  </a:lnTo>
                  <a:cubicBezTo>
                    <a:pt x="2696" y="18389"/>
                    <a:pt x="2731" y="18527"/>
                    <a:pt x="2835" y="18735"/>
                  </a:cubicBezTo>
                  <a:lnTo>
                    <a:pt x="1728" y="20221"/>
                  </a:lnTo>
                  <a:cubicBezTo>
                    <a:pt x="1383" y="20739"/>
                    <a:pt x="1348" y="21396"/>
                    <a:pt x="1659" y="21915"/>
                  </a:cubicBezTo>
                  <a:lnTo>
                    <a:pt x="2074" y="22641"/>
                  </a:lnTo>
                  <a:lnTo>
                    <a:pt x="2523" y="23366"/>
                  </a:lnTo>
                  <a:cubicBezTo>
                    <a:pt x="2819" y="23859"/>
                    <a:pt x="3364" y="24164"/>
                    <a:pt x="3921" y="24164"/>
                  </a:cubicBezTo>
                  <a:cubicBezTo>
                    <a:pt x="3950" y="24164"/>
                    <a:pt x="3980" y="24163"/>
                    <a:pt x="4010" y="24161"/>
                  </a:cubicBezTo>
                  <a:lnTo>
                    <a:pt x="5842" y="23989"/>
                  </a:lnTo>
                  <a:cubicBezTo>
                    <a:pt x="6015" y="24161"/>
                    <a:pt x="6153" y="24334"/>
                    <a:pt x="6326" y="24438"/>
                  </a:cubicBezTo>
                  <a:lnTo>
                    <a:pt x="6153" y="26235"/>
                  </a:lnTo>
                  <a:cubicBezTo>
                    <a:pt x="6118" y="26823"/>
                    <a:pt x="6395" y="27445"/>
                    <a:pt x="6913" y="27722"/>
                  </a:cubicBezTo>
                  <a:lnTo>
                    <a:pt x="7674" y="28171"/>
                  </a:lnTo>
                  <a:lnTo>
                    <a:pt x="8400" y="28586"/>
                  </a:lnTo>
                  <a:cubicBezTo>
                    <a:pt x="8638" y="28729"/>
                    <a:pt x="8914" y="28799"/>
                    <a:pt x="9189" y="28799"/>
                  </a:cubicBezTo>
                  <a:cubicBezTo>
                    <a:pt x="9511" y="28799"/>
                    <a:pt x="9832" y="28703"/>
                    <a:pt x="10093" y="28517"/>
                  </a:cubicBezTo>
                  <a:lnTo>
                    <a:pt x="11545" y="27480"/>
                  </a:lnTo>
                  <a:cubicBezTo>
                    <a:pt x="11752" y="27514"/>
                    <a:pt x="11994" y="27618"/>
                    <a:pt x="12236" y="27652"/>
                  </a:cubicBezTo>
                  <a:lnTo>
                    <a:pt x="12962" y="29242"/>
                  </a:lnTo>
                  <a:cubicBezTo>
                    <a:pt x="13239" y="29796"/>
                    <a:pt x="13792" y="30141"/>
                    <a:pt x="14414" y="30141"/>
                  </a:cubicBezTo>
                  <a:lnTo>
                    <a:pt x="16142" y="30141"/>
                  </a:lnTo>
                  <a:cubicBezTo>
                    <a:pt x="16730" y="30141"/>
                    <a:pt x="17283" y="29796"/>
                    <a:pt x="17559" y="29242"/>
                  </a:cubicBezTo>
                  <a:lnTo>
                    <a:pt x="18320" y="27549"/>
                  </a:lnTo>
                  <a:cubicBezTo>
                    <a:pt x="18562" y="27514"/>
                    <a:pt x="18700" y="27445"/>
                    <a:pt x="18942" y="27376"/>
                  </a:cubicBezTo>
                  <a:lnTo>
                    <a:pt x="20394" y="28413"/>
                  </a:lnTo>
                  <a:cubicBezTo>
                    <a:pt x="20687" y="28608"/>
                    <a:pt x="21024" y="28715"/>
                    <a:pt x="21355" y="28715"/>
                  </a:cubicBezTo>
                  <a:cubicBezTo>
                    <a:pt x="21610" y="28715"/>
                    <a:pt x="21862" y="28652"/>
                    <a:pt x="22087" y="28517"/>
                  </a:cubicBezTo>
                  <a:lnTo>
                    <a:pt x="22813" y="28067"/>
                  </a:lnTo>
                  <a:lnTo>
                    <a:pt x="23574" y="27652"/>
                  </a:lnTo>
                  <a:cubicBezTo>
                    <a:pt x="24092" y="27341"/>
                    <a:pt x="24369" y="26754"/>
                    <a:pt x="24334" y="26132"/>
                  </a:cubicBezTo>
                  <a:lnTo>
                    <a:pt x="24161" y="24196"/>
                  </a:lnTo>
                  <a:lnTo>
                    <a:pt x="24507" y="23850"/>
                  </a:lnTo>
                  <a:lnTo>
                    <a:pt x="26408" y="24023"/>
                  </a:lnTo>
                  <a:cubicBezTo>
                    <a:pt x="26438" y="24025"/>
                    <a:pt x="26467" y="24026"/>
                    <a:pt x="26497" y="24026"/>
                  </a:cubicBezTo>
                  <a:cubicBezTo>
                    <a:pt x="27058" y="24026"/>
                    <a:pt x="27633" y="23720"/>
                    <a:pt x="27929" y="23228"/>
                  </a:cubicBezTo>
                  <a:lnTo>
                    <a:pt x="28344" y="22502"/>
                  </a:lnTo>
                  <a:lnTo>
                    <a:pt x="28793" y="21776"/>
                  </a:lnTo>
                  <a:cubicBezTo>
                    <a:pt x="29070" y="21258"/>
                    <a:pt x="29035" y="20567"/>
                    <a:pt x="28689" y="20083"/>
                  </a:cubicBezTo>
                  <a:lnTo>
                    <a:pt x="27480" y="18389"/>
                  </a:lnTo>
                  <a:cubicBezTo>
                    <a:pt x="27514" y="18285"/>
                    <a:pt x="27514" y="18182"/>
                    <a:pt x="27583" y="18043"/>
                  </a:cubicBezTo>
                  <a:lnTo>
                    <a:pt x="29381" y="17248"/>
                  </a:lnTo>
                  <a:cubicBezTo>
                    <a:pt x="29934" y="16972"/>
                    <a:pt x="30314" y="16419"/>
                    <a:pt x="30314" y="15797"/>
                  </a:cubicBezTo>
                  <a:lnTo>
                    <a:pt x="30314" y="14933"/>
                  </a:lnTo>
                  <a:lnTo>
                    <a:pt x="30314" y="14068"/>
                  </a:lnTo>
                  <a:cubicBezTo>
                    <a:pt x="30314" y="13481"/>
                    <a:pt x="29968" y="12928"/>
                    <a:pt x="29381" y="12651"/>
                  </a:cubicBezTo>
                  <a:lnTo>
                    <a:pt x="27307" y="11822"/>
                  </a:lnTo>
                  <a:cubicBezTo>
                    <a:pt x="27272" y="11753"/>
                    <a:pt x="27272" y="11718"/>
                    <a:pt x="27272" y="11614"/>
                  </a:cubicBezTo>
                  <a:lnTo>
                    <a:pt x="28516" y="9886"/>
                  </a:lnTo>
                  <a:cubicBezTo>
                    <a:pt x="28862" y="9368"/>
                    <a:pt x="28931" y="8711"/>
                    <a:pt x="28620" y="8192"/>
                  </a:cubicBezTo>
                  <a:lnTo>
                    <a:pt x="28171" y="7467"/>
                  </a:lnTo>
                  <a:lnTo>
                    <a:pt x="27756" y="6741"/>
                  </a:lnTo>
                  <a:cubicBezTo>
                    <a:pt x="27461" y="6248"/>
                    <a:pt x="26916" y="5943"/>
                    <a:pt x="26329" y="5943"/>
                  </a:cubicBezTo>
                  <a:cubicBezTo>
                    <a:pt x="26298" y="5943"/>
                    <a:pt x="26267" y="5944"/>
                    <a:pt x="26235" y="5946"/>
                  </a:cubicBezTo>
                  <a:lnTo>
                    <a:pt x="23988" y="6188"/>
                  </a:lnTo>
                  <a:lnTo>
                    <a:pt x="23885" y="6084"/>
                  </a:lnTo>
                  <a:lnTo>
                    <a:pt x="24127" y="3941"/>
                  </a:lnTo>
                  <a:cubicBezTo>
                    <a:pt x="24161" y="3319"/>
                    <a:pt x="23850" y="2731"/>
                    <a:pt x="23332" y="2420"/>
                  </a:cubicBezTo>
                  <a:lnTo>
                    <a:pt x="22606" y="1971"/>
                  </a:lnTo>
                  <a:lnTo>
                    <a:pt x="21880" y="1556"/>
                  </a:lnTo>
                  <a:cubicBezTo>
                    <a:pt x="21641" y="1413"/>
                    <a:pt x="21366" y="1343"/>
                    <a:pt x="21091" y="1343"/>
                  </a:cubicBezTo>
                  <a:cubicBezTo>
                    <a:pt x="20769" y="1343"/>
                    <a:pt x="20447" y="1439"/>
                    <a:pt x="20186" y="1625"/>
                  </a:cubicBezTo>
                  <a:lnTo>
                    <a:pt x="18354" y="2939"/>
                  </a:lnTo>
                  <a:cubicBezTo>
                    <a:pt x="18320" y="2939"/>
                    <a:pt x="18285" y="2904"/>
                    <a:pt x="18251" y="2904"/>
                  </a:cubicBezTo>
                  <a:lnTo>
                    <a:pt x="17317" y="899"/>
                  </a:lnTo>
                  <a:cubicBezTo>
                    <a:pt x="17075" y="346"/>
                    <a:pt x="16522" y="0"/>
                    <a:pt x="1590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9"/>
            <p:cNvSpPr/>
            <p:nvPr/>
          </p:nvSpPr>
          <p:spPr>
            <a:xfrm>
              <a:off x="8534848" y="4647658"/>
              <a:ext cx="1026219" cy="1027954"/>
            </a:xfrm>
            <a:custGeom>
              <a:rect b="b" l="l" r="r" t="t"/>
              <a:pathLst>
                <a:path extrusionOk="0" h="20152" w="20118">
                  <a:moveTo>
                    <a:pt x="10059" y="1141"/>
                  </a:moveTo>
                  <a:cubicBezTo>
                    <a:pt x="15036" y="1141"/>
                    <a:pt x="19046" y="5150"/>
                    <a:pt x="19046" y="10128"/>
                  </a:cubicBezTo>
                  <a:cubicBezTo>
                    <a:pt x="19046" y="15105"/>
                    <a:pt x="15036" y="19115"/>
                    <a:pt x="10059" y="19115"/>
                  </a:cubicBezTo>
                  <a:cubicBezTo>
                    <a:pt x="5082" y="19115"/>
                    <a:pt x="1072" y="15105"/>
                    <a:pt x="1072" y="10128"/>
                  </a:cubicBezTo>
                  <a:cubicBezTo>
                    <a:pt x="1072" y="5150"/>
                    <a:pt x="5082" y="1141"/>
                    <a:pt x="10059" y="1141"/>
                  </a:cubicBezTo>
                  <a:close/>
                  <a:moveTo>
                    <a:pt x="10059" y="0"/>
                  </a:moveTo>
                  <a:cubicBezTo>
                    <a:pt x="4494" y="0"/>
                    <a:pt x="0" y="4563"/>
                    <a:pt x="0" y="10093"/>
                  </a:cubicBezTo>
                  <a:cubicBezTo>
                    <a:pt x="0" y="15658"/>
                    <a:pt x="4528" y="20152"/>
                    <a:pt x="10059" y="20152"/>
                  </a:cubicBezTo>
                  <a:cubicBezTo>
                    <a:pt x="15624" y="20152"/>
                    <a:pt x="20117" y="15658"/>
                    <a:pt x="20117" y="10093"/>
                  </a:cubicBezTo>
                  <a:cubicBezTo>
                    <a:pt x="20117" y="4494"/>
                    <a:pt x="15589" y="0"/>
                    <a:pt x="1005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19"/>
            <p:cNvSpPr/>
            <p:nvPr/>
          </p:nvSpPr>
          <p:spPr>
            <a:xfrm>
              <a:off x="7355300" y="3662050"/>
              <a:ext cx="1179606" cy="1183126"/>
            </a:xfrm>
            <a:custGeom>
              <a:rect b="b" l="l" r="r" t="t"/>
              <a:pathLst>
                <a:path extrusionOk="0" h="23194" w="23125">
                  <a:moveTo>
                    <a:pt x="11528" y="7193"/>
                  </a:moveTo>
                  <a:cubicBezTo>
                    <a:pt x="11782" y="7193"/>
                    <a:pt x="12042" y="7215"/>
                    <a:pt x="12306" y="7259"/>
                  </a:cubicBezTo>
                  <a:cubicBezTo>
                    <a:pt x="14172" y="7535"/>
                    <a:pt x="15693" y="9056"/>
                    <a:pt x="15969" y="10923"/>
                  </a:cubicBezTo>
                  <a:cubicBezTo>
                    <a:pt x="16444" y="13707"/>
                    <a:pt x="14283" y="16173"/>
                    <a:pt x="11555" y="16173"/>
                  </a:cubicBezTo>
                  <a:cubicBezTo>
                    <a:pt x="11302" y="16173"/>
                    <a:pt x="11045" y="16151"/>
                    <a:pt x="10785" y="16108"/>
                  </a:cubicBezTo>
                  <a:cubicBezTo>
                    <a:pt x="8953" y="15796"/>
                    <a:pt x="7432" y="14276"/>
                    <a:pt x="7121" y="12444"/>
                  </a:cubicBezTo>
                  <a:cubicBezTo>
                    <a:pt x="6647" y="9631"/>
                    <a:pt x="8803" y="7193"/>
                    <a:pt x="11528" y="7193"/>
                  </a:cubicBezTo>
                  <a:close/>
                  <a:moveTo>
                    <a:pt x="10888" y="0"/>
                  </a:moveTo>
                  <a:cubicBezTo>
                    <a:pt x="10404" y="0"/>
                    <a:pt x="9990" y="242"/>
                    <a:pt x="9817" y="692"/>
                  </a:cubicBezTo>
                  <a:lnTo>
                    <a:pt x="9126" y="2178"/>
                  </a:lnTo>
                  <a:cubicBezTo>
                    <a:pt x="9056" y="2178"/>
                    <a:pt x="9022" y="2212"/>
                    <a:pt x="8953" y="2212"/>
                  </a:cubicBezTo>
                  <a:lnTo>
                    <a:pt x="7639" y="1383"/>
                  </a:lnTo>
                  <a:cubicBezTo>
                    <a:pt x="7430" y="1231"/>
                    <a:pt x="7179" y="1152"/>
                    <a:pt x="6933" y="1152"/>
                  </a:cubicBezTo>
                  <a:cubicBezTo>
                    <a:pt x="6731" y="1152"/>
                    <a:pt x="6532" y="1205"/>
                    <a:pt x="6360" y="1314"/>
                  </a:cubicBezTo>
                  <a:lnTo>
                    <a:pt x="5773" y="1659"/>
                  </a:lnTo>
                  <a:lnTo>
                    <a:pt x="5220" y="2005"/>
                  </a:lnTo>
                  <a:cubicBezTo>
                    <a:pt x="4840" y="2247"/>
                    <a:pt x="4563" y="2696"/>
                    <a:pt x="4632" y="3180"/>
                  </a:cubicBezTo>
                  <a:lnTo>
                    <a:pt x="4805" y="4770"/>
                  </a:lnTo>
                  <a:lnTo>
                    <a:pt x="4632" y="4943"/>
                  </a:lnTo>
                  <a:lnTo>
                    <a:pt x="3077" y="4770"/>
                  </a:lnTo>
                  <a:cubicBezTo>
                    <a:pt x="3042" y="4768"/>
                    <a:pt x="3008" y="4767"/>
                    <a:pt x="2974" y="4767"/>
                  </a:cubicBezTo>
                  <a:cubicBezTo>
                    <a:pt x="2530" y="4767"/>
                    <a:pt x="2126" y="4975"/>
                    <a:pt x="1901" y="5392"/>
                  </a:cubicBezTo>
                  <a:lnTo>
                    <a:pt x="1556" y="5945"/>
                  </a:lnTo>
                  <a:lnTo>
                    <a:pt x="1210" y="6498"/>
                  </a:lnTo>
                  <a:cubicBezTo>
                    <a:pt x="1003" y="6913"/>
                    <a:pt x="1003" y="7432"/>
                    <a:pt x="1245" y="7812"/>
                  </a:cubicBezTo>
                  <a:lnTo>
                    <a:pt x="2109" y="9022"/>
                  </a:lnTo>
                  <a:cubicBezTo>
                    <a:pt x="2074" y="9160"/>
                    <a:pt x="2074" y="9229"/>
                    <a:pt x="2040" y="9367"/>
                  </a:cubicBezTo>
                  <a:lnTo>
                    <a:pt x="692" y="9955"/>
                  </a:lnTo>
                  <a:cubicBezTo>
                    <a:pt x="242" y="10128"/>
                    <a:pt x="0" y="10577"/>
                    <a:pt x="0" y="11061"/>
                  </a:cubicBezTo>
                  <a:lnTo>
                    <a:pt x="0" y="11683"/>
                  </a:lnTo>
                  <a:lnTo>
                    <a:pt x="0" y="12340"/>
                  </a:lnTo>
                  <a:cubicBezTo>
                    <a:pt x="0" y="12824"/>
                    <a:pt x="242" y="13239"/>
                    <a:pt x="692" y="13411"/>
                  </a:cubicBezTo>
                  <a:lnTo>
                    <a:pt x="1971" y="14034"/>
                  </a:lnTo>
                  <a:cubicBezTo>
                    <a:pt x="2040" y="14206"/>
                    <a:pt x="2074" y="14276"/>
                    <a:pt x="2109" y="14448"/>
                  </a:cubicBezTo>
                  <a:lnTo>
                    <a:pt x="1279" y="15589"/>
                  </a:lnTo>
                  <a:cubicBezTo>
                    <a:pt x="1037" y="15969"/>
                    <a:pt x="1003" y="16488"/>
                    <a:pt x="1245" y="16868"/>
                  </a:cubicBezTo>
                  <a:lnTo>
                    <a:pt x="1590" y="17456"/>
                  </a:lnTo>
                  <a:lnTo>
                    <a:pt x="1901" y="18009"/>
                  </a:lnTo>
                  <a:cubicBezTo>
                    <a:pt x="2087" y="18349"/>
                    <a:pt x="2495" y="18607"/>
                    <a:pt x="2926" y="18607"/>
                  </a:cubicBezTo>
                  <a:cubicBezTo>
                    <a:pt x="2976" y="18607"/>
                    <a:pt x="3026" y="18603"/>
                    <a:pt x="3077" y="18596"/>
                  </a:cubicBezTo>
                  <a:lnTo>
                    <a:pt x="4459" y="18493"/>
                  </a:lnTo>
                  <a:lnTo>
                    <a:pt x="4805" y="18838"/>
                  </a:lnTo>
                  <a:lnTo>
                    <a:pt x="4667" y="20152"/>
                  </a:lnTo>
                  <a:cubicBezTo>
                    <a:pt x="4632" y="20636"/>
                    <a:pt x="4840" y="21085"/>
                    <a:pt x="5254" y="21327"/>
                  </a:cubicBezTo>
                  <a:lnTo>
                    <a:pt x="5842" y="21673"/>
                  </a:lnTo>
                  <a:lnTo>
                    <a:pt x="6395" y="22018"/>
                  </a:lnTo>
                  <a:cubicBezTo>
                    <a:pt x="6578" y="22118"/>
                    <a:pt x="6792" y="22170"/>
                    <a:pt x="7008" y="22170"/>
                  </a:cubicBezTo>
                  <a:cubicBezTo>
                    <a:pt x="7242" y="22170"/>
                    <a:pt x="7476" y="22109"/>
                    <a:pt x="7674" y="21984"/>
                  </a:cubicBezTo>
                  <a:lnTo>
                    <a:pt x="8814" y="21154"/>
                  </a:lnTo>
                  <a:lnTo>
                    <a:pt x="9333" y="21292"/>
                  </a:lnTo>
                  <a:lnTo>
                    <a:pt x="9886" y="22502"/>
                  </a:lnTo>
                  <a:cubicBezTo>
                    <a:pt x="10059" y="22917"/>
                    <a:pt x="10508" y="23193"/>
                    <a:pt x="10958" y="23193"/>
                  </a:cubicBezTo>
                  <a:lnTo>
                    <a:pt x="12271" y="23193"/>
                  </a:lnTo>
                  <a:cubicBezTo>
                    <a:pt x="12755" y="23193"/>
                    <a:pt x="13170" y="22917"/>
                    <a:pt x="13343" y="22502"/>
                  </a:cubicBezTo>
                  <a:lnTo>
                    <a:pt x="13896" y="21189"/>
                  </a:lnTo>
                  <a:cubicBezTo>
                    <a:pt x="14068" y="21154"/>
                    <a:pt x="14207" y="21119"/>
                    <a:pt x="14379" y="21085"/>
                  </a:cubicBezTo>
                  <a:lnTo>
                    <a:pt x="15520" y="21880"/>
                  </a:lnTo>
                  <a:cubicBezTo>
                    <a:pt x="15729" y="22032"/>
                    <a:pt x="15980" y="22111"/>
                    <a:pt x="16227" y="22111"/>
                  </a:cubicBezTo>
                  <a:cubicBezTo>
                    <a:pt x="16429" y="22111"/>
                    <a:pt x="16628" y="22058"/>
                    <a:pt x="16799" y="21949"/>
                  </a:cubicBezTo>
                  <a:lnTo>
                    <a:pt x="17352" y="21603"/>
                  </a:lnTo>
                  <a:lnTo>
                    <a:pt x="17905" y="21258"/>
                  </a:lnTo>
                  <a:cubicBezTo>
                    <a:pt x="18320" y="21016"/>
                    <a:pt x="18562" y="20566"/>
                    <a:pt x="18527" y="20083"/>
                  </a:cubicBezTo>
                  <a:lnTo>
                    <a:pt x="18389" y="18596"/>
                  </a:lnTo>
                  <a:lnTo>
                    <a:pt x="18666" y="18354"/>
                  </a:lnTo>
                  <a:lnTo>
                    <a:pt x="20083" y="18493"/>
                  </a:lnTo>
                  <a:cubicBezTo>
                    <a:pt x="20117" y="18495"/>
                    <a:pt x="20152" y="18496"/>
                    <a:pt x="20185" y="18496"/>
                  </a:cubicBezTo>
                  <a:cubicBezTo>
                    <a:pt x="20625" y="18496"/>
                    <a:pt x="21001" y="18288"/>
                    <a:pt x="21258" y="17870"/>
                  </a:cubicBezTo>
                  <a:lnTo>
                    <a:pt x="21604" y="17317"/>
                  </a:lnTo>
                  <a:lnTo>
                    <a:pt x="21915" y="16764"/>
                  </a:lnTo>
                  <a:cubicBezTo>
                    <a:pt x="22122" y="16350"/>
                    <a:pt x="22122" y="15831"/>
                    <a:pt x="21846" y="15451"/>
                  </a:cubicBezTo>
                  <a:lnTo>
                    <a:pt x="20947" y="14206"/>
                  </a:lnTo>
                  <a:cubicBezTo>
                    <a:pt x="20981" y="14068"/>
                    <a:pt x="20981" y="14034"/>
                    <a:pt x="21051" y="13930"/>
                  </a:cubicBezTo>
                  <a:lnTo>
                    <a:pt x="22433" y="13308"/>
                  </a:lnTo>
                  <a:cubicBezTo>
                    <a:pt x="22848" y="13135"/>
                    <a:pt x="23124" y="12686"/>
                    <a:pt x="23124" y="12202"/>
                  </a:cubicBezTo>
                  <a:lnTo>
                    <a:pt x="23124" y="11580"/>
                  </a:lnTo>
                  <a:lnTo>
                    <a:pt x="23124" y="10888"/>
                  </a:lnTo>
                  <a:cubicBezTo>
                    <a:pt x="23124" y="10404"/>
                    <a:pt x="22848" y="9955"/>
                    <a:pt x="22433" y="9782"/>
                  </a:cubicBezTo>
                  <a:lnTo>
                    <a:pt x="20912" y="9091"/>
                  </a:lnTo>
                  <a:cubicBezTo>
                    <a:pt x="20912" y="9022"/>
                    <a:pt x="20878" y="9022"/>
                    <a:pt x="20878" y="8918"/>
                  </a:cubicBezTo>
                  <a:lnTo>
                    <a:pt x="21811" y="7639"/>
                  </a:lnTo>
                  <a:cubicBezTo>
                    <a:pt x="22088" y="7259"/>
                    <a:pt x="22122" y="6740"/>
                    <a:pt x="21846" y="6326"/>
                  </a:cubicBezTo>
                  <a:lnTo>
                    <a:pt x="21500" y="5773"/>
                  </a:lnTo>
                  <a:lnTo>
                    <a:pt x="21154" y="5220"/>
                  </a:lnTo>
                  <a:cubicBezTo>
                    <a:pt x="20960" y="4831"/>
                    <a:pt x="20523" y="4594"/>
                    <a:pt x="20099" y="4594"/>
                  </a:cubicBezTo>
                  <a:cubicBezTo>
                    <a:pt x="20071" y="4594"/>
                    <a:pt x="20042" y="4595"/>
                    <a:pt x="20014" y="4597"/>
                  </a:cubicBezTo>
                  <a:lnTo>
                    <a:pt x="18320" y="4770"/>
                  </a:lnTo>
                  <a:lnTo>
                    <a:pt x="18216" y="4701"/>
                  </a:lnTo>
                  <a:lnTo>
                    <a:pt x="18389" y="3042"/>
                  </a:lnTo>
                  <a:cubicBezTo>
                    <a:pt x="18458" y="2593"/>
                    <a:pt x="18216" y="2143"/>
                    <a:pt x="17801" y="1867"/>
                  </a:cubicBezTo>
                  <a:lnTo>
                    <a:pt x="17248" y="1556"/>
                  </a:lnTo>
                  <a:lnTo>
                    <a:pt x="16661" y="1210"/>
                  </a:lnTo>
                  <a:cubicBezTo>
                    <a:pt x="16477" y="1093"/>
                    <a:pt x="16261" y="1033"/>
                    <a:pt x="16044" y="1033"/>
                  </a:cubicBezTo>
                  <a:cubicBezTo>
                    <a:pt x="15812" y="1033"/>
                    <a:pt x="15578" y="1102"/>
                    <a:pt x="15382" y="1245"/>
                  </a:cubicBezTo>
                  <a:lnTo>
                    <a:pt x="13999" y="2212"/>
                  </a:lnTo>
                  <a:cubicBezTo>
                    <a:pt x="13965" y="2212"/>
                    <a:pt x="13965" y="2212"/>
                    <a:pt x="13896" y="2178"/>
                  </a:cubicBezTo>
                  <a:lnTo>
                    <a:pt x="13204" y="692"/>
                  </a:lnTo>
                  <a:cubicBezTo>
                    <a:pt x="13031" y="242"/>
                    <a:pt x="12617" y="0"/>
                    <a:pt x="1213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19"/>
            <p:cNvSpPr/>
            <p:nvPr/>
          </p:nvSpPr>
          <p:spPr>
            <a:xfrm>
              <a:off x="7552758" y="3868333"/>
              <a:ext cx="781167" cy="781116"/>
            </a:xfrm>
            <a:custGeom>
              <a:rect b="b" l="l" r="r" t="t"/>
              <a:pathLst>
                <a:path extrusionOk="0" h="15313" w="15314">
                  <a:moveTo>
                    <a:pt x="7674" y="830"/>
                  </a:moveTo>
                  <a:cubicBezTo>
                    <a:pt x="11407" y="830"/>
                    <a:pt x="14483" y="3872"/>
                    <a:pt x="14483" y="7639"/>
                  </a:cubicBezTo>
                  <a:cubicBezTo>
                    <a:pt x="14483" y="11407"/>
                    <a:pt x="11407" y="14483"/>
                    <a:pt x="7674" y="14483"/>
                  </a:cubicBezTo>
                  <a:cubicBezTo>
                    <a:pt x="3907" y="14483"/>
                    <a:pt x="830" y="11407"/>
                    <a:pt x="830" y="7639"/>
                  </a:cubicBezTo>
                  <a:cubicBezTo>
                    <a:pt x="830" y="3872"/>
                    <a:pt x="3907" y="830"/>
                    <a:pt x="7674" y="830"/>
                  </a:cubicBezTo>
                  <a:close/>
                  <a:moveTo>
                    <a:pt x="7674" y="0"/>
                  </a:moveTo>
                  <a:cubicBezTo>
                    <a:pt x="3423" y="0"/>
                    <a:pt x="1" y="3422"/>
                    <a:pt x="1" y="7639"/>
                  </a:cubicBezTo>
                  <a:cubicBezTo>
                    <a:pt x="1" y="11891"/>
                    <a:pt x="3423" y="15313"/>
                    <a:pt x="7674" y="15313"/>
                  </a:cubicBezTo>
                  <a:cubicBezTo>
                    <a:pt x="11891" y="15313"/>
                    <a:pt x="15313" y="11856"/>
                    <a:pt x="15313" y="7639"/>
                  </a:cubicBezTo>
                  <a:cubicBezTo>
                    <a:pt x="15313" y="3422"/>
                    <a:pt x="11891" y="0"/>
                    <a:pt x="767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5" name="Google Shape;245;p19"/>
          <p:cNvSpPr/>
          <p:nvPr/>
        </p:nvSpPr>
        <p:spPr>
          <a:xfrm>
            <a:off x="5143248" y="1702177"/>
            <a:ext cx="4000809" cy="3441364"/>
          </a:xfrm>
          <a:custGeom>
            <a:rect b="b" l="l" r="r" t="t"/>
            <a:pathLst>
              <a:path extrusionOk="0" h="39455" w="45869">
                <a:moveTo>
                  <a:pt x="45868" y="1"/>
                </a:moveTo>
                <a:cubicBezTo>
                  <a:pt x="44865" y="1"/>
                  <a:pt x="43832" y="61"/>
                  <a:pt x="42829" y="244"/>
                </a:cubicBezTo>
                <a:cubicBezTo>
                  <a:pt x="35868" y="1217"/>
                  <a:pt x="29546" y="5107"/>
                  <a:pt x="24895" y="10366"/>
                </a:cubicBezTo>
                <a:cubicBezTo>
                  <a:pt x="21825" y="13922"/>
                  <a:pt x="19089" y="18329"/>
                  <a:pt x="14530" y="19575"/>
                </a:cubicBezTo>
                <a:cubicBezTo>
                  <a:pt x="12038" y="20244"/>
                  <a:pt x="9241" y="19819"/>
                  <a:pt x="6962" y="21004"/>
                </a:cubicBezTo>
                <a:cubicBezTo>
                  <a:pt x="4104" y="22463"/>
                  <a:pt x="2858" y="25867"/>
                  <a:pt x="2372" y="29059"/>
                </a:cubicBezTo>
                <a:cubicBezTo>
                  <a:pt x="1916" y="32250"/>
                  <a:pt x="1946" y="35594"/>
                  <a:pt x="548" y="38481"/>
                </a:cubicBezTo>
                <a:cubicBezTo>
                  <a:pt x="396" y="38846"/>
                  <a:pt x="214" y="39120"/>
                  <a:pt x="1" y="39454"/>
                </a:cubicBezTo>
                <a:lnTo>
                  <a:pt x="45868" y="39454"/>
                </a:lnTo>
                <a:lnTo>
                  <a:pt x="45868" y="39363"/>
                </a:lnTo>
                <a:lnTo>
                  <a:pt x="4586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46" name="Google Shape;246;p19"/>
          <p:cNvGrpSpPr/>
          <p:nvPr/>
        </p:nvGrpSpPr>
        <p:grpSpPr>
          <a:xfrm flipH="1">
            <a:off x="7205150" y="3441563"/>
            <a:ext cx="2475510" cy="2262186"/>
            <a:chOff x="7355300" y="3662050"/>
            <a:chExt cx="2475510" cy="2262186"/>
          </a:xfrm>
        </p:grpSpPr>
        <p:sp>
          <p:nvSpPr>
            <p:cNvPr id="247" name="Google Shape;247;p19"/>
            <p:cNvSpPr/>
            <p:nvPr/>
          </p:nvSpPr>
          <p:spPr>
            <a:xfrm>
              <a:off x="8284492" y="4386693"/>
              <a:ext cx="1546317" cy="1537543"/>
            </a:xfrm>
            <a:custGeom>
              <a:rect b="b" l="l" r="r" t="t"/>
              <a:pathLst>
                <a:path extrusionOk="0" h="30142" w="30314">
                  <a:moveTo>
                    <a:pt x="14935" y="9279"/>
                  </a:moveTo>
                  <a:cubicBezTo>
                    <a:pt x="15274" y="9279"/>
                    <a:pt x="15619" y="9308"/>
                    <a:pt x="15969" y="9368"/>
                  </a:cubicBezTo>
                  <a:cubicBezTo>
                    <a:pt x="18423" y="9817"/>
                    <a:pt x="20394" y="11787"/>
                    <a:pt x="20808" y="14207"/>
                  </a:cubicBezTo>
                  <a:cubicBezTo>
                    <a:pt x="21377" y="17933"/>
                    <a:pt x="18542" y="21139"/>
                    <a:pt x="14990" y="21139"/>
                  </a:cubicBezTo>
                  <a:cubicBezTo>
                    <a:pt x="14654" y="21139"/>
                    <a:pt x="14311" y="21110"/>
                    <a:pt x="13965" y="21051"/>
                  </a:cubicBezTo>
                  <a:cubicBezTo>
                    <a:pt x="11510" y="20636"/>
                    <a:pt x="9506" y="18666"/>
                    <a:pt x="9125" y="16211"/>
                  </a:cubicBezTo>
                  <a:cubicBezTo>
                    <a:pt x="8525" y="12486"/>
                    <a:pt x="11358" y="9279"/>
                    <a:pt x="14935" y="9279"/>
                  </a:cubicBezTo>
                  <a:close/>
                  <a:moveTo>
                    <a:pt x="14172" y="0"/>
                  </a:moveTo>
                  <a:cubicBezTo>
                    <a:pt x="13584" y="0"/>
                    <a:pt x="12997" y="346"/>
                    <a:pt x="12755" y="899"/>
                  </a:cubicBezTo>
                  <a:lnTo>
                    <a:pt x="11856" y="2904"/>
                  </a:lnTo>
                  <a:cubicBezTo>
                    <a:pt x="11752" y="2939"/>
                    <a:pt x="11718" y="2939"/>
                    <a:pt x="11649" y="2939"/>
                  </a:cubicBezTo>
                  <a:lnTo>
                    <a:pt x="9920" y="1694"/>
                  </a:lnTo>
                  <a:cubicBezTo>
                    <a:pt x="9616" y="1485"/>
                    <a:pt x="9291" y="1380"/>
                    <a:pt x="8974" y="1380"/>
                  </a:cubicBezTo>
                  <a:cubicBezTo>
                    <a:pt x="8714" y="1380"/>
                    <a:pt x="8460" y="1450"/>
                    <a:pt x="8227" y="1590"/>
                  </a:cubicBezTo>
                  <a:lnTo>
                    <a:pt x="7466" y="2040"/>
                  </a:lnTo>
                  <a:lnTo>
                    <a:pt x="6740" y="2455"/>
                  </a:lnTo>
                  <a:cubicBezTo>
                    <a:pt x="6222" y="2766"/>
                    <a:pt x="5911" y="3353"/>
                    <a:pt x="5980" y="3975"/>
                  </a:cubicBezTo>
                  <a:lnTo>
                    <a:pt x="6187" y="6049"/>
                  </a:lnTo>
                  <a:lnTo>
                    <a:pt x="5980" y="6257"/>
                  </a:lnTo>
                  <a:lnTo>
                    <a:pt x="3941" y="6049"/>
                  </a:lnTo>
                  <a:cubicBezTo>
                    <a:pt x="3906" y="6047"/>
                    <a:pt x="3871" y="6046"/>
                    <a:pt x="3837" y="6046"/>
                  </a:cubicBezTo>
                  <a:cubicBezTo>
                    <a:pt x="3254" y="6046"/>
                    <a:pt x="2713" y="6320"/>
                    <a:pt x="2420" y="6810"/>
                  </a:cubicBezTo>
                  <a:lnTo>
                    <a:pt x="2005" y="7570"/>
                  </a:lnTo>
                  <a:lnTo>
                    <a:pt x="1556" y="8296"/>
                  </a:lnTo>
                  <a:cubicBezTo>
                    <a:pt x="1245" y="8815"/>
                    <a:pt x="1314" y="9506"/>
                    <a:pt x="1659" y="9990"/>
                  </a:cubicBezTo>
                  <a:lnTo>
                    <a:pt x="2835" y="11580"/>
                  </a:lnTo>
                  <a:cubicBezTo>
                    <a:pt x="2765" y="11753"/>
                    <a:pt x="2731" y="11822"/>
                    <a:pt x="2696" y="12064"/>
                  </a:cubicBezTo>
                  <a:lnTo>
                    <a:pt x="933" y="12824"/>
                  </a:lnTo>
                  <a:cubicBezTo>
                    <a:pt x="346" y="13101"/>
                    <a:pt x="0" y="13654"/>
                    <a:pt x="0" y="14241"/>
                  </a:cubicBezTo>
                  <a:lnTo>
                    <a:pt x="0" y="15105"/>
                  </a:lnTo>
                  <a:lnTo>
                    <a:pt x="0" y="15970"/>
                  </a:lnTo>
                  <a:cubicBezTo>
                    <a:pt x="0" y="16592"/>
                    <a:pt x="346" y="17145"/>
                    <a:pt x="933" y="17421"/>
                  </a:cubicBezTo>
                  <a:lnTo>
                    <a:pt x="2662" y="18182"/>
                  </a:lnTo>
                  <a:cubicBezTo>
                    <a:pt x="2696" y="18389"/>
                    <a:pt x="2731" y="18527"/>
                    <a:pt x="2835" y="18735"/>
                  </a:cubicBezTo>
                  <a:lnTo>
                    <a:pt x="1728" y="20221"/>
                  </a:lnTo>
                  <a:cubicBezTo>
                    <a:pt x="1383" y="20739"/>
                    <a:pt x="1348" y="21396"/>
                    <a:pt x="1659" y="21915"/>
                  </a:cubicBezTo>
                  <a:lnTo>
                    <a:pt x="2074" y="22641"/>
                  </a:lnTo>
                  <a:lnTo>
                    <a:pt x="2523" y="23366"/>
                  </a:lnTo>
                  <a:cubicBezTo>
                    <a:pt x="2819" y="23859"/>
                    <a:pt x="3364" y="24164"/>
                    <a:pt x="3921" y="24164"/>
                  </a:cubicBezTo>
                  <a:cubicBezTo>
                    <a:pt x="3950" y="24164"/>
                    <a:pt x="3980" y="24163"/>
                    <a:pt x="4010" y="24161"/>
                  </a:cubicBezTo>
                  <a:lnTo>
                    <a:pt x="5842" y="23989"/>
                  </a:lnTo>
                  <a:cubicBezTo>
                    <a:pt x="6015" y="24161"/>
                    <a:pt x="6153" y="24334"/>
                    <a:pt x="6326" y="24438"/>
                  </a:cubicBezTo>
                  <a:lnTo>
                    <a:pt x="6153" y="26235"/>
                  </a:lnTo>
                  <a:cubicBezTo>
                    <a:pt x="6118" y="26823"/>
                    <a:pt x="6395" y="27445"/>
                    <a:pt x="6913" y="27722"/>
                  </a:cubicBezTo>
                  <a:lnTo>
                    <a:pt x="7674" y="28171"/>
                  </a:lnTo>
                  <a:lnTo>
                    <a:pt x="8400" y="28586"/>
                  </a:lnTo>
                  <a:cubicBezTo>
                    <a:pt x="8638" y="28729"/>
                    <a:pt x="8914" y="28799"/>
                    <a:pt x="9189" y="28799"/>
                  </a:cubicBezTo>
                  <a:cubicBezTo>
                    <a:pt x="9511" y="28799"/>
                    <a:pt x="9832" y="28703"/>
                    <a:pt x="10093" y="28517"/>
                  </a:cubicBezTo>
                  <a:lnTo>
                    <a:pt x="11545" y="27480"/>
                  </a:lnTo>
                  <a:cubicBezTo>
                    <a:pt x="11752" y="27514"/>
                    <a:pt x="11994" y="27618"/>
                    <a:pt x="12236" y="27652"/>
                  </a:cubicBezTo>
                  <a:lnTo>
                    <a:pt x="12962" y="29242"/>
                  </a:lnTo>
                  <a:cubicBezTo>
                    <a:pt x="13239" y="29796"/>
                    <a:pt x="13792" y="30141"/>
                    <a:pt x="14414" y="30141"/>
                  </a:cubicBezTo>
                  <a:lnTo>
                    <a:pt x="16142" y="30141"/>
                  </a:lnTo>
                  <a:cubicBezTo>
                    <a:pt x="16730" y="30141"/>
                    <a:pt x="17283" y="29796"/>
                    <a:pt x="17559" y="29242"/>
                  </a:cubicBezTo>
                  <a:lnTo>
                    <a:pt x="18320" y="27549"/>
                  </a:lnTo>
                  <a:cubicBezTo>
                    <a:pt x="18562" y="27514"/>
                    <a:pt x="18700" y="27445"/>
                    <a:pt x="18942" y="27376"/>
                  </a:cubicBezTo>
                  <a:lnTo>
                    <a:pt x="20394" y="28413"/>
                  </a:lnTo>
                  <a:cubicBezTo>
                    <a:pt x="20687" y="28608"/>
                    <a:pt x="21024" y="28715"/>
                    <a:pt x="21355" y="28715"/>
                  </a:cubicBezTo>
                  <a:cubicBezTo>
                    <a:pt x="21610" y="28715"/>
                    <a:pt x="21862" y="28652"/>
                    <a:pt x="22087" y="28517"/>
                  </a:cubicBezTo>
                  <a:lnTo>
                    <a:pt x="22813" y="28067"/>
                  </a:lnTo>
                  <a:lnTo>
                    <a:pt x="23574" y="27652"/>
                  </a:lnTo>
                  <a:cubicBezTo>
                    <a:pt x="24092" y="27341"/>
                    <a:pt x="24369" y="26754"/>
                    <a:pt x="24334" y="26132"/>
                  </a:cubicBezTo>
                  <a:lnTo>
                    <a:pt x="24161" y="24196"/>
                  </a:lnTo>
                  <a:lnTo>
                    <a:pt x="24507" y="23850"/>
                  </a:lnTo>
                  <a:lnTo>
                    <a:pt x="26408" y="24023"/>
                  </a:lnTo>
                  <a:cubicBezTo>
                    <a:pt x="26438" y="24025"/>
                    <a:pt x="26467" y="24026"/>
                    <a:pt x="26497" y="24026"/>
                  </a:cubicBezTo>
                  <a:cubicBezTo>
                    <a:pt x="27058" y="24026"/>
                    <a:pt x="27633" y="23720"/>
                    <a:pt x="27929" y="23228"/>
                  </a:cubicBezTo>
                  <a:lnTo>
                    <a:pt x="28344" y="22502"/>
                  </a:lnTo>
                  <a:lnTo>
                    <a:pt x="28793" y="21776"/>
                  </a:lnTo>
                  <a:cubicBezTo>
                    <a:pt x="29070" y="21258"/>
                    <a:pt x="29035" y="20567"/>
                    <a:pt x="28689" y="20083"/>
                  </a:cubicBezTo>
                  <a:lnTo>
                    <a:pt x="27480" y="18389"/>
                  </a:lnTo>
                  <a:cubicBezTo>
                    <a:pt x="27514" y="18285"/>
                    <a:pt x="27514" y="18182"/>
                    <a:pt x="27583" y="18043"/>
                  </a:cubicBezTo>
                  <a:lnTo>
                    <a:pt x="29381" y="17248"/>
                  </a:lnTo>
                  <a:cubicBezTo>
                    <a:pt x="29934" y="16972"/>
                    <a:pt x="30314" y="16419"/>
                    <a:pt x="30314" y="15797"/>
                  </a:cubicBezTo>
                  <a:lnTo>
                    <a:pt x="30314" y="14933"/>
                  </a:lnTo>
                  <a:lnTo>
                    <a:pt x="30314" y="14068"/>
                  </a:lnTo>
                  <a:cubicBezTo>
                    <a:pt x="30314" y="13481"/>
                    <a:pt x="29968" y="12928"/>
                    <a:pt x="29381" y="12651"/>
                  </a:cubicBezTo>
                  <a:lnTo>
                    <a:pt x="27307" y="11822"/>
                  </a:lnTo>
                  <a:cubicBezTo>
                    <a:pt x="27272" y="11753"/>
                    <a:pt x="27272" y="11718"/>
                    <a:pt x="27272" y="11614"/>
                  </a:cubicBezTo>
                  <a:lnTo>
                    <a:pt x="28516" y="9886"/>
                  </a:lnTo>
                  <a:cubicBezTo>
                    <a:pt x="28862" y="9368"/>
                    <a:pt x="28931" y="8711"/>
                    <a:pt x="28620" y="8192"/>
                  </a:cubicBezTo>
                  <a:lnTo>
                    <a:pt x="28171" y="7467"/>
                  </a:lnTo>
                  <a:lnTo>
                    <a:pt x="27756" y="6741"/>
                  </a:lnTo>
                  <a:cubicBezTo>
                    <a:pt x="27461" y="6248"/>
                    <a:pt x="26916" y="5943"/>
                    <a:pt x="26329" y="5943"/>
                  </a:cubicBezTo>
                  <a:cubicBezTo>
                    <a:pt x="26298" y="5943"/>
                    <a:pt x="26267" y="5944"/>
                    <a:pt x="26235" y="5946"/>
                  </a:cubicBezTo>
                  <a:lnTo>
                    <a:pt x="23988" y="6188"/>
                  </a:lnTo>
                  <a:lnTo>
                    <a:pt x="23885" y="6084"/>
                  </a:lnTo>
                  <a:lnTo>
                    <a:pt x="24127" y="3941"/>
                  </a:lnTo>
                  <a:cubicBezTo>
                    <a:pt x="24161" y="3319"/>
                    <a:pt x="23850" y="2731"/>
                    <a:pt x="23332" y="2420"/>
                  </a:cubicBezTo>
                  <a:lnTo>
                    <a:pt x="22606" y="1971"/>
                  </a:lnTo>
                  <a:lnTo>
                    <a:pt x="21880" y="1556"/>
                  </a:lnTo>
                  <a:cubicBezTo>
                    <a:pt x="21641" y="1413"/>
                    <a:pt x="21366" y="1343"/>
                    <a:pt x="21091" y="1343"/>
                  </a:cubicBezTo>
                  <a:cubicBezTo>
                    <a:pt x="20769" y="1343"/>
                    <a:pt x="20447" y="1439"/>
                    <a:pt x="20186" y="1625"/>
                  </a:cubicBezTo>
                  <a:lnTo>
                    <a:pt x="18354" y="2939"/>
                  </a:lnTo>
                  <a:cubicBezTo>
                    <a:pt x="18320" y="2939"/>
                    <a:pt x="18285" y="2904"/>
                    <a:pt x="18251" y="2904"/>
                  </a:cubicBezTo>
                  <a:lnTo>
                    <a:pt x="17317" y="899"/>
                  </a:lnTo>
                  <a:cubicBezTo>
                    <a:pt x="17075" y="346"/>
                    <a:pt x="16522" y="0"/>
                    <a:pt x="1590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9"/>
            <p:cNvSpPr/>
            <p:nvPr/>
          </p:nvSpPr>
          <p:spPr>
            <a:xfrm>
              <a:off x="8534848" y="4647658"/>
              <a:ext cx="1026219" cy="1027954"/>
            </a:xfrm>
            <a:custGeom>
              <a:rect b="b" l="l" r="r" t="t"/>
              <a:pathLst>
                <a:path extrusionOk="0" h="20152" w="20118">
                  <a:moveTo>
                    <a:pt x="10059" y="1141"/>
                  </a:moveTo>
                  <a:cubicBezTo>
                    <a:pt x="15036" y="1141"/>
                    <a:pt x="19046" y="5150"/>
                    <a:pt x="19046" y="10128"/>
                  </a:cubicBezTo>
                  <a:cubicBezTo>
                    <a:pt x="19046" y="15105"/>
                    <a:pt x="15036" y="19115"/>
                    <a:pt x="10059" y="19115"/>
                  </a:cubicBezTo>
                  <a:cubicBezTo>
                    <a:pt x="5082" y="19115"/>
                    <a:pt x="1072" y="15105"/>
                    <a:pt x="1072" y="10128"/>
                  </a:cubicBezTo>
                  <a:cubicBezTo>
                    <a:pt x="1072" y="5150"/>
                    <a:pt x="5082" y="1141"/>
                    <a:pt x="10059" y="1141"/>
                  </a:cubicBezTo>
                  <a:close/>
                  <a:moveTo>
                    <a:pt x="10059" y="0"/>
                  </a:moveTo>
                  <a:cubicBezTo>
                    <a:pt x="4494" y="0"/>
                    <a:pt x="0" y="4563"/>
                    <a:pt x="0" y="10093"/>
                  </a:cubicBezTo>
                  <a:cubicBezTo>
                    <a:pt x="0" y="15658"/>
                    <a:pt x="4528" y="20152"/>
                    <a:pt x="10059" y="20152"/>
                  </a:cubicBezTo>
                  <a:cubicBezTo>
                    <a:pt x="15624" y="20152"/>
                    <a:pt x="20117" y="15658"/>
                    <a:pt x="20117" y="10093"/>
                  </a:cubicBezTo>
                  <a:cubicBezTo>
                    <a:pt x="20117" y="4494"/>
                    <a:pt x="15589" y="0"/>
                    <a:pt x="1005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19"/>
            <p:cNvSpPr/>
            <p:nvPr/>
          </p:nvSpPr>
          <p:spPr>
            <a:xfrm>
              <a:off x="7355300" y="3662050"/>
              <a:ext cx="1179606" cy="1183126"/>
            </a:xfrm>
            <a:custGeom>
              <a:rect b="b" l="l" r="r" t="t"/>
              <a:pathLst>
                <a:path extrusionOk="0" h="23194" w="23125">
                  <a:moveTo>
                    <a:pt x="11528" y="7193"/>
                  </a:moveTo>
                  <a:cubicBezTo>
                    <a:pt x="11782" y="7193"/>
                    <a:pt x="12042" y="7215"/>
                    <a:pt x="12306" y="7259"/>
                  </a:cubicBezTo>
                  <a:cubicBezTo>
                    <a:pt x="14172" y="7535"/>
                    <a:pt x="15693" y="9056"/>
                    <a:pt x="15969" y="10923"/>
                  </a:cubicBezTo>
                  <a:cubicBezTo>
                    <a:pt x="16444" y="13707"/>
                    <a:pt x="14283" y="16173"/>
                    <a:pt x="11555" y="16173"/>
                  </a:cubicBezTo>
                  <a:cubicBezTo>
                    <a:pt x="11302" y="16173"/>
                    <a:pt x="11045" y="16151"/>
                    <a:pt x="10785" y="16108"/>
                  </a:cubicBezTo>
                  <a:cubicBezTo>
                    <a:pt x="8953" y="15796"/>
                    <a:pt x="7432" y="14276"/>
                    <a:pt x="7121" y="12444"/>
                  </a:cubicBezTo>
                  <a:cubicBezTo>
                    <a:pt x="6647" y="9631"/>
                    <a:pt x="8803" y="7193"/>
                    <a:pt x="11528" y="7193"/>
                  </a:cubicBezTo>
                  <a:close/>
                  <a:moveTo>
                    <a:pt x="10888" y="0"/>
                  </a:moveTo>
                  <a:cubicBezTo>
                    <a:pt x="10404" y="0"/>
                    <a:pt x="9990" y="242"/>
                    <a:pt x="9817" y="692"/>
                  </a:cubicBezTo>
                  <a:lnTo>
                    <a:pt x="9126" y="2178"/>
                  </a:lnTo>
                  <a:cubicBezTo>
                    <a:pt x="9056" y="2178"/>
                    <a:pt x="9022" y="2212"/>
                    <a:pt x="8953" y="2212"/>
                  </a:cubicBezTo>
                  <a:lnTo>
                    <a:pt x="7639" y="1383"/>
                  </a:lnTo>
                  <a:cubicBezTo>
                    <a:pt x="7430" y="1231"/>
                    <a:pt x="7179" y="1152"/>
                    <a:pt x="6933" y="1152"/>
                  </a:cubicBezTo>
                  <a:cubicBezTo>
                    <a:pt x="6731" y="1152"/>
                    <a:pt x="6532" y="1205"/>
                    <a:pt x="6360" y="1314"/>
                  </a:cubicBezTo>
                  <a:lnTo>
                    <a:pt x="5773" y="1659"/>
                  </a:lnTo>
                  <a:lnTo>
                    <a:pt x="5220" y="2005"/>
                  </a:lnTo>
                  <a:cubicBezTo>
                    <a:pt x="4840" y="2247"/>
                    <a:pt x="4563" y="2696"/>
                    <a:pt x="4632" y="3180"/>
                  </a:cubicBezTo>
                  <a:lnTo>
                    <a:pt x="4805" y="4770"/>
                  </a:lnTo>
                  <a:lnTo>
                    <a:pt x="4632" y="4943"/>
                  </a:lnTo>
                  <a:lnTo>
                    <a:pt x="3077" y="4770"/>
                  </a:lnTo>
                  <a:cubicBezTo>
                    <a:pt x="3042" y="4768"/>
                    <a:pt x="3008" y="4767"/>
                    <a:pt x="2974" y="4767"/>
                  </a:cubicBezTo>
                  <a:cubicBezTo>
                    <a:pt x="2530" y="4767"/>
                    <a:pt x="2126" y="4975"/>
                    <a:pt x="1901" y="5392"/>
                  </a:cubicBezTo>
                  <a:lnTo>
                    <a:pt x="1556" y="5945"/>
                  </a:lnTo>
                  <a:lnTo>
                    <a:pt x="1210" y="6498"/>
                  </a:lnTo>
                  <a:cubicBezTo>
                    <a:pt x="1003" y="6913"/>
                    <a:pt x="1003" y="7432"/>
                    <a:pt x="1245" y="7812"/>
                  </a:cubicBezTo>
                  <a:lnTo>
                    <a:pt x="2109" y="9022"/>
                  </a:lnTo>
                  <a:cubicBezTo>
                    <a:pt x="2074" y="9160"/>
                    <a:pt x="2074" y="9229"/>
                    <a:pt x="2040" y="9367"/>
                  </a:cubicBezTo>
                  <a:lnTo>
                    <a:pt x="692" y="9955"/>
                  </a:lnTo>
                  <a:cubicBezTo>
                    <a:pt x="242" y="10128"/>
                    <a:pt x="0" y="10577"/>
                    <a:pt x="0" y="11061"/>
                  </a:cubicBezTo>
                  <a:lnTo>
                    <a:pt x="0" y="11683"/>
                  </a:lnTo>
                  <a:lnTo>
                    <a:pt x="0" y="12340"/>
                  </a:lnTo>
                  <a:cubicBezTo>
                    <a:pt x="0" y="12824"/>
                    <a:pt x="242" y="13239"/>
                    <a:pt x="692" y="13411"/>
                  </a:cubicBezTo>
                  <a:lnTo>
                    <a:pt x="1971" y="14034"/>
                  </a:lnTo>
                  <a:cubicBezTo>
                    <a:pt x="2040" y="14206"/>
                    <a:pt x="2074" y="14276"/>
                    <a:pt x="2109" y="14448"/>
                  </a:cubicBezTo>
                  <a:lnTo>
                    <a:pt x="1279" y="15589"/>
                  </a:lnTo>
                  <a:cubicBezTo>
                    <a:pt x="1037" y="15969"/>
                    <a:pt x="1003" y="16488"/>
                    <a:pt x="1245" y="16868"/>
                  </a:cubicBezTo>
                  <a:lnTo>
                    <a:pt x="1590" y="17456"/>
                  </a:lnTo>
                  <a:lnTo>
                    <a:pt x="1901" y="18009"/>
                  </a:lnTo>
                  <a:cubicBezTo>
                    <a:pt x="2087" y="18349"/>
                    <a:pt x="2495" y="18607"/>
                    <a:pt x="2926" y="18607"/>
                  </a:cubicBezTo>
                  <a:cubicBezTo>
                    <a:pt x="2976" y="18607"/>
                    <a:pt x="3026" y="18603"/>
                    <a:pt x="3077" y="18596"/>
                  </a:cubicBezTo>
                  <a:lnTo>
                    <a:pt x="4459" y="18493"/>
                  </a:lnTo>
                  <a:lnTo>
                    <a:pt x="4805" y="18838"/>
                  </a:lnTo>
                  <a:lnTo>
                    <a:pt x="4667" y="20152"/>
                  </a:lnTo>
                  <a:cubicBezTo>
                    <a:pt x="4632" y="20636"/>
                    <a:pt x="4840" y="21085"/>
                    <a:pt x="5254" y="21327"/>
                  </a:cubicBezTo>
                  <a:lnTo>
                    <a:pt x="5842" y="21673"/>
                  </a:lnTo>
                  <a:lnTo>
                    <a:pt x="6395" y="22018"/>
                  </a:lnTo>
                  <a:cubicBezTo>
                    <a:pt x="6578" y="22118"/>
                    <a:pt x="6792" y="22170"/>
                    <a:pt x="7008" y="22170"/>
                  </a:cubicBezTo>
                  <a:cubicBezTo>
                    <a:pt x="7242" y="22170"/>
                    <a:pt x="7476" y="22109"/>
                    <a:pt x="7674" y="21984"/>
                  </a:cubicBezTo>
                  <a:lnTo>
                    <a:pt x="8814" y="21154"/>
                  </a:lnTo>
                  <a:lnTo>
                    <a:pt x="9333" y="21292"/>
                  </a:lnTo>
                  <a:lnTo>
                    <a:pt x="9886" y="22502"/>
                  </a:lnTo>
                  <a:cubicBezTo>
                    <a:pt x="10059" y="22917"/>
                    <a:pt x="10508" y="23193"/>
                    <a:pt x="10958" y="23193"/>
                  </a:cubicBezTo>
                  <a:lnTo>
                    <a:pt x="12271" y="23193"/>
                  </a:lnTo>
                  <a:cubicBezTo>
                    <a:pt x="12755" y="23193"/>
                    <a:pt x="13170" y="22917"/>
                    <a:pt x="13343" y="22502"/>
                  </a:cubicBezTo>
                  <a:lnTo>
                    <a:pt x="13896" y="21189"/>
                  </a:lnTo>
                  <a:cubicBezTo>
                    <a:pt x="14068" y="21154"/>
                    <a:pt x="14207" y="21119"/>
                    <a:pt x="14379" y="21085"/>
                  </a:cubicBezTo>
                  <a:lnTo>
                    <a:pt x="15520" y="21880"/>
                  </a:lnTo>
                  <a:cubicBezTo>
                    <a:pt x="15729" y="22032"/>
                    <a:pt x="15980" y="22111"/>
                    <a:pt x="16227" y="22111"/>
                  </a:cubicBezTo>
                  <a:cubicBezTo>
                    <a:pt x="16429" y="22111"/>
                    <a:pt x="16628" y="22058"/>
                    <a:pt x="16799" y="21949"/>
                  </a:cubicBezTo>
                  <a:lnTo>
                    <a:pt x="17352" y="21603"/>
                  </a:lnTo>
                  <a:lnTo>
                    <a:pt x="17905" y="21258"/>
                  </a:lnTo>
                  <a:cubicBezTo>
                    <a:pt x="18320" y="21016"/>
                    <a:pt x="18562" y="20566"/>
                    <a:pt x="18527" y="20083"/>
                  </a:cubicBezTo>
                  <a:lnTo>
                    <a:pt x="18389" y="18596"/>
                  </a:lnTo>
                  <a:lnTo>
                    <a:pt x="18666" y="18354"/>
                  </a:lnTo>
                  <a:lnTo>
                    <a:pt x="20083" y="18493"/>
                  </a:lnTo>
                  <a:cubicBezTo>
                    <a:pt x="20117" y="18495"/>
                    <a:pt x="20152" y="18496"/>
                    <a:pt x="20185" y="18496"/>
                  </a:cubicBezTo>
                  <a:cubicBezTo>
                    <a:pt x="20625" y="18496"/>
                    <a:pt x="21001" y="18288"/>
                    <a:pt x="21258" y="17870"/>
                  </a:cubicBezTo>
                  <a:lnTo>
                    <a:pt x="21604" y="17317"/>
                  </a:lnTo>
                  <a:lnTo>
                    <a:pt x="21915" y="16764"/>
                  </a:lnTo>
                  <a:cubicBezTo>
                    <a:pt x="22122" y="16350"/>
                    <a:pt x="22122" y="15831"/>
                    <a:pt x="21846" y="15451"/>
                  </a:cubicBezTo>
                  <a:lnTo>
                    <a:pt x="20947" y="14206"/>
                  </a:lnTo>
                  <a:cubicBezTo>
                    <a:pt x="20981" y="14068"/>
                    <a:pt x="20981" y="14034"/>
                    <a:pt x="21051" y="13930"/>
                  </a:cubicBezTo>
                  <a:lnTo>
                    <a:pt x="22433" y="13308"/>
                  </a:lnTo>
                  <a:cubicBezTo>
                    <a:pt x="22848" y="13135"/>
                    <a:pt x="23124" y="12686"/>
                    <a:pt x="23124" y="12202"/>
                  </a:cubicBezTo>
                  <a:lnTo>
                    <a:pt x="23124" y="11580"/>
                  </a:lnTo>
                  <a:lnTo>
                    <a:pt x="23124" y="10888"/>
                  </a:lnTo>
                  <a:cubicBezTo>
                    <a:pt x="23124" y="10404"/>
                    <a:pt x="22848" y="9955"/>
                    <a:pt x="22433" y="9782"/>
                  </a:cubicBezTo>
                  <a:lnTo>
                    <a:pt x="20912" y="9091"/>
                  </a:lnTo>
                  <a:cubicBezTo>
                    <a:pt x="20912" y="9022"/>
                    <a:pt x="20878" y="9022"/>
                    <a:pt x="20878" y="8918"/>
                  </a:cubicBezTo>
                  <a:lnTo>
                    <a:pt x="21811" y="7639"/>
                  </a:lnTo>
                  <a:cubicBezTo>
                    <a:pt x="22088" y="7259"/>
                    <a:pt x="22122" y="6740"/>
                    <a:pt x="21846" y="6326"/>
                  </a:cubicBezTo>
                  <a:lnTo>
                    <a:pt x="21500" y="5773"/>
                  </a:lnTo>
                  <a:lnTo>
                    <a:pt x="21154" y="5220"/>
                  </a:lnTo>
                  <a:cubicBezTo>
                    <a:pt x="20960" y="4831"/>
                    <a:pt x="20523" y="4594"/>
                    <a:pt x="20099" y="4594"/>
                  </a:cubicBezTo>
                  <a:cubicBezTo>
                    <a:pt x="20071" y="4594"/>
                    <a:pt x="20042" y="4595"/>
                    <a:pt x="20014" y="4597"/>
                  </a:cubicBezTo>
                  <a:lnTo>
                    <a:pt x="18320" y="4770"/>
                  </a:lnTo>
                  <a:lnTo>
                    <a:pt x="18216" y="4701"/>
                  </a:lnTo>
                  <a:lnTo>
                    <a:pt x="18389" y="3042"/>
                  </a:lnTo>
                  <a:cubicBezTo>
                    <a:pt x="18458" y="2593"/>
                    <a:pt x="18216" y="2143"/>
                    <a:pt x="17801" y="1867"/>
                  </a:cubicBezTo>
                  <a:lnTo>
                    <a:pt x="17248" y="1556"/>
                  </a:lnTo>
                  <a:lnTo>
                    <a:pt x="16661" y="1210"/>
                  </a:lnTo>
                  <a:cubicBezTo>
                    <a:pt x="16477" y="1093"/>
                    <a:pt x="16261" y="1033"/>
                    <a:pt x="16044" y="1033"/>
                  </a:cubicBezTo>
                  <a:cubicBezTo>
                    <a:pt x="15812" y="1033"/>
                    <a:pt x="15578" y="1102"/>
                    <a:pt x="15382" y="1245"/>
                  </a:cubicBezTo>
                  <a:lnTo>
                    <a:pt x="13999" y="2212"/>
                  </a:lnTo>
                  <a:cubicBezTo>
                    <a:pt x="13965" y="2212"/>
                    <a:pt x="13965" y="2212"/>
                    <a:pt x="13896" y="2178"/>
                  </a:cubicBezTo>
                  <a:lnTo>
                    <a:pt x="13204" y="692"/>
                  </a:lnTo>
                  <a:cubicBezTo>
                    <a:pt x="13031" y="242"/>
                    <a:pt x="12617" y="0"/>
                    <a:pt x="1213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19"/>
            <p:cNvSpPr/>
            <p:nvPr/>
          </p:nvSpPr>
          <p:spPr>
            <a:xfrm>
              <a:off x="7552758" y="3868333"/>
              <a:ext cx="781167" cy="781116"/>
            </a:xfrm>
            <a:custGeom>
              <a:rect b="b" l="l" r="r" t="t"/>
              <a:pathLst>
                <a:path extrusionOk="0" h="15313" w="15314">
                  <a:moveTo>
                    <a:pt x="7674" y="830"/>
                  </a:moveTo>
                  <a:cubicBezTo>
                    <a:pt x="11407" y="830"/>
                    <a:pt x="14483" y="3872"/>
                    <a:pt x="14483" y="7639"/>
                  </a:cubicBezTo>
                  <a:cubicBezTo>
                    <a:pt x="14483" y="11407"/>
                    <a:pt x="11407" y="14483"/>
                    <a:pt x="7674" y="14483"/>
                  </a:cubicBezTo>
                  <a:cubicBezTo>
                    <a:pt x="3907" y="14483"/>
                    <a:pt x="830" y="11407"/>
                    <a:pt x="830" y="7639"/>
                  </a:cubicBezTo>
                  <a:cubicBezTo>
                    <a:pt x="830" y="3872"/>
                    <a:pt x="3907" y="830"/>
                    <a:pt x="7674" y="830"/>
                  </a:cubicBezTo>
                  <a:close/>
                  <a:moveTo>
                    <a:pt x="7674" y="0"/>
                  </a:moveTo>
                  <a:cubicBezTo>
                    <a:pt x="3423" y="0"/>
                    <a:pt x="1" y="3422"/>
                    <a:pt x="1" y="7639"/>
                  </a:cubicBezTo>
                  <a:cubicBezTo>
                    <a:pt x="1" y="11891"/>
                    <a:pt x="3423" y="15313"/>
                    <a:pt x="7674" y="15313"/>
                  </a:cubicBezTo>
                  <a:cubicBezTo>
                    <a:pt x="11891" y="15313"/>
                    <a:pt x="15313" y="11856"/>
                    <a:pt x="15313" y="7639"/>
                  </a:cubicBezTo>
                  <a:cubicBezTo>
                    <a:pt x="15313" y="3422"/>
                    <a:pt x="11891" y="0"/>
                    <a:pt x="767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1" name="Google Shape;251;p19"/>
          <p:cNvSpPr txBox="1"/>
          <p:nvPr>
            <p:ph idx="1" type="subTitle"/>
          </p:nvPr>
        </p:nvSpPr>
        <p:spPr>
          <a:xfrm>
            <a:off x="720000" y="2671850"/>
            <a:ext cx="2886900" cy="10467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Montserrat"/>
              <a:buNone/>
              <a:defRPr>
                <a:solidFill>
                  <a:schemeClr val="accent6"/>
                </a:solidFill>
                <a:latin typeface="Montserrat"/>
                <a:ea typeface="Montserrat"/>
                <a:cs typeface="Montserrat"/>
                <a:sym typeface="Montserrat"/>
              </a:defRPr>
            </a:lvl1pPr>
            <a:lvl2pPr lvl="1"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2pPr>
            <a:lvl3pPr lvl="2"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3pPr>
            <a:lvl4pPr lvl="3"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4pPr>
            <a:lvl5pPr lvl="4"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5pPr>
            <a:lvl6pPr lvl="5"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6pPr>
            <a:lvl7pPr lvl="6"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7pPr>
            <a:lvl8pPr lvl="7"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8pPr>
            <a:lvl9pPr lvl="8"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9pPr>
          </a:lstStyle>
          <a:p/>
        </p:txBody>
      </p:sp>
      <p:sp>
        <p:nvSpPr>
          <p:cNvPr id="252" name="Google Shape;252;p19"/>
          <p:cNvSpPr txBox="1"/>
          <p:nvPr>
            <p:ph type="title"/>
          </p:nvPr>
        </p:nvSpPr>
        <p:spPr>
          <a:xfrm>
            <a:off x="720000" y="1463275"/>
            <a:ext cx="2886900" cy="1208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2_1_1_1">
    <p:spTree>
      <p:nvGrpSpPr>
        <p:cNvPr id="253" name="Shape 253"/>
        <p:cNvGrpSpPr/>
        <p:nvPr/>
      </p:nvGrpSpPr>
      <p:grpSpPr>
        <a:xfrm>
          <a:off x="0" y="0"/>
          <a:ext cx="0" cy="0"/>
          <a:chOff x="0" y="0"/>
          <a:chExt cx="0" cy="0"/>
        </a:xfrm>
      </p:grpSpPr>
      <p:sp>
        <p:nvSpPr>
          <p:cNvPr id="254" name="Google Shape;254;p20"/>
          <p:cNvSpPr/>
          <p:nvPr/>
        </p:nvSpPr>
        <p:spPr>
          <a:xfrm>
            <a:off x="0" y="2695075"/>
            <a:ext cx="2990522" cy="2448475"/>
          </a:xfrm>
          <a:custGeom>
            <a:rect b="b" l="l" r="r" t="t"/>
            <a:pathLst>
              <a:path extrusionOk="0" h="22223" w="27144">
                <a:moveTo>
                  <a:pt x="8988" y="1"/>
                </a:moveTo>
                <a:cubicBezTo>
                  <a:pt x="8348" y="1"/>
                  <a:pt x="7699" y="126"/>
                  <a:pt x="7113" y="338"/>
                </a:cubicBezTo>
                <a:cubicBezTo>
                  <a:pt x="5623" y="794"/>
                  <a:pt x="4286" y="1645"/>
                  <a:pt x="2857" y="2162"/>
                </a:cubicBezTo>
                <a:cubicBezTo>
                  <a:pt x="1945" y="2466"/>
                  <a:pt x="942" y="2618"/>
                  <a:pt x="0" y="2618"/>
                </a:cubicBezTo>
                <a:lnTo>
                  <a:pt x="0" y="22223"/>
                </a:lnTo>
                <a:lnTo>
                  <a:pt x="27143" y="22223"/>
                </a:lnTo>
                <a:cubicBezTo>
                  <a:pt x="26596" y="21007"/>
                  <a:pt x="25776" y="19913"/>
                  <a:pt x="24803" y="19031"/>
                </a:cubicBezTo>
                <a:cubicBezTo>
                  <a:pt x="22736" y="17086"/>
                  <a:pt x="20152" y="15840"/>
                  <a:pt x="17782" y="14229"/>
                </a:cubicBezTo>
                <a:cubicBezTo>
                  <a:pt x="15471" y="12587"/>
                  <a:pt x="13253" y="10399"/>
                  <a:pt x="12857" y="7572"/>
                </a:cubicBezTo>
                <a:cubicBezTo>
                  <a:pt x="12462" y="5262"/>
                  <a:pt x="13192" y="2496"/>
                  <a:pt x="11490" y="885"/>
                </a:cubicBezTo>
                <a:cubicBezTo>
                  <a:pt x="10809" y="258"/>
                  <a:pt x="9907" y="1"/>
                  <a:pt x="898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5" name="Google Shape;255;p20"/>
          <p:cNvGrpSpPr/>
          <p:nvPr/>
        </p:nvGrpSpPr>
        <p:grpSpPr>
          <a:xfrm rot="10800000">
            <a:off x="-533404" y="3262325"/>
            <a:ext cx="2475510" cy="2262186"/>
            <a:chOff x="7355300" y="3662050"/>
            <a:chExt cx="2475510" cy="2262186"/>
          </a:xfrm>
        </p:grpSpPr>
        <p:sp>
          <p:nvSpPr>
            <p:cNvPr id="256" name="Google Shape;256;p20"/>
            <p:cNvSpPr/>
            <p:nvPr/>
          </p:nvSpPr>
          <p:spPr>
            <a:xfrm>
              <a:off x="8284492" y="4386693"/>
              <a:ext cx="1546317" cy="1537543"/>
            </a:xfrm>
            <a:custGeom>
              <a:rect b="b" l="l" r="r" t="t"/>
              <a:pathLst>
                <a:path extrusionOk="0" h="30142" w="30314">
                  <a:moveTo>
                    <a:pt x="14935" y="9279"/>
                  </a:moveTo>
                  <a:cubicBezTo>
                    <a:pt x="15274" y="9279"/>
                    <a:pt x="15619" y="9308"/>
                    <a:pt x="15969" y="9368"/>
                  </a:cubicBezTo>
                  <a:cubicBezTo>
                    <a:pt x="18423" y="9817"/>
                    <a:pt x="20394" y="11787"/>
                    <a:pt x="20808" y="14207"/>
                  </a:cubicBezTo>
                  <a:cubicBezTo>
                    <a:pt x="21377" y="17933"/>
                    <a:pt x="18542" y="21139"/>
                    <a:pt x="14990" y="21139"/>
                  </a:cubicBezTo>
                  <a:cubicBezTo>
                    <a:pt x="14654" y="21139"/>
                    <a:pt x="14311" y="21110"/>
                    <a:pt x="13965" y="21051"/>
                  </a:cubicBezTo>
                  <a:cubicBezTo>
                    <a:pt x="11510" y="20636"/>
                    <a:pt x="9506" y="18666"/>
                    <a:pt x="9125" y="16211"/>
                  </a:cubicBezTo>
                  <a:cubicBezTo>
                    <a:pt x="8525" y="12486"/>
                    <a:pt x="11358" y="9279"/>
                    <a:pt x="14935" y="9279"/>
                  </a:cubicBezTo>
                  <a:close/>
                  <a:moveTo>
                    <a:pt x="14172" y="0"/>
                  </a:moveTo>
                  <a:cubicBezTo>
                    <a:pt x="13584" y="0"/>
                    <a:pt x="12997" y="346"/>
                    <a:pt x="12755" y="899"/>
                  </a:cubicBezTo>
                  <a:lnTo>
                    <a:pt x="11856" y="2904"/>
                  </a:lnTo>
                  <a:cubicBezTo>
                    <a:pt x="11752" y="2939"/>
                    <a:pt x="11718" y="2939"/>
                    <a:pt x="11649" y="2939"/>
                  </a:cubicBezTo>
                  <a:lnTo>
                    <a:pt x="9920" y="1694"/>
                  </a:lnTo>
                  <a:cubicBezTo>
                    <a:pt x="9616" y="1485"/>
                    <a:pt x="9291" y="1380"/>
                    <a:pt x="8974" y="1380"/>
                  </a:cubicBezTo>
                  <a:cubicBezTo>
                    <a:pt x="8714" y="1380"/>
                    <a:pt x="8460" y="1450"/>
                    <a:pt x="8227" y="1590"/>
                  </a:cubicBezTo>
                  <a:lnTo>
                    <a:pt x="7466" y="2040"/>
                  </a:lnTo>
                  <a:lnTo>
                    <a:pt x="6740" y="2455"/>
                  </a:lnTo>
                  <a:cubicBezTo>
                    <a:pt x="6222" y="2766"/>
                    <a:pt x="5911" y="3353"/>
                    <a:pt x="5980" y="3975"/>
                  </a:cubicBezTo>
                  <a:lnTo>
                    <a:pt x="6187" y="6049"/>
                  </a:lnTo>
                  <a:lnTo>
                    <a:pt x="5980" y="6257"/>
                  </a:lnTo>
                  <a:lnTo>
                    <a:pt x="3941" y="6049"/>
                  </a:lnTo>
                  <a:cubicBezTo>
                    <a:pt x="3906" y="6047"/>
                    <a:pt x="3871" y="6046"/>
                    <a:pt x="3837" y="6046"/>
                  </a:cubicBezTo>
                  <a:cubicBezTo>
                    <a:pt x="3254" y="6046"/>
                    <a:pt x="2713" y="6320"/>
                    <a:pt x="2420" y="6810"/>
                  </a:cubicBezTo>
                  <a:lnTo>
                    <a:pt x="2005" y="7570"/>
                  </a:lnTo>
                  <a:lnTo>
                    <a:pt x="1556" y="8296"/>
                  </a:lnTo>
                  <a:cubicBezTo>
                    <a:pt x="1245" y="8815"/>
                    <a:pt x="1314" y="9506"/>
                    <a:pt x="1659" y="9990"/>
                  </a:cubicBezTo>
                  <a:lnTo>
                    <a:pt x="2835" y="11580"/>
                  </a:lnTo>
                  <a:cubicBezTo>
                    <a:pt x="2765" y="11753"/>
                    <a:pt x="2731" y="11822"/>
                    <a:pt x="2696" y="12064"/>
                  </a:cubicBezTo>
                  <a:lnTo>
                    <a:pt x="933" y="12824"/>
                  </a:lnTo>
                  <a:cubicBezTo>
                    <a:pt x="346" y="13101"/>
                    <a:pt x="0" y="13654"/>
                    <a:pt x="0" y="14241"/>
                  </a:cubicBezTo>
                  <a:lnTo>
                    <a:pt x="0" y="15105"/>
                  </a:lnTo>
                  <a:lnTo>
                    <a:pt x="0" y="15970"/>
                  </a:lnTo>
                  <a:cubicBezTo>
                    <a:pt x="0" y="16592"/>
                    <a:pt x="346" y="17145"/>
                    <a:pt x="933" y="17421"/>
                  </a:cubicBezTo>
                  <a:lnTo>
                    <a:pt x="2662" y="18182"/>
                  </a:lnTo>
                  <a:cubicBezTo>
                    <a:pt x="2696" y="18389"/>
                    <a:pt x="2731" y="18527"/>
                    <a:pt x="2835" y="18735"/>
                  </a:cubicBezTo>
                  <a:lnTo>
                    <a:pt x="1728" y="20221"/>
                  </a:lnTo>
                  <a:cubicBezTo>
                    <a:pt x="1383" y="20739"/>
                    <a:pt x="1348" y="21396"/>
                    <a:pt x="1659" y="21915"/>
                  </a:cubicBezTo>
                  <a:lnTo>
                    <a:pt x="2074" y="22641"/>
                  </a:lnTo>
                  <a:lnTo>
                    <a:pt x="2523" y="23366"/>
                  </a:lnTo>
                  <a:cubicBezTo>
                    <a:pt x="2819" y="23859"/>
                    <a:pt x="3364" y="24164"/>
                    <a:pt x="3921" y="24164"/>
                  </a:cubicBezTo>
                  <a:cubicBezTo>
                    <a:pt x="3950" y="24164"/>
                    <a:pt x="3980" y="24163"/>
                    <a:pt x="4010" y="24161"/>
                  </a:cubicBezTo>
                  <a:lnTo>
                    <a:pt x="5842" y="23989"/>
                  </a:lnTo>
                  <a:cubicBezTo>
                    <a:pt x="6015" y="24161"/>
                    <a:pt x="6153" y="24334"/>
                    <a:pt x="6326" y="24438"/>
                  </a:cubicBezTo>
                  <a:lnTo>
                    <a:pt x="6153" y="26235"/>
                  </a:lnTo>
                  <a:cubicBezTo>
                    <a:pt x="6118" y="26823"/>
                    <a:pt x="6395" y="27445"/>
                    <a:pt x="6913" y="27722"/>
                  </a:cubicBezTo>
                  <a:lnTo>
                    <a:pt x="7674" y="28171"/>
                  </a:lnTo>
                  <a:lnTo>
                    <a:pt x="8400" y="28586"/>
                  </a:lnTo>
                  <a:cubicBezTo>
                    <a:pt x="8638" y="28729"/>
                    <a:pt x="8914" y="28799"/>
                    <a:pt x="9189" y="28799"/>
                  </a:cubicBezTo>
                  <a:cubicBezTo>
                    <a:pt x="9511" y="28799"/>
                    <a:pt x="9832" y="28703"/>
                    <a:pt x="10093" y="28517"/>
                  </a:cubicBezTo>
                  <a:lnTo>
                    <a:pt x="11545" y="27480"/>
                  </a:lnTo>
                  <a:cubicBezTo>
                    <a:pt x="11752" y="27514"/>
                    <a:pt x="11994" y="27618"/>
                    <a:pt x="12236" y="27652"/>
                  </a:cubicBezTo>
                  <a:lnTo>
                    <a:pt x="12962" y="29242"/>
                  </a:lnTo>
                  <a:cubicBezTo>
                    <a:pt x="13239" y="29796"/>
                    <a:pt x="13792" y="30141"/>
                    <a:pt x="14414" y="30141"/>
                  </a:cubicBezTo>
                  <a:lnTo>
                    <a:pt x="16142" y="30141"/>
                  </a:lnTo>
                  <a:cubicBezTo>
                    <a:pt x="16730" y="30141"/>
                    <a:pt x="17283" y="29796"/>
                    <a:pt x="17559" y="29242"/>
                  </a:cubicBezTo>
                  <a:lnTo>
                    <a:pt x="18320" y="27549"/>
                  </a:lnTo>
                  <a:cubicBezTo>
                    <a:pt x="18562" y="27514"/>
                    <a:pt x="18700" y="27445"/>
                    <a:pt x="18942" y="27376"/>
                  </a:cubicBezTo>
                  <a:lnTo>
                    <a:pt x="20394" y="28413"/>
                  </a:lnTo>
                  <a:cubicBezTo>
                    <a:pt x="20687" y="28608"/>
                    <a:pt x="21024" y="28715"/>
                    <a:pt x="21355" y="28715"/>
                  </a:cubicBezTo>
                  <a:cubicBezTo>
                    <a:pt x="21610" y="28715"/>
                    <a:pt x="21862" y="28652"/>
                    <a:pt x="22087" y="28517"/>
                  </a:cubicBezTo>
                  <a:lnTo>
                    <a:pt x="22813" y="28067"/>
                  </a:lnTo>
                  <a:lnTo>
                    <a:pt x="23574" y="27652"/>
                  </a:lnTo>
                  <a:cubicBezTo>
                    <a:pt x="24092" y="27341"/>
                    <a:pt x="24369" y="26754"/>
                    <a:pt x="24334" y="26132"/>
                  </a:cubicBezTo>
                  <a:lnTo>
                    <a:pt x="24161" y="24196"/>
                  </a:lnTo>
                  <a:lnTo>
                    <a:pt x="24507" y="23850"/>
                  </a:lnTo>
                  <a:lnTo>
                    <a:pt x="26408" y="24023"/>
                  </a:lnTo>
                  <a:cubicBezTo>
                    <a:pt x="26438" y="24025"/>
                    <a:pt x="26467" y="24026"/>
                    <a:pt x="26497" y="24026"/>
                  </a:cubicBezTo>
                  <a:cubicBezTo>
                    <a:pt x="27058" y="24026"/>
                    <a:pt x="27633" y="23720"/>
                    <a:pt x="27929" y="23228"/>
                  </a:cubicBezTo>
                  <a:lnTo>
                    <a:pt x="28344" y="22502"/>
                  </a:lnTo>
                  <a:lnTo>
                    <a:pt x="28793" y="21776"/>
                  </a:lnTo>
                  <a:cubicBezTo>
                    <a:pt x="29070" y="21258"/>
                    <a:pt x="29035" y="20567"/>
                    <a:pt x="28689" y="20083"/>
                  </a:cubicBezTo>
                  <a:lnTo>
                    <a:pt x="27480" y="18389"/>
                  </a:lnTo>
                  <a:cubicBezTo>
                    <a:pt x="27514" y="18285"/>
                    <a:pt x="27514" y="18182"/>
                    <a:pt x="27583" y="18043"/>
                  </a:cubicBezTo>
                  <a:lnTo>
                    <a:pt x="29381" y="17248"/>
                  </a:lnTo>
                  <a:cubicBezTo>
                    <a:pt x="29934" y="16972"/>
                    <a:pt x="30314" y="16419"/>
                    <a:pt x="30314" y="15797"/>
                  </a:cubicBezTo>
                  <a:lnTo>
                    <a:pt x="30314" y="14933"/>
                  </a:lnTo>
                  <a:lnTo>
                    <a:pt x="30314" y="14068"/>
                  </a:lnTo>
                  <a:cubicBezTo>
                    <a:pt x="30314" y="13481"/>
                    <a:pt x="29968" y="12928"/>
                    <a:pt x="29381" y="12651"/>
                  </a:cubicBezTo>
                  <a:lnTo>
                    <a:pt x="27307" y="11822"/>
                  </a:lnTo>
                  <a:cubicBezTo>
                    <a:pt x="27272" y="11753"/>
                    <a:pt x="27272" y="11718"/>
                    <a:pt x="27272" y="11614"/>
                  </a:cubicBezTo>
                  <a:lnTo>
                    <a:pt x="28516" y="9886"/>
                  </a:lnTo>
                  <a:cubicBezTo>
                    <a:pt x="28862" y="9368"/>
                    <a:pt x="28931" y="8711"/>
                    <a:pt x="28620" y="8192"/>
                  </a:cubicBezTo>
                  <a:lnTo>
                    <a:pt x="28171" y="7467"/>
                  </a:lnTo>
                  <a:lnTo>
                    <a:pt x="27756" y="6741"/>
                  </a:lnTo>
                  <a:cubicBezTo>
                    <a:pt x="27461" y="6248"/>
                    <a:pt x="26916" y="5943"/>
                    <a:pt x="26329" y="5943"/>
                  </a:cubicBezTo>
                  <a:cubicBezTo>
                    <a:pt x="26298" y="5943"/>
                    <a:pt x="26267" y="5944"/>
                    <a:pt x="26235" y="5946"/>
                  </a:cubicBezTo>
                  <a:lnTo>
                    <a:pt x="23988" y="6188"/>
                  </a:lnTo>
                  <a:lnTo>
                    <a:pt x="23885" y="6084"/>
                  </a:lnTo>
                  <a:lnTo>
                    <a:pt x="24127" y="3941"/>
                  </a:lnTo>
                  <a:cubicBezTo>
                    <a:pt x="24161" y="3319"/>
                    <a:pt x="23850" y="2731"/>
                    <a:pt x="23332" y="2420"/>
                  </a:cubicBezTo>
                  <a:lnTo>
                    <a:pt x="22606" y="1971"/>
                  </a:lnTo>
                  <a:lnTo>
                    <a:pt x="21880" y="1556"/>
                  </a:lnTo>
                  <a:cubicBezTo>
                    <a:pt x="21641" y="1413"/>
                    <a:pt x="21366" y="1343"/>
                    <a:pt x="21091" y="1343"/>
                  </a:cubicBezTo>
                  <a:cubicBezTo>
                    <a:pt x="20769" y="1343"/>
                    <a:pt x="20447" y="1439"/>
                    <a:pt x="20186" y="1625"/>
                  </a:cubicBezTo>
                  <a:lnTo>
                    <a:pt x="18354" y="2939"/>
                  </a:lnTo>
                  <a:cubicBezTo>
                    <a:pt x="18320" y="2939"/>
                    <a:pt x="18285" y="2904"/>
                    <a:pt x="18251" y="2904"/>
                  </a:cubicBezTo>
                  <a:lnTo>
                    <a:pt x="17317" y="899"/>
                  </a:lnTo>
                  <a:cubicBezTo>
                    <a:pt x="17075" y="346"/>
                    <a:pt x="16522" y="0"/>
                    <a:pt x="1590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20"/>
            <p:cNvSpPr/>
            <p:nvPr/>
          </p:nvSpPr>
          <p:spPr>
            <a:xfrm>
              <a:off x="8534848" y="4647658"/>
              <a:ext cx="1026219" cy="1027954"/>
            </a:xfrm>
            <a:custGeom>
              <a:rect b="b" l="l" r="r" t="t"/>
              <a:pathLst>
                <a:path extrusionOk="0" h="20152" w="20118">
                  <a:moveTo>
                    <a:pt x="10059" y="1141"/>
                  </a:moveTo>
                  <a:cubicBezTo>
                    <a:pt x="15036" y="1141"/>
                    <a:pt x="19046" y="5150"/>
                    <a:pt x="19046" y="10128"/>
                  </a:cubicBezTo>
                  <a:cubicBezTo>
                    <a:pt x="19046" y="15105"/>
                    <a:pt x="15036" y="19115"/>
                    <a:pt x="10059" y="19115"/>
                  </a:cubicBezTo>
                  <a:cubicBezTo>
                    <a:pt x="5082" y="19115"/>
                    <a:pt x="1072" y="15105"/>
                    <a:pt x="1072" y="10128"/>
                  </a:cubicBezTo>
                  <a:cubicBezTo>
                    <a:pt x="1072" y="5150"/>
                    <a:pt x="5082" y="1141"/>
                    <a:pt x="10059" y="1141"/>
                  </a:cubicBezTo>
                  <a:close/>
                  <a:moveTo>
                    <a:pt x="10059" y="0"/>
                  </a:moveTo>
                  <a:cubicBezTo>
                    <a:pt x="4494" y="0"/>
                    <a:pt x="0" y="4563"/>
                    <a:pt x="0" y="10093"/>
                  </a:cubicBezTo>
                  <a:cubicBezTo>
                    <a:pt x="0" y="15658"/>
                    <a:pt x="4528" y="20152"/>
                    <a:pt x="10059" y="20152"/>
                  </a:cubicBezTo>
                  <a:cubicBezTo>
                    <a:pt x="15624" y="20152"/>
                    <a:pt x="20117" y="15658"/>
                    <a:pt x="20117" y="10093"/>
                  </a:cubicBezTo>
                  <a:cubicBezTo>
                    <a:pt x="20117" y="4494"/>
                    <a:pt x="15589" y="0"/>
                    <a:pt x="1005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20"/>
            <p:cNvSpPr/>
            <p:nvPr/>
          </p:nvSpPr>
          <p:spPr>
            <a:xfrm>
              <a:off x="7355300" y="3662050"/>
              <a:ext cx="1179606" cy="1183126"/>
            </a:xfrm>
            <a:custGeom>
              <a:rect b="b" l="l" r="r" t="t"/>
              <a:pathLst>
                <a:path extrusionOk="0" h="23194" w="23125">
                  <a:moveTo>
                    <a:pt x="11528" y="7193"/>
                  </a:moveTo>
                  <a:cubicBezTo>
                    <a:pt x="11782" y="7193"/>
                    <a:pt x="12042" y="7215"/>
                    <a:pt x="12306" y="7259"/>
                  </a:cubicBezTo>
                  <a:cubicBezTo>
                    <a:pt x="14172" y="7535"/>
                    <a:pt x="15693" y="9056"/>
                    <a:pt x="15969" y="10923"/>
                  </a:cubicBezTo>
                  <a:cubicBezTo>
                    <a:pt x="16444" y="13707"/>
                    <a:pt x="14283" y="16173"/>
                    <a:pt x="11555" y="16173"/>
                  </a:cubicBezTo>
                  <a:cubicBezTo>
                    <a:pt x="11302" y="16173"/>
                    <a:pt x="11045" y="16151"/>
                    <a:pt x="10785" y="16108"/>
                  </a:cubicBezTo>
                  <a:cubicBezTo>
                    <a:pt x="8953" y="15796"/>
                    <a:pt x="7432" y="14276"/>
                    <a:pt x="7121" y="12444"/>
                  </a:cubicBezTo>
                  <a:cubicBezTo>
                    <a:pt x="6647" y="9631"/>
                    <a:pt x="8803" y="7193"/>
                    <a:pt x="11528" y="7193"/>
                  </a:cubicBezTo>
                  <a:close/>
                  <a:moveTo>
                    <a:pt x="10888" y="0"/>
                  </a:moveTo>
                  <a:cubicBezTo>
                    <a:pt x="10404" y="0"/>
                    <a:pt x="9990" y="242"/>
                    <a:pt x="9817" y="692"/>
                  </a:cubicBezTo>
                  <a:lnTo>
                    <a:pt x="9126" y="2178"/>
                  </a:lnTo>
                  <a:cubicBezTo>
                    <a:pt x="9056" y="2178"/>
                    <a:pt x="9022" y="2212"/>
                    <a:pt x="8953" y="2212"/>
                  </a:cubicBezTo>
                  <a:lnTo>
                    <a:pt x="7639" y="1383"/>
                  </a:lnTo>
                  <a:cubicBezTo>
                    <a:pt x="7430" y="1231"/>
                    <a:pt x="7179" y="1152"/>
                    <a:pt x="6933" y="1152"/>
                  </a:cubicBezTo>
                  <a:cubicBezTo>
                    <a:pt x="6731" y="1152"/>
                    <a:pt x="6532" y="1205"/>
                    <a:pt x="6360" y="1314"/>
                  </a:cubicBezTo>
                  <a:lnTo>
                    <a:pt x="5773" y="1659"/>
                  </a:lnTo>
                  <a:lnTo>
                    <a:pt x="5220" y="2005"/>
                  </a:lnTo>
                  <a:cubicBezTo>
                    <a:pt x="4840" y="2247"/>
                    <a:pt x="4563" y="2696"/>
                    <a:pt x="4632" y="3180"/>
                  </a:cubicBezTo>
                  <a:lnTo>
                    <a:pt x="4805" y="4770"/>
                  </a:lnTo>
                  <a:lnTo>
                    <a:pt x="4632" y="4943"/>
                  </a:lnTo>
                  <a:lnTo>
                    <a:pt x="3077" y="4770"/>
                  </a:lnTo>
                  <a:cubicBezTo>
                    <a:pt x="3042" y="4768"/>
                    <a:pt x="3008" y="4767"/>
                    <a:pt x="2974" y="4767"/>
                  </a:cubicBezTo>
                  <a:cubicBezTo>
                    <a:pt x="2530" y="4767"/>
                    <a:pt x="2126" y="4975"/>
                    <a:pt x="1901" y="5392"/>
                  </a:cubicBezTo>
                  <a:lnTo>
                    <a:pt x="1556" y="5945"/>
                  </a:lnTo>
                  <a:lnTo>
                    <a:pt x="1210" y="6498"/>
                  </a:lnTo>
                  <a:cubicBezTo>
                    <a:pt x="1003" y="6913"/>
                    <a:pt x="1003" y="7432"/>
                    <a:pt x="1245" y="7812"/>
                  </a:cubicBezTo>
                  <a:lnTo>
                    <a:pt x="2109" y="9022"/>
                  </a:lnTo>
                  <a:cubicBezTo>
                    <a:pt x="2074" y="9160"/>
                    <a:pt x="2074" y="9229"/>
                    <a:pt x="2040" y="9367"/>
                  </a:cubicBezTo>
                  <a:lnTo>
                    <a:pt x="692" y="9955"/>
                  </a:lnTo>
                  <a:cubicBezTo>
                    <a:pt x="242" y="10128"/>
                    <a:pt x="0" y="10577"/>
                    <a:pt x="0" y="11061"/>
                  </a:cubicBezTo>
                  <a:lnTo>
                    <a:pt x="0" y="11683"/>
                  </a:lnTo>
                  <a:lnTo>
                    <a:pt x="0" y="12340"/>
                  </a:lnTo>
                  <a:cubicBezTo>
                    <a:pt x="0" y="12824"/>
                    <a:pt x="242" y="13239"/>
                    <a:pt x="692" y="13411"/>
                  </a:cubicBezTo>
                  <a:lnTo>
                    <a:pt x="1971" y="14034"/>
                  </a:lnTo>
                  <a:cubicBezTo>
                    <a:pt x="2040" y="14206"/>
                    <a:pt x="2074" y="14276"/>
                    <a:pt x="2109" y="14448"/>
                  </a:cubicBezTo>
                  <a:lnTo>
                    <a:pt x="1279" y="15589"/>
                  </a:lnTo>
                  <a:cubicBezTo>
                    <a:pt x="1037" y="15969"/>
                    <a:pt x="1003" y="16488"/>
                    <a:pt x="1245" y="16868"/>
                  </a:cubicBezTo>
                  <a:lnTo>
                    <a:pt x="1590" y="17456"/>
                  </a:lnTo>
                  <a:lnTo>
                    <a:pt x="1901" y="18009"/>
                  </a:lnTo>
                  <a:cubicBezTo>
                    <a:pt x="2087" y="18349"/>
                    <a:pt x="2495" y="18607"/>
                    <a:pt x="2926" y="18607"/>
                  </a:cubicBezTo>
                  <a:cubicBezTo>
                    <a:pt x="2976" y="18607"/>
                    <a:pt x="3026" y="18603"/>
                    <a:pt x="3077" y="18596"/>
                  </a:cubicBezTo>
                  <a:lnTo>
                    <a:pt x="4459" y="18493"/>
                  </a:lnTo>
                  <a:lnTo>
                    <a:pt x="4805" y="18838"/>
                  </a:lnTo>
                  <a:lnTo>
                    <a:pt x="4667" y="20152"/>
                  </a:lnTo>
                  <a:cubicBezTo>
                    <a:pt x="4632" y="20636"/>
                    <a:pt x="4840" y="21085"/>
                    <a:pt x="5254" y="21327"/>
                  </a:cubicBezTo>
                  <a:lnTo>
                    <a:pt x="5842" y="21673"/>
                  </a:lnTo>
                  <a:lnTo>
                    <a:pt x="6395" y="22018"/>
                  </a:lnTo>
                  <a:cubicBezTo>
                    <a:pt x="6578" y="22118"/>
                    <a:pt x="6792" y="22170"/>
                    <a:pt x="7008" y="22170"/>
                  </a:cubicBezTo>
                  <a:cubicBezTo>
                    <a:pt x="7242" y="22170"/>
                    <a:pt x="7476" y="22109"/>
                    <a:pt x="7674" y="21984"/>
                  </a:cubicBezTo>
                  <a:lnTo>
                    <a:pt x="8814" y="21154"/>
                  </a:lnTo>
                  <a:lnTo>
                    <a:pt x="9333" y="21292"/>
                  </a:lnTo>
                  <a:lnTo>
                    <a:pt x="9886" y="22502"/>
                  </a:lnTo>
                  <a:cubicBezTo>
                    <a:pt x="10059" y="22917"/>
                    <a:pt x="10508" y="23193"/>
                    <a:pt x="10958" y="23193"/>
                  </a:cubicBezTo>
                  <a:lnTo>
                    <a:pt x="12271" y="23193"/>
                  </a:lnTo>
                  <a:cubicBezTo>
                    <a:pt x="12755" y="23193"/>
                    <a:pt x="13170" y="22917"/>
                    <a:pt x="13343" y="22502"/>
                  </a:cubicBezTo>
                  <a:lnTo>
                    <a:pt x="13896" y="21189"/>
                  </a:lnTo>
                  <a:cubicBezTo>
                    <a:pt x="14068" y="21154"/>
                    <a:pt x="14207" y="21119"/>
                    <a:pt x="14379" y="21085"/>
                  </a:cubicBezTo>
                  <a:lnTo>
                    <a:pt x="15520" y="21880"/>
                  </a:lnTo>
                  <a:cubicBezTo>
                    <a:pt x="15729" y="22032"/>
                    <a:pt x="15980" y="22111"/>
                    <a:pt x="16227" y="22111"/>
                  </a:cubicBezTo>
                  <a:cubicBezTo>
                    <a:pt x="16429" y="22111"/>
                    <a:pt x="16628" y="22058"/>
                    <a:pt x="16799" y="21949"/>
                  </a:cubicBezTo>
                  <a:lnTo>
                    <a:pt x="17352" y="21603"/>
                  </a:lnTo>
                  <a:lnTo>
                    <a:pt x="17905" y="21258"/>
                  </a:lnTo>
                  <a:cubicBezTo>
                    <a:pt x="18320" y="21016"/>
                    <a:pt x="18562" y="20566"/>
                    <a:pt x="18527" y="20083"/>
                  </a:cubicBezTo>
                  <a:lnTo>
                    <a:pt x="18389" y="18596"/>
                  </a:lnTo>
                  <a:lnTo>
                    <a:pt x="18666" y="18354"/>
                  </a:lnTo>
                  <a:lnTo>
                    <a:pt x="20083" y="18493"/>
                  </a:lnTo>
                  <a:cubicBezTo>
                    <a:pt x="20117" y="18495"/>
                    <a:pt x="20152" y="18496"/>
                    <a:pt x="20185" y="18496"/>
                  </a:cubicBezTo>
                  <a:cubicBezTo>
                    <a:pt x="20625" y="18496"/>
                    <a:pt x="21001" y="18288"/>
                    <a:pt x="21258" y="17870"/>
                  </a:cubicBezTo>
                  <a:lnTo>
                    <a:pt x="21604" y="17317"/>
                  </a:lnTo>
                  <a:lnTo>
                    <a:pt x="21915" y="16764"/>
                  </a:lnTo>
                  <a:cubicBezTo>
                    <a:pt x="22122" y="16350"/>
                    <a:pt x="22122" y="15831"/>
                    <a:pt x="21846" y="15451"/>
                  </a:cubicBezTo>
                  <a:lnTo>
                    <a:pt x="20947" y="14206"/>
                  </a:lnTo>
                  <a:cubicBezTo>
                    <a:pt x="20981" y="14068"/>
                    <a:pt x="20981" y="14034"/>
                    <a:pt x="21051" y="13930"/>
                  </a:cubicBezTo>
                  <a:lnTo>
                    <a:pt x="22433" y="13308"/>
                  </a:lnTo>
                  <a:cubicBezTo>
                    <a:pt x="22848" y="13135"/>
                    <a:pt x="23124" y="12686"/>
                    <a:pt x="23124" y="12202"/>
                  </a:cubicBezTo>
                  <a:lnTo>
                    <a:pt x="23124" y="11580"/>
                  </a:lnTo>
                  <a:lnTo>
                    <a:pt x="23124" y="10888"/>
                  </a:lnTo>
                  <a:cubicBezTo>
                    <a:pt x="23124" y="10404"/>
                    <a:pt x="22848" y="9955"/>
                    <a:pt x="22433" y="9782"/>
                  </a:cubicBezTo>
                  <a:lnTo>
                    <a:pt x="20912" y="9091"/>
                  </a:lnTo>
                  <a:cubicBezTo>
                    <a:pt x="20912" y="9022"/>
                    <a:pt x="20878" y="9022"/>
                    <a:pt x="20878" y="8918"/>
                  </a:cubicBezTo>
                  <a:lnTo>
                    <a:pt x="21811" y="7639"/>
                  </a:lnTo>
                  <a:cubicBezTo>
                    <a:pt x="22088" y="7259"/>
                    <a:pt x="22122" y="6740"/>
                    <a:pt x="21846" y="6326"/>
                  </a:cubicBezTo>
                  <a:lnTo>
                    <a:pt x="21500" y="5773"/>
                  </a:lnTo>
                  <a:lnTo>
                    <a:pt x="21154" y="5220"/>
                  </a:lnTo>
                  <a:cubicBezTo>
                    <a:pt x="20960" y="4831"/>
                    <a:pt x="20523" y="4594"/>
                    <a:pt x="20099" y="4594"/>
                  </a:cubicBezTo>
                  <a:cubicBezTo>
                    <a:pt x="20071" y="4594"/>
                    <a:pt x="20042" y="4595"/>
                    <a:pt x="20014" y="4597"/>
                  </a:cubicBezTo>
                  <a:lnTo>
                    <a:pt x="18320" y="4770"/>
                  </a:lnTo>
                  <a:lnTo>
                    <a:pt x="18216" y="4701"/>
                  </a:lnTo>
                  <a:lnTo>
                    <a:pt x="18389" y="3042"/>
                  </a:lnTo>
                  <a:cubicBezTo>
                    <a:pt x="18458" y="2593"/>
                    <a:pt x="18216" y="2143"/>
                    <a:pt x="17801" y="1867"/>
                  </a:cubicBezTo>
                  <a:lnTo>
                    <a:pt x="17248" y="1556"/>
                  </a:lnTo>
                  <a:lnTo>
                    <a:pt x="16661" y="1210"/>
                  </a:lnTo>
                  <a:cubicBezTo>
                    <a:pt x="16477" y="1093"/>
                    <a:pt x="16261" y="1033"/>
                    <a:pt x="16044" y="1033"/>
                  </a:cubicBezTo>
                  <a:cubicBezTo>
                    <a:pt x="15812" y="1033"/>
                    <a:pt x="15578" y="1102"/>
                    <a:pt x="15382" y="1245"/>
                  </a:cubicBezTo>
                  <a:lnTo>
                    <a:pt x="13999" y="2212"/>
                  </a:lnTo>
                  <a:cubicBezTo>
                    <a:pt x="13965" y="2212"/>
                    <a:pt x="13965" y="2212"/>
                    <a:pt x="13896" y="2178"/>
                  </a:cubicBezTo>
                  <a:lnTo>
                    <a:pt x="13204" y="692"/>
                  </a:lnTo>
                  <a:cubicBezTo>
                    <a:pt x="13031" y="242"/>
                    <a:pt x="12617" y="0"/>
                    <a:pt x="1213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20"/>
            <p:cNvSpPr/>
            <p:nvPr/>
          </p:nvSpPr>
          <p:spPr>
            <a:xfrm>
              <a:off x="7552758" y="3868333"/>
              <a:ext cx="781167" cy="781116"/>
            </a:xfrm>
            <a:custGeom>
              <a:rect b="b" l="l" r="r" t="t"/>
              <a:pathLst>
                <a:path extrusionOk="0" h="15313" w="15314">
                  <a:moveTo>
                    <a:pt x="7674" y="830"/>
                  </a:moveTo>
                  <a:cubicBezTo>
                    <a:pt x="11407" y="830"/>
                    <a:pt x="14483" y="3872"/>
                    <a:pt x="14483" y="7639"/>
                  </a:cubicBezTo>
                  <a:cubicBezTo>
                    <a:pt x="14483" y="11407"/>
                    <a:pt x="11407" y="14483"/>
                    <a:pt x="7674" y="14483"/>
                  </a:cubicBezTo>
                  <a:cubicBezTo>
                    <a:pt x="3907" y="14483"/>
                    <a:pt x="830" y="11407"/>
                    <a:pt x="830" y="7639"/>
                  </a:cubicBezTo>
                  <a:cubicBezTo>
                    <a:pt x="830" y="3872"/>
                    <a:pt x="3907" y="830"/>
                    <a:pt x="7674" y="830"/>
                  </a:cubicBezTo>
                  <a:close/>
                  <a:moveTo>
                    <a:pt x="7674" y="0"/>
                  </a:moveTo>
                  <a:cubicBezTo>
                    <a:pt x="3423" y="0"/>
                    <a:pt x="1" y="3422"/>
                    <a:pt x="1" y="7639"/>
                  </a:cubicBezTo>
                  <a:cubicBezTo>
                    <a:pt x="1" y="11891"/>
                    <a:pt x="3423" y="15313"/>
                    <a:pt x="7674" y="15313"/>
                  </a:cubicBezTo>
                  <a:cubicBezTo>
                    <a:pt x="11891" y="15313"/>
                    <a:pt x="15313" y="11856"/>
                    <a:pt x="15313" y="7639"/>
                  </a:cubicBezTo>
                  <a:cubicBezTo>
                    <a:pt x="15313" y="3422"/>
                    <a:pt x="11891" y="0"/>
                    <a:pt x="767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0" name="Google Shape;260;p20"/>
          <p:cNvSpPr/>
          <p:nvPr/>
        </p:nvSpPr>
        <p:spPr>
          <a:xfrm>
            <a:off x="6309429" y="0"/>
            <a:ext cx="2834579" cy="3017997"/>
          </a:xfrm>
          <a:custGeom>
            <a:rect b="b" l="l" r="r" t="t"/>
            <a:pathLst>
              <a:path extrusionOk="0" h="41004" w="38512">
                <a:moveTo>
                  <a:pt x="1125" y="0"/>
                </a:moveTo>
                <a:cubicBezTo>
                  <a:pt x="0" y="4377"/>
                  <a:pt x="2462" y="9119"/>
                  <a:pt x="5958" y="12037"/>
                </a:cubicBezTo>
                <a:cubicBezTo>
                  <a:pt x="9636" y="15077"/>
                  <a:pt x="14286" y="16688"/>
                  <a:pt x="18602" y="18724"/>
                </a:cubicBezTo>
                <a:cubicBezTo>
                  <a:pt x="21125" y="19909"/>
                  <a:pt x="23861" y="21703"/>
                  <a:pt x="24043" y="24438"/>
                </a:cubicBezTo>
                <a:cubicBezTo>
                  <a:pt x="24226" y="26748"/>
                  <a:pt x="22493" y="28876"/>
                  <a:pt x="22432" y="31186"/>
                </a:cubicBezTo>
                <a:cubicBezTo>
                  <a:pt x="22402" y="34347"/>
                  <a:pt x="25411" y="36627"/>
                  <a:pt x="28268" y="37964"/>
                </a:cubicBezTo>
                <a:cubicBezTo>
                  <a:pt x="31490" y="39484"/>
                  <a:pt x="34955" y="40518"/>
                  <a:pt x="38512" y="41004"/>
                </a:cubicBezTo>
                <a:lnTo>
                  <a:pt x="3851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61" name="Google Shape;261;p20"/>
          <p:cNvGrpSpPr/>
          <p:nvPr/>
        </p:nvGrpSpPr>
        <p:grpSpPr>
          <a:xfrm>
            <a:off x="7278096" y="-152400"/>
            <a:ext cx="2475510" cy="2262186"/>
            <a:chOff x="7355300" y="3662050"/>
            <a:chExt cx="2475510" cy="2262186"/>
          </a:xfrm>
        </p:grpSpPr>
        <p:sp>
          <p:nvSpPr>
            <p:cNvPr id="262" name="Google Shape;262;p20"/>
            <p:cNvSpPr/>
            <p:nvPr/>
          </p:nvSpPr>
          <p:spPr>
            <a:xfrm>
              <a:off x="8284492" y="4386693"/>
              <a:ext cx="1546317" cy="1537543"/>
            </a:xfrm>
            <a:custGeom>
              <a:rect b="b" l="l" r="r" t="t"/>
              <a:pathLst>
                <a:path extrusionOk="0" h="30142" w="30314">
                  <a:moveTo>
                    <a:pt x="14935" y="9279"/>
                  </a:moveTo>
                  <a:cubicBezTo>
                    <a:pt x="15274" y="9279"/>
                    <a:pt x="15619" y="9308"/>
                    <a:pt x="15969" y="9368"/>
                  </a:cubicBezTo>
                  <a:cubicBezTo>
                    <a:pt x="18423" y="9817"/>
                    <a:pt x="20394" y="11787"/>
                    <a:pt x="20808" y="14207"/>
                  </a:cubicBezTo>
                  <a:cubicBezTo>
                    <a:pt x="21377" y="17933"/>
                    <a:pt x="18542" y="21139"/>
                    <a:pt x="14990" y="21139"/>
                  </a:cubicBezTo>
                  <a:cubicBezTo>
                    <a:pt x="14654" y="21139"/>
                    <a:pt x="14311" y="21110"/>
                    <a:pt x="13965" y="21051"/>
                  </a:cubicBezTo>
                  <a:cubicBezTo>
                    <a:pt x="11510" y="20636"/>
                    <a:pt x="9506" y="18666"/>
                    <a:pt x="9125" y="16211"/>
                  </a:cubicBezTo>
                  <a:cubicBezTo>
                    <a:pt x="8525" y="12486"/>
                    <a:pt x="11358" y="9279"/>
                    <a:pt x="14935" y="9279"/>
                  </a:cubicBezTo>
                  <a:close/>
                  <a:moveTo>
                    <a:pt x="14172" y="0"/>
                  </a:moveTo>
                  <a:cubicBezTo>
                    <a:pt x="13584" y="0"/>
                    <a:pt x="12997" y="346"/>
                    <a:pt x="12755" y="899"/>
                  </a:cubicBezTo>
                  <a:lnTo>
                    <a:pt x="11856" y="2904"/>
                  </a:lnTo>
                  <a:cubicBezTo>
                    <a:pt x="11752" y="2939"/>
                    <a:pt x="11718" y="2939"/>
                    <a:pt x="11649" y="2939"/>
                  </a:cubicBezTo>
                  <a:lnTo>
                    <a:pt x="9920" y="1694"/>
                  </a:lnTo>
                  <a:cubicBezTo>
                    <a:pt x="9616" y="1485"/>
                    <a:pt x="9291" y="1380"/>
                    <a:pt x="8974" y="1380"/>
                  </a:cubicBezTo>
                  <a:cubicBezTo>
                    <a:pt x="8714" y="1380"/>
                    <a:pt x="8460" y="1450"/>
                    <a:pt x="8227" y="1590"/>
                  </a:cubicBezTo>
                  <a:lnTo>
                    <a:pt x="7466" y="2040"/>
                  </a:lnTo>
                  <a:lnTo>
                    <a:pt x="6740" y="2455"/>
                  </a:lnTo>
                  <a:cubicBezTo>
                    <a:pt x="6222" y="2766"/>
                    <a:pt x="5911" y="3353"/>
                    <a:pt x="5980" y="3975"/>
                  </a:cubicBezTo>
                  <a:lnTo>
                    <a:pt x="6187" y="6049"/>
                  </a:lnTo>
                  <a:lnTo>
                    <a:pt x="5980" y="6257"/>
                  </a:lnTo>
                  <a:lnTo>
                    <a:pt x="3941" y="6049"/>
                  </a:lnTo>
                  <a:cubicBezTo>
                    <a:pt x="3906" y="6047"/>
                    <a:pt x="3871" y="6046"/>
                    <a:pt x="3837" y="6046"/>
                  </a:cubicBezTo>
                  <a:cubicBezTo>
                    <a:pt x="3254" y="6046"/>
                    <a:pt x="2713" y="6320"/>
                    <a:pt x="2420" y="6810"/>
                  </a:cubicBezTo>
                  <a:lnTo>
                    <a:pt x="2005" y="7570"/>
                  </a:lnTo>
                  <a:lnTo>
                    <a:pt x="1556" y="8296"/>
                  </a:lnTo>
                  <a:cubicBezTo>
                    <a:pt x="1245" y="8815"/>
                    <a:pt x="1314" y="9506"/>
                    <a:pt x="1659" y="9990"/>
                  </a:cubicBezTo>
                  <a:lnTo>
                    <a:pt x="2835" y="11580"/>
                  </a:lnTo>
                  <a:cubicBezTo>
                    <a:pt x="2765" y="11753"/>
                    <a:pt x="2731" y="11822"/>
                    <a:pt x="2696" y="12064"/>
                  </a:cubicBezTo>
                  <a:lnTo>
                    <a:pt x="933" y="12824"/>
                  </a:lnTo>
                  <a:cubicBezTo>
                    <a:pt x="346" y="13101"/>
                    <a:pt x="0" y="13654"/>
                    <a:pt x="0" y="14241"/>
                  </a:cubicBezTo>
                  <a:lnTo>
                    <a:pt x="0" y="15105"/>
                  </a:lnTo>
                  <a:lnTo>
                    <a:pt x="0" y="15970"/>
                  </a:lnTo>
                  <a:cubicBezTo>
                    <a:pt x="0" y="16592"/>
                    <a:pt x="346" y="17145"/>
                    <a:pt x="933" y="17421"/>
                  </a:cubicBezTo>
                  <a:lnTo>
                    <a:pt x="2662" y="18182"/>
                  </a:lnTo>
                  <a:cubicBezTo>
                    <a:pt x="2696" y="18389"/>
                    <a:pt x="2731" y="18527"/>
                    <a:pt x="2835" y="18735"/>
                  </a:cubicBezTo>
                  <a:lnTo>
                    <a:pt x="1728" y="20221"/>
                  </a:lnTo>
                  <a:cubicBezTo>
                    <a:pt x="1383" y="20739"/>
                    <a:pt x="1348" y="21396"/>
                    <a:pt x="1659" y="21915"/>
                  </a:cubicBezTo>
                  <a:lnTo>
                    <a:pt x="2074" y="22641"/>
                  </a:lnTo>
                  <a:lnTo>
                    <a:pt x="2523" y="23366"/>
                  </a:lnTo>
                  <a:cubicBezTo>
                    <a:pt x="2819" y="23859"/>
                    <a:pt x="3364" y="24164"/>
                    <a:pt x="3921" y="24164"/>
                  </a:cubicBezTo>
                  <a:cubicBezTo>
                    <a:pt x="3950" y="24164"/>
                    <a:pt x="3980" y="24163"/>
                    <a:pt x="4010" y="24161"/>
                  </a:cubicBezTo>
                  <a:lnTo>
                    <a:pt x="5842" y="23989"/>
                  </a:lnTo>
                  <a:cubicBezTo>
                    <a:pt x="6015" y="24161"/>
                    <a:pt x="6153" y="24334"/>
                    <a:pt x="6326" y="24438"/>
                  </a:cubicBezTo>
                  <a:lnTo>
                    <a:pt x="6153" y="26235"/>
                  </a:lnTo>
                  <a:cubicBezTo>
                    <a:pt x="6118" y="26823"/>
                    <a:pt x="6395" y="27445"/>
                    <a:pt x="6913" y="27722"/>
                  </a:cubicBezTo>
                  <a:lnTo>
                    <a:pt x="7674" y="28171"/>
                  </a:lnTo>
                  <a:lnTo>
                    <a:pt x="8400" y="28586"/>
                  </a:lnTo>
                  <a:cubicBezTo>
                    <a:pt x="8638" y="28729"/>
                    <a:pt x="8914" y="28799"/>
                    <a:pt x="9189" y="28799"/>
                  </a:cubicBezTo>
                  <a:cubicBezTo>
                    <a:pt x="9511" y="28799"/>
                    <a:pt x="9832" y="28703"/>
                    <a:pt x="10093" y="28517"/>
                  </a:cubicBezTo>
                  <a:lnTo>
                    <a:pt x="11545" y="27480"/>
                  </a:lnTo>
                  <a:cubicBezTo>
                    <a:pt x="11752" y="27514"/>
                    <a:pt x="11994" y="27618"/>
                    <a:pt x="12236" y="27652"/>
                  </a:cubicBezTo>
                  <a:lnTo>
                    <a:pt x="12962" y="29242"/>
                  </a:lnTo>
                  <a:cubicBezTo>
                    <a:pt x="13239" y="29796"/>
                    <a:pt x="13792" y="30141"/>
                    <a:pt x="14414" y="30141"/>
                  </a:cubicBezTo>
                  <a:lnTo>
                    <a:pt x="16142" y="30141"/>
                  </a:lnTo>
                  <a:cubicBezTo>
                    <a:pt x="16730" y="30141"/>
                    <a:pt x="17283" y="29796"/>
                    <a:pt x="17559" y="29242"/>
                  </a:cubicBezTo>
                  <a:lnTo>
                    <a:pt x="18320" y="27549"/>
                  </a:lnTo>
                  <a:cubicBezTo>
                    <a:pt x="18562" y="27514"/>
                    <a:pt x="18700" y="27445"/>
                    <a:pt x="18942" y="27376"/>
                  </a:cubicBezTo>
                  <a:lnTo>
                    <a:pt x="20394" y="28413"/>
                  </a:lnTo>
                  <a:cubicBezTo>
                    <a:pt x="20687" y="28608"/>
                    <a:pt x="21024" y="28715"/>
                    <a:pt x="21355" y="28715"/>
                  </a:cubicBezTo>
                  <a:cubicBezTo>
                    <a:pt x="21610" y="28715"/>
                    <a:pt x="21862" y="28652"/>
                    <a:pt x="22087" y="28517"/>
                  </a:cubicBezTo>
                  <a:lnTo>
                    <a:pt x="22813" y="28067"/>
                  </a:lnTo>
                  <a:lnTo>
                    <a:pt x="23574" y="27652"/>
                  </a:lnTo>
                  <a:cubicBezTo>
                    <a:pt x="24092" y="27341"/>
                    <a:pt x="24369" y="26754"/>
                    <a:pt x="24334" y="26132"/>
                  </a:cubicBezTo>
                  <a:lnTo>
                    <a:pt x="24161" y="24196"/>
                  </a:lnTo>
                  <a:lnTo>
                    <a:pt x="24507" y="23850"/>
                  </a:lnTo>
                  <a:lnTo>
                    <a:pt x="26408" y="24023"/>
                  </a:lnTo>
                  <a:cubicBezTo>
                    <a:pt x="26438" y="24025"/>
                    <a:pt x="26467" y="24026"/>
                    <a:pt x="26497" y="24026"/>
                  </a:cubicBezTo>
                  <a:cubicBezTo>
                    <a:pt x="27058" y="24026"/>
                    <a:pt x="27633" y="23720"/>
                    <a:pt x="27929" y="23228"/>
                  </a:cubicBezTo>
                  <a:lnTo>
                    <a:pt x="28344" y="22502"/>
                  </a:lnTo>
                  <a:lnTo>
                    <a:pt x="28793" y="21776"/>
                  </a:lnTo>
                  <a:cubicBezTo>
                    <a:pt x="29070" y="21258"/>
                    <a:pt x="29035" y="20567"/>
                    <a:pt x="28689" y="20083"/>
                  </a:cubicBezTo>
                  <a:lnTo>
                    <a:pt x="27480" y="18389"/>
                  </a:lnTo>
                  <a:cubicBezTo>
                    <a:pt x="27514" y="18285"/>
                    <a:pt x="27514" y="18182"/>
                    <a:pt x="27583" y="18043"/>
                  </a:cubicBezTo>
                  <a:lnTo>
                    <a:pt x="29381" y="17248"/>
                  </a:lnTo>
                  <a:cubicBezTo>
                    <a:pt x="29934" y="16972"/>
                    <a:pt x="30314" y="16419"/>
                    <a:pt x="30314" y="15797"/>
                  </a:cubicBezTo>
                  <a:lnTo>
                    <a:pt x="30314" y="14933"/>
                  </a:lnTo>
                  <a:lnTo>
                    <a:pt x="30314" y="14068"/>
                  </a:lnTo>
                  <a:cubicBezTo>
                    <a:pt x="30314" y="13481"/>
                    <a:pt x="29968" y="12928"/>
                    <a:pt x="29381" y="12651"/>
                  </a:cubicBezTo>
                  <a:lnTo>
                    <a:pt x="27307" y="11822"/>
                  </a:lnTo>
                  <a:cubicBezTo>
                    <a:pt x="27272" y="11753"/>
                    <a:pt x="27272" y="11718"/>
                    <a:pt x="27272" y="11614"/>
                  </a:cubicBezTo>
                  <a:lnTo>
                    <a:pt x="28516" y="9886"/>
                  </a:lnTo>
                  <a:cubicBezTo>
                    <a:pt x="28862" y="9368"/>
                    <a:pt x="28931" y="8711"/>
                    <a:pt x="28620" y="8192"/>
                  </a:cubicBezTo>
                  <a:lnTo>
                    <a:pt x="28171" y="7467"/>
                  </a:lnTo>
                  <a:lnTo>
                    <a:pt x="27756" y="6741"/>
                  </a:lnTo>
                  <a:cubicBezTo>
                    <a:pt x="27461" y="6248"/>
                    <a:pt x="26916" y="5943"/>
                    <a:pt x="26329" y="5943"/>
                  </a:cubicBezTo>
                  <a:cubicBezTo>
                    <a:pt x="26298" y="5943"/>
                    <a:pt x="26267" y="5944"/>
                    <a:pt x="26235" y="5946"/>
                  </a:cubicBezTo>
                  <a:lnTo>
                    <a:pt x="23988" y="6188"/>
                  </a:lnTo>
                  <a:lnTo>
                    <a:pt x="23885" y="6084"/>
                  </a:lnTo>
                  <a:lnTo>
                    <a:pt x="24127" y="3941"/>
                  </a:lnTo>
                  <a:cubicBezTo>
                    <a:pt x="24161" y="3319"/>
                    <a:pt x="23850" y="2731"/>
                    <a:pt x="23332" y="2420"/>
                  </a:cubicBezTo>
                  <a:lnTo>
                    <a:pt x="22606" y="1971"/>
                  </a:lnTo>
                  <a:lnTo>
                    <a:pt x="21880" y="1556"/>
                  </a:lnTo>
                  <a:cubicBezTo>
                    <a:pt x="21641" y="1413"/>
                    <a:pt x="21366" y="1343"/>
                    <a:pt x="21091" y="1343"/>
                  </a:cubicBezTo>
                  <a:cubicBezTo>
                    <a:pt x="20769" y="1343"/>
                    <a:pt x="20447" y="1439"/>
                    <a:pt x="20186" y="1625"/>
                  </a:cubicBezTo>
                  <a:lnTo>
                    <a:pt x="18354" y="2939"/>
                  </a:lnTo>
                  <a:cubicBezTo>
                    <a:pt x="18320" y="2939"/>
                    <a:pt x="18285" y="2904"/>
                    <a:pt x="18251" y="2904"/>
                  </a:cubicBezTo>
                  <a:lnTo>
                    <a:pt x="17317" y="899"/>
                  </a:lnTo>
                  <a:cubicBezTo>
                    <a:pt x="17075" y="346"/>
                    <a:pt x="16522" y="0"/>
                    <a:pt x="1590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20"/>
            <p:cNvSpPr/>
            <p:nvPr/>
          </p:nvSpPr>
          <p:spPr>
            <a:xfrm>
              <a:off x="8534848" y="4647658"/>
              <a:ext cx="1026219" cy="1027954"/>
            </a:xfrm>
            <a:custGeom>
              <a:rect b="b" l="l" r="r" t="t"/>
              <a:pathLst>
                <a:path extrusionOk="0" h="20152" w="20118">
                  <a:moveTo>
                    <a:pt x="10059" y="1141"/>
                  </a:moveTo>
                  <a:cubicBezTo>
                    <a:pt x="15036" y="1141"/>
                    <a:pt x="19046" y="5150"/>
                    <a:pt x="19046" y="10128"/>
                  </a:cubicBezTo>
                  <a:cubicBezTo>
                    <a:pt x="19046" y="15105"/>
                    <a:pt x="15036" y="19115"/>
                    <a:pt x="10059" y="19115"/>
                  </a:cubicBezTo>
                  <a:cubicBezTo>
                    <a:pt x="5082" y="19115"/>
                    <a:pt x="1072" y="15105"/>
                    <a:pt x="1072" y="10128"/>
                  </a:cubicBezTo>
                  <a:cubicBezTo>
                    <a:pt x="1072" y="5150"/>
                    <a:pt x="5082" y="1141"/>
                    <a:pt x="10059" y="1141"/>
                  </a:cubicBezTo>
                  <a:close/>
                  <a:moveTo>
                    <a:pt x="10059" y="0"/>
                  </a:moveTo>
                  <a:cubicBezTo>
                    <a:pt x="4494" y="0"/>
                    <a:pt x="0" y="4563"/>
                    <a:pt x="0" y="10093"/>
                  </a:cubicBezTo>
                  <a:cubicBezTo>
                    <a:pt x="0" y="15658"/>
                    <a:pt x="4528" y="20152"/>
                    <a:pt x="10059" y="20152"/>
                  </a:cubicBezTo>
                  <a:cubicBezTo>
                    <a:pt x="15624" y="20152"/>
                    <a:pt x="20117" y="15658"/>
                    <a:pt x="20117" y="10093"/>
                  </a:cubicBezTo>
                  <a:cubicBezTo>
                    <a:pt x="20117" y="4494"/>
                    <a:pt x="15589" y="0"/>
                    <a:pt x="1005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20"/>
            <p:cNvSpPr/>
            <p:nvPr/>
          </p:nvSpPr>
          <p:spPr>
            <a:xfrm>
              <a:off x="7355300" y="3662050"/>
              <a:ext cx="1179606" cy="1183126"/>
            </a:xfrm>
            <a:custGeom>
              <a:rect b="b" l="l" r="r" t="t"/>
              <a:pathLst>
                <a:path extrusionOk="0" h="23194" w="23125">
                  <a:moveTo>
                    <a:pt x="11528" y="7193"/>
                  </a:moveTo>
                  <a:cubicBezTo>
                    <a:pt x="11782" y="7193"/>
                    <a:pt x="12042" y="7215"/>
                    <a:pt x="12306" y="7259"/>
                  </a:cubicBezTo>
                  <a:cubicBezTo>
                    <a:pt x="14172" y="7535"/>
                    <a:pt x="15693" y="9056"/>
                    <a:pt x="15969" y="10923"/>
                  </a:cubicBezTo>
                  <a:cubicBezTo>
                    <a:pt x="16444" y="13707"/>
                    <a:pt x="14283" y="16173"/>
                    <a:pt x="11555" y="16173"/>
                  </a:cubicBezTo>
                  <a:cubicBezTo>
                    <a:pt x="11302" y="16173"/>
                    <a:pt x="11045" y="16151"/>
                    <a:pt x="10785" y="16108"/>
                  </a:cubicBezTo>
                  <a:cubicBezTo>
                    <a:pt x="8953" y="15796"/>
                    <a:pt x="7432" y="14276"/>
                    <a:pt x="7121" y="12444"/>
                  </a:cubicBezTo>
                  <a:cubicBezTo>
                    <a:pt x="6647" y="9631"/>
                    <a:pt x="8803" y="7193"/>
                    <a:pt x="11528" y="7193"/>
                  </a:cubicBezTo>
                  <a:close/>
                  <a:moveTo>
                    <a:pt x="10888" y="0"/>
                  </a:moveTo>
                  <a:cubicBezTo>
                    <a:pt x="10404" y="0"/>
                    <a:pt x="9990" y="242"/>
                    <a:pt x="9817" y="692"/>
                  </a:cubicBezTo>
                  <a:lnTo>
                    <a:pt x="9126" y="2178"/>
                  </a:lnTo>
                  <a:cubicBezTo>
                    <a:pt x="9056" y="2178"/>
                    <a:pt x="9022" y="2212"/>
                    <a:pt x="8953" y="2212"/>
                  </a:cubicBezTo>
                  <a:lnTo>
                    <a:pt x="7639" y="1383"/>
                  </a:lnTo>
                  <a:cubicBezTo>
                    <a:pt x="7430" y="1231"/>
                    <a:pt x="7179" y="1152"/>
                    <a:pt x="6933" y="1152"/>
                  </a:cubicBezTo>
                  <a:cubicBezTo>
                    <a:pt x="6731" y="1152"/>
                    <a:pt x="6532" y="1205"/>
                    <a:pt x="6360" y="1314"/>
                  </a:cubicBezTo>
                  <a:lnTo>
                    <a:pt x="5773" y="1659"/>
                  </a:lnTo>
                  <a:lnTo>
                    <a:pt x="5220" y="2005"/>
                  </a:lnTo>
                  <a:cubicBezTo>
                    <a:pt x="4840" y="2247"/>
                    <a:pt x="4563" y="2696"/>
                    <a:pt x="4632" y="3180"/>
                  </a:cubicBezTo>
                  <a:lnTo>
                    <a:pt x="4805" y="4770"/>
                  </a:lnTo>
                  <a:lnTo>
                    <a:pt x="4632" y="4943"/>
                  </a:lnTo>
                  <a:lnTo>
                    <a:pt x="3077" y="4770"/>
                  </a:lnTo>
                  <a:cubicBezTo>
                    <a:pt x="3042" y="4768"/>
                    <a:pt x="3008" y="4767"/>
                    <a:pt x="2974" y="4767"/>
                  </a:cubicBezTo>
                  <a:cubicBezTo>
                    <a:pt x="2530" y="4767"/>
                    <a:pt x="2126" y="4975"/>
                    <a:pt x="1901" y="5392"/>
                  </a:cubicBezTo>
                  <a:lnTo>
                    <a:pt x="1556" y="5945"/>
                  </a:lnTo>
                  <a:lnTo>
                    <a:pt x="1210" y="6498"/>
                  </a:lnTo>
                  <a:cubicBezTo>
                    <a:pt x="1003" y="6913"/>
                    <a:pt x="1003" y="7432"/>
                    <a:pt x="1245" y="7812"/>
                  </a:cubicBezTo>
                  <a:lnTo>
                    <a:pt x="2109" y="9022"/>
                  </a:lnTo>
                  <a:cubicBezTo>
                    <a:pt x="2074" y="9160"/>
                    <a:pt x="2074" y="9229"/>
                    <a:pt x="2040" y="9367"/>
                  </a:cubicBezTo>
                  <a:lnTo>
                    <a:pt x="692" y="9955"/>
                  </a:lnTo>
                  <a:cubicBezTo>
                    <a:pt x="242" y="10128"/>
                    <a:pt x="0" y="10577"/>
                    <a:pt x="0" y="11061"/>
                  </a:cubicBezTo>
                  <a:lnTo>
                    <a:pt x="0" y="11683"/>
                  </a:lnTo>
                  <a:lnTo>
                    <a:pt x="0" y="12340"/>
                  </a:lnTo>
                  <a:cubicBezTo>
                    <a:pt x="0" y="12824"/>
                    <a:pt x="242" y="13239"/>
                    <a:pt x="692" y="13411"/>
                  </a:cubicBezTo>
                  <a:lnTo>
                    <a:pt x="1971" y="14034"/>
                  </a:lnTo>
                  <a:cubicBezTo>
                    <a:pt x="2040" y="14206"/>
                    <a:pt x="2074" y="14276"/>
                    <a:pt x="2109" y="14448"/>
                  </a:cubicBezTo>
                  <a:lnTo>
                    <a:pt x="1279" y="15589"/>
                  </a:lnTo>
                  <a:cubicBezTo>
                    <a:pt x="1037" y="15969"/>
                    <a:pt x="1003" y="16488"/>
                    <a:pt x="1245" y="16868"/>
                  </a:cubicBezTo>
                  <a:lnTo>
                    <a:pt x="1590" y="17456"/>
                  </a:lnTo>
                  <a:lnTo>
                    <a:pt x="1901" y="18009"/>
                  </a:lnTo>
                  <a:cubicBezTo>
                    <a:pt x="2087" y="18349"/>
                    <a:pt x="2495" y="18607"/>
                    <a:pt x="2926" y="18607"/>
                  </a:cubicBezTo>
                  <a:cubicBezTo>
                    <a:pt x="2976" y="18607"/>
                    <a:pt x="3026" y="18603"/>
                    <a:pt x="3077" y="18596"/>
                  </a:cubicBezTo>
                  <a:lnTo>
                    <a:pt x="4459" y="18493"/>
                  </a:lnTo>
                  <a:lnTo>
                    <a:pt x="4805" y="18838"/>
                  </a:lnTo>
                  <a:lnTo>
                    <a:pt x="4667" y="20152"/>
                  </a:lnTo>
                  <a:cubicBezTo>
                    <a:pt x="4632" y="20636"/>
                    <a:pt x="4840" y="21085"/>
                    <a:pt x="5254" y="21327"/>
                  </a:cubicBezTo>
                  <a:lnTo>
                    <a:pt x="5842" y="21673"/>
                  </a:lnTo>
                  <a:lnTo>
                    <a:pt x="6395" y="22018"/>
                  </a:lnTo>
                  <a:cubicBezTo>
                    <a:pt x="6578" y="22118"/>
                    <a:pt x="6792" y="22170"/>
                    <a:pt x="7008" y="22170"/>
                  </a:cubicBezTo>
                  <a:cubicBezTo>
                    <a:pt x="7242" y="22170"/>
                    <a:pt x="7476" y="22109"/>
                    <a:pt x="7674" y="21984"/>
                  </a:cubicBezTo>
                  <a:lnTo>
                    <a:pt x="8814" y="21154"/>
                  </a:lnTo>
                  <a:lnTo>
                    <a:pt x="9333" y="21292"/>
                  </a:lnTo>
                  <a:lnTo>
                    <a:pt x="9886" y="22502"/>
                  </a:lnTo>
                  <a:cubicBezTo>
                    <a:pt x="10059" y="22917"/>
                    <a:pt x="10508" y="23193"/>
                    <a:pt x="10958" y="23193"/>
                  </a:cubicBezTo>
                  <a:lnTo>
                    <a:pt x="12271" y="23193"/>
                  </a:lnTo>
                  <a:cubicBezTo>
                    <a:pt x="12755" y="23193"/>
                    <a:pt x="13170" y="22917"/>
                    <a:pt x="13343" y="22502"/>
                  </a:cubicBezTo>
                  <a:lnTo>
                    <a:pt x="13896" y="21189"/>
                  </a:lnTo>
                  <a:cubicBezTo>
                    <a:pt x="14068" y="21154"/>
                    <a:pt x="14207" y="21119"/>
                    <a:pt x="14379" y="21085"/>
                  </a:cubicBezTo>
                  <a:lnTo>
                    <a:pt x="15520" y="21880"/>
                  </a:lnTo>
                  <a:cubicBezTo>
                    <a:pt x="15729" y="22032"/>
                    <a:pt x="15980" y="22111"/>
                    <a:pt x="16227" y="22111"/>
                  </a:cubicBezTo>
                  <a:cubicBezTo>
                    <a:pt x="16429" y="22111"/>
                    <a:pt x="16628" y="22058"/>
                    <a:pt x="16799" y="21949"/>
                  </a:cubicBezTo>
                  <a:lnTo>
                    <a:pt x="17352" y="21603"/>
                  </a:lnTo>
                  <a:lnTo>
                    <a:pt x="17905" y="21258"/>
                  </a:lnTo>
                  <a:cubicBezTo>
                    <a:pt x="18320" y="21016"/>
                    <a:pt x="18562" y="20566"/>
                    <a:pt x="18527" y="20083"/>
                  </a:cubicBezTo>
                  <a:lnTo>
                    <a:pt x="18389" y="18596"/>
                  </a:lnTo>
                  <a:lnTo>
                    <a:pt x="18666" y="18354"/>
                  </a:lnTo>
                  <a:lnTo>
                    <a:pt x="20083" y="18493"/>
                  </a:lnTo>
                  <a:cubicBezTo>
                    <a:pt x="20117" y="18495"/>
                    <a:pt x="20152" y="18496"/>
                    <a:pt x="20185" y="18496"/>
                  </a:cubicBezTo>
                  <a:cubicBezTo>
                    <a:pt x="20625" y="18496"/>
                    <a:pt x="21001" y="18288"/>
                    <a:pt x="21258" y="17870"/>
                  </a:cubicBezTo>
                  <a:lnTo>
                    <a:pt x="21604" y="17317"/>
                  </a:lnTo>
                  <a:lnTo>
                    <a:pt x="21915" y="16764"/>
                  </a:lnTo>
                  <a:cubicBezTo>
                    <a:pt x="22122" y="16350"/>
                    <a:pt x="22122" y="15831"/>
                    <a:pt x="21846" y="15451"/>
                  </a:cubicBezTo>
                  <a:lnTo>
                    <a:pt x="20947" y="14206"/>
                  </a:lnTo>
                  <a:cubicBezTo>
                    <a:pt x="20981" y="14068"/>
                    <a:pt x="20981" y="14034"/>
                    <a:pt x="21051" y="13930"/>
                  </a:cubicBezTo>
                  <a:lnTo>
                    <a:pt x="22433" y="13308"/>
                  </a:lnTo>
                  <a:cubicBezTo>
                    <a:pt x="22848" y="13135"/>
                    <a:pt x="23124" y="12686"/>
                    <a:pt x="23124" y="12202"/>
                  </a:cubicBezTo>
                  <a:lnTo>
                    <a:pt x="23124" y="11580"/>
                  </a:lnTo>
                  <a:lnTo>
                    <a:pt x="23124" y="10888"/>
                  </a:lnTo>
                  <a:cubicBezTo>
                    <a:pt x="23124" y="10404"/>
                    <a:pt x="22848" y="9955"/>
                    <a:pt x="22433" y="9782"/>
                  </a:cubicBezTo>
                  <a:lnTo>
                    <a:pt x="20912" y="9091"/>
                  </a:lnTo>
                  <a:cubicBezTo>
                    <a:pt x="20912" y="9022"/>
                    <a:pt x="20878" y="9022"/>
                    <a:pt x="20878" y="8918"/>
                  </a:cubicBezTo>
                  <a:lnTo>
                    <a:pt x="21811" y="7639"/>
                  </a:lnTo>
                  <a:cubicBezTo>
                    <a:pt x="22088" y="7259"/>
                    <a:pt x="22122" y="6740"/>
                    <a:pt x="21846" y="6326"/>
                  </a:cubicBezTo>
                  <a:lnTo>
                    <a:pt x="21500" y="5773"/>
                  </a:lnTo>
                  <a:lnTo>
                    <a:pt x="21154" y="5220"/>
                  </a:lnTo>
                  <a:cubicBezTo>
                    <a:pt x="20960" y="4831"/>
                    <a:pt x="20523" y="4594"/>
                    <a:pt x="20099" y="4594"/>
                  </a:cubicBezTo>
                  <a:cubicBezTo>
                    <a:pt x="20071" y="4594"/>
                    <a:pt x="20042" y="4595"/>
                    <a:pt x="20014" y="4597"/>
                  </a:cubicBezTo>
                  <a:lnTo>
                    <a:pt x="18320" y="4770"/>
                  </a:lnTo>
                  <a:lnTo>
                    <a:pt x="18216" y="4701"/>
                  </a:lnTo>
                  <a:lnTo>
                    <a:pt x="18389" y="3042"/>
                  </a:lnTo>
                  <a:cubicBezTo>
                    <a:pt x="18458" y="2593"/>
                    <a:pt x="18216" y="2143"/>
                    <a:pt x="17801" y="1867"/>
                  </a:cubicBezTo>
                  <a:lnTo>
                    <a:pt x="17248" y="1556"/>
                  </a:lnTo>
                  <a:lnTo>
                    <a:pt x="16661" y="1210"/>
                  </a:lnTo>
                  <a:cubicBezTo>
                    <a:pt x="16477" y="1093"/>
                    <a:pt x="16261" y="1033"/>
                    <a:pt x="16044" y="1033"/>
                  </a:cubicBezTo>
                  <a:cubicBezTo>
                    <a:pt x="15812" y="1033"/>
                    <a:pt x="15578" y="1102"/>
                    <a:pt x="15382" y="1245"/>
                  </a:cubicBezTo>
                  <a:lnTo>
                    <a:pt x="13999" y="2212"/>
                  </a:lnTo>
                  <a:cubicBezTo>
                    <a:pt x="13965" y="2212"/>
                    <a:pt x="13965" y="2212"/>
                    <a:pt x="13896" y="2178"/>
                  </a:cubicBezTo>
                  <a:lnTo>
                    <a:pt x="13204" y="692"/>
                  </a:lnTo>
                  <a:cubicBezTo>
                    <a:pt x="13031" y="242"/>
                    <a:pt x="12617" y="0"/>
                    <a:pt x="1213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20"/>
            <p:cNvSpPr/>
            <p:nvPr/>
          </p:nvSpPr>
          <p:spPr>
            <a:xfrm>
              <a:off x="7552758" y="3868333"/>
              <a:ext cx="781167" cy="781116"/>
            </a:xfrm>
            <a:custGeom>
              <a:rect b="b" l="l" r="r" t="t"/>
              <a:pathLst>
                <a:path extrusionOk="0" h="15313" w="15314">
                  <a:moveTo>
                    <a:pt x="7674" y="830"/>
                  </a:moveTo>
                  <a:cubicBezTo>
                    <a:pt x="11407" y="830"/>
                    <a:pt x="14483" y="3872"/>
                    <a:pt x="14483" y="7639"/>
                  </a:cubicBezTo>
                  <a:cubicBezTo>
                    <a:pt x="14483" y="11407"/>
                    <a:pt x="11407" y="14483"/>
                    <a:pt x="7674" y="14483"/>
                  </a:cubicBezTo>
                  <a:cubicBezTo>
                    <a:pt x="3907" y="14483"/>
                    <a:pt x="830" y="11407"/>
                    <a:pt x="830" y="7639"/>
                  </a:cubicBezTo>
                  <a:cubicBezTo>
                    <a:pt x="830" y="3872"/>
                    <a:pt x="3907" y="830"/>
                    <a:pt x="7674" y="830"/>
                  </a:cubicBezTo>
                  <a:close/>
                  <a:moveTo>
                    <a:pt x="7674" y="0"/>
                  </a:moveTo>
                  <a:cubicBezTo>
                    <a:pt x="3423" y="0"/>
                    <a:pt x="1" y="3422"/>
                    <a:pt x="1" y="7639"/>
                  </a:cubicBezTo>
                  <a:cubicBezTo>
                    <a:pt x="1" y="11891"/>
                    <a:pt x="3423" y="15313"/>
                    <a:pt x="7674" y="15313"/>
                  </a:cubicBezTo>
                  <a:cubicBezTo>
                    <a:pt x="11891" y="15313"/>
                    <a:pt x="15313" y="11856"/>
                    <a:pt x="15313" y="7639"/>
                  </a:cubicBezTo>
                  <a:cubicBezTo>
                    <a:pt x="15313" y="3422"/>
                    <a:pt x="11891" y="0"/>
                    <a:pt x="767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6" name="Google Shape;266;p20"/>
          <p:cNvSpPr txBox="1"/>
          <p:nvPr>
            <p:ph idx="1" type="subTitle"/>
          </p:nvPr>
        </p:nvSpPr>
        <p:spPr>
          <a:xfrm>
            <a:off x="4801050" y="2366025"/>
            <a:ext cx="2887200" cy="10467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Montserrat"/>
              <a:buNone/>
              <a:defRPr>
                <a:solidFill>
                  <a:schemeClr val="accent6"/>
                </a:solidFill>
                <a:latin typeface="Montserrat"/>
                <a:ea typeface="Montserrat"/>
                <a:cs typeface="Montserrat"/>
                <a:sym typeface="Montserrat"/>
              </a:defRPr>
            </a:lvl1pPr>
            <a:lvl2pPr lvl="1" rtl="0" algn="ctr">
              <a:lnSpc>
                <a:spcPct val="100000"/>
              </a:lnSpc>
              <a:spcBef>
                <a:spcPts val="0"/>
              </a:spcBef>
              <a:spcAft>
                <a:spcPts val="0"/>
              </a:spcAft>
              <a:buClr>
                <a:schemeClr val="dk1"/>
              </a:buClr>
              <a:buSzPts val="1400"/>
              <a:buNone/>
              <a:defRPr>
                <a:solidFill>
                  <a:schemeClr val="dk1"/>
                </a:solidFill>
              </a:defRPr>
            </a:lvl2pPr>
            <a:lvl3pPr lvl="2" rtl="0" algn="ctr">
              <a:lnSpc>
                <a:spcPct val="100000"/>
              </a:lnSpc>
              <a:spcBef>
                <a:spcPts val="0"/>
              </a:spcBef>
              <a:spcAft>
                <a:spcPts val="0"/>
              </a:spcAft>
              <a:buClr>
                <a:schemeClr val="dk1"/>
              </a:buClr>
              <a:buSzPts val="1400"/>
              <a:buNone/>
              <a:defRPr>
                <a:solidFill>
                  <a:schemeClr val="dk1"/>
                </a:solidFill>
              </a:defRPr>
            </a:lvl3pPr>
            <a:lvl4pPr lvl="3" rtl="0" algn="ctr">
              <a:lnSpc>
                <a:spcPct val="100000"/>
              </a:lnSpc>
              <a:spcBef>
                <a:spcPts val="0"/>
              </a:spcBef>
              <a:spcAft>
                <a:spcPts val="0"/>
              </a:spcAft>
              <a:buClr>
                <a:schemeClr val="dk1"/>
              </a:buClr>
              <a:buSzPts val="1400"/>
              <a:buNone/>
              <a:defRPr>
                <a:solidFill>
                  <a:schemeClr val="dk1"/>
                </a:solidFill>
              </a:defRPr>
            </a:lvl4pPr>
            <a:lvl5pPr lvl="4" rtl="0" algn="ctr">
              <a:lnSpc>
                <a:spcPct val="100000"/>
              </a:lnSpc>
              <a:spcBef>
                <a:spcPts val="0"/>
              </a:spcBef>
              <a:spcAft>
                <a:spcPts val="0"/>
              </a:spcAft>
              <a:buClr>
                <a:schemeClr val="dk1"/>
              </a:buClr>
              <a:buSzPts val="1400"/>
              <a:buNone/>
              <a:defRPr>
                <a:solidFill>
                  <a:schemeClr val="dk1"/>
                </a:solidFill>
              </a:defRPr>
            </a:lvl5pPr>
            <a:lvl6pPr lvl="5" rtl="0" algn="ctr">
              <a:lnSpc>
                <a:spcPct val="100000"/>
              </a:lnSpc>
              <a:spcBef>
                <a:spcPts val="0"/>
              </a:spcBef>
              <a:spcAft>
                <a:spcPts val="0"/>
              </a:spcAft>
              <a:buClr>
                <a:schemeClr val="dk1"/>
              </a:buClr>
              <a:buSzPts val="1400"/>
              <a:buNone/>
              <a:defRPr>
                <a:solidFill>
                  <a:schemeClr val="dk1"/>
                </a:solidFill>
              </a:defRPr>
            </a:lvl6pPr>
            <a:lvl7pPr lvl="6" rtl="0" algn="ctr">
              <a:lnSpc>
                <a:spcPct val="100000"/>
              </a:lnSpc>
              <a:spcBef>
                <a:spcPts val="0"/>
              </a:spcBef>
              <a:spcAft>
                <a:spcPts val="0"/>
              </a:spcAft>
              <a:buClr>
                <a:schemeClr val="dk1"/>
              </a:buClr>
              <a:buSzPts val="1400"/>
              <a:buNone/>
              <a:defRPr>
                <a:solidFill>
                  <a:schemeClr val="dk1"/>
                </a:solidFill>
              </a:defRPr>
            </a:lvl7pPr>
            <a:lvl8pPr lvl="7" rtl="0" algn="ctr">
              <a:lnSpc>
                <a:spcPct val="100000"/>
              </a:lnSpc>
              <a:spcBef>
                <a:spcPts val="0"/>
              </a:spcBef>
              <a:spcAft>
                <a:spcPts val="0"/>
              </a:spcAft>
              <a:buClr>
                <a:schemeClr val="dk1"/>
              </a:buClr>
              <a:buSzPts val="1400"/>
              <a:buNone/>
              <a:defRPr>
                <a:solidFill>
                  <a:schemeClr val="dk1"/>
                </a:solidFill>
              </a:defRPr>
            </a:lvl8pPr>
            <a:lvl9pPr lvl="8" rtl="0" algn="ctr">
              <a:lnSpc>
                <a:spcPct val="100000"/>
              </a:lnSpc>
              <a:spcBef>
                <a:spcPts val="0"/>
              </a:spcBef>
              <a:spcAft>
                <a:spcPts val="0"/>
              </a:spcAft>
              <a:buClr>
                <a:schemeClr val="dk1"/>
              </a:buClr>
              <a:buSzPts val="1400"/>
              <a:buNone/>
              <a:defRPr>
                <a:solidFill>
                  <a:schemeClr val="dk1"/>
                </a:solidFill>
              </a:defRPr>
            </a:lvl9pPr>
          </a:lstStyle>
          <a:p/>
        </p:txBody>
      </p:sp>
      <p:sp>
        <p:nvSpPr>
          <p:cNvPr id="267" name="Google Shape;267;p20"/>
          <p:cNvSpPr txBox="1"/>
          <p:nvPr>
            <p:ph type="title"/>
          </p:nvPr>
        </p:nvSpPr>
        <p:spPr>
          <a:xfrm>
            <a:off x="4801050" y="1767500"/>
            <a:ext cx="2887200" cy="598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3"/>
          <p:cNvSpPr txBox="1"/>
          <p:nvPr>
            <p:ph hasCustomPrompt="1" type="title"/>
          </p:nvPr>
        </p:nvSpPr>
        <p:spPr>
          <a:xfrm>
            <a:off x="6116600" y="1027500"/>
            <a:ext cx="1015200" cy="753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5200"/>
              <a:buNone/>
              <a:defRPr b="1" sz="6000">
                <a:solidFill>
                  <a:schemeClr val="accent5"/>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25" name="Google Shape;25;p3"/>
          <p:cNvSpPr/>
          <p:nvPr/>
        </p:nvSpPr>
        <p:spPr>
          <a:xfrm>
            <a:off x="6628550" y="0"/>
            <a:ext cx="2515411" cy="2678176"/>
          </a:xfrm>
          <a:custGeom>
            <a:rect b="b" l="l" r="r" t="t"/>
            <a:pathLst>
              <a:path extrusionOk="0" h="41004" w="38512">
                <a:moveTo>
                  <a:pt x="1125" y="0"/>
                </a:moveTo>
                <a:cubicBezTo>
                  <a:pt x="0" y="4377"/>
                  <a:pt x="2462" y="9119"/>
                  <a:pt x="5958" y="12037"/>
                </a:cubicBezTo>
                <a:cubicBezTo>
                  <a:pt x="9636" y="15077"/>
                  <a:pt x="14286" y="16688"/>
                  <a:pt x="18602" y="18724"/>
                </a:cubicBezTo>
                <a:cubicBezTo>
                  <a:pt x="21125" y="19909"/>
                  <a:pt x="23861" y="21703"/>
                  <a:pt x="24043" y="24438"/>
                </a:cubicBezTo>
                <a:cubicBezTo>
                  <a:pt x="24226" y="26748"/>
                  <a:pt x="22493" y="28876"/>
                  <a:pt x="22432" y="31186"/>
                </a:cubicBezTo>
                <a:cubicBezTo>
                  <a:pt x="22402" y="34347"/>
                  <a:pt x="25411" y="36627"/>
                  <a:pt x="28268" y="37964"/>
                </a:cubicBezTo>
                <a:cubicBezTo>
                  <a:pt x="31490" y="39484"/>
                  <a:pt x="34955" y="40518"/>
                  <a:pt x="38512" y="41004"/>
                </a:cubicBezTo>
                <a:lnTo>
                  <a:pt x="3851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6" name="Google Shape;26;p3"/>
          <p:cNvGrpSpPr/>
          <p:nvPr/>
        </p:nvGrpSpPr>
        <p:grpSpPr>
          <a:xfrm rot="10800000">
            <a:off x="7131796" y="-591087"/>
            <a:ext cx="2475510" cy="2262186"/>
            <a:chOff x="7355300" y="3662050"/>
            <a:chExt cx="2475510" cy="2262186"/>
          </a:xfrm>
        </p:grpSpPr>
        <p:sp>
          <p:nvSpPr>
            <p:cNvPr id="27" name="Google Shape;27;p3"/>
            <p:cNvSpPr/>
            <p:nvPr/>
          </p:nvSpPr>
          <p:spPr>
            <a:xfrm>
              <a:off x="8284492" y="4386693"/>
              <a:ext cx="1546317" cy="1537543"/>
            </a:xfrm>
            <a:custGeom>
              <a:rect b="b" l="l" r="r" t="t"/>
              <a:pathLst>
                <a:path extrusionOk="0" h="30142" w="30314">
                  <a:moveTo>
                    <a:pt x="14935" y="9279"/>
                  </a:moveTo>
                  <a:cubicBezTo>
                    <a:pt x="15274" y="9279"/>
                    <a:pt x="15619" y="9308"/>
                    <a:pt x="15969" y="9368"/>
                  </a:cubicBezTo>
                  <a:cubicBezTo>
                    <a:pt x="18423" y="9817"/>
                    <a:pt x="20394" y="11787"/>
                    <a:pt x="20808" y="14207"/>
                  </a:cubicBezTo>
                  <a:cubicBezTo>
                    <a:pt x="21377" y="17933"/>
                    <a:pt x="18542" y="21139"/>
                    <a:pt x="14990" y="21139"/>
                  </a:cubicBezTo>
                  <a:cubicBezTo>
                    <a:pt x="14654" y="21139"/>
                    <a:pt x="14311" y="21110"/>
                    <a:pt x="13965" y="21051"/>
                  </a:cubicBezTo>
                  <a:cubicBezTo>
                    <a:pt x="11510" y="20636"/>
                    <a:pt x="9506" y="18666"/>
                    <a:pt x="9125" y="16211"/>
                  </a:cubicBezTo>
                  <a:cubicBezTo>
                    <a:pt x="8525" y="12486"/>
                    <a:pt x="11358" y="9279"/>
                    <a:pt x="14935" y="9279"/>
                  </a:cubicBezTo>
                  <a:close/>
                  <a:moveTo>
                    <a:pt x="14172" y="0"/>
                  </a:moveTo>
                  <a:cubicBezTo>
                    <a:pt x="13584" y="0"/>
                    <a:pt x="12997" y="346"/>
                    <a:pt x="12755" y="899"/>
                  </a:cubicBezTo>
                  <a:lnTo>
                    <a:pt x="11856" y="2904"/>
                  </a:lnTo>
                  <a:cubicBezTo>
                    <a:pt x="11752" y="2939"/>
                    <a:pt x="11718" y="2939"/>
                    <a:pt x="11649" y="2939"/>
                  </a:cubicBezTo>
                  <a:lnTo>
                    <a:pt x="9920" y="1694"/>
                  </a:lnTo>
                  <a:cubicBezTo>
                    <a:pt x="9616" y="1485"/>
                    <a:pt x="9291" y="1380"/>
                    <a:pt x="8974" y="1380"/>
                  </a:cubicBezTo>
                  <a:cubicBezTo>
                    <a:pt x="8714" y="1380"/>
                    <a:pt x="8460" y="1450"/>
                    <a:pt x="8227" y="1590"/>
                  </a:cubicBezTo>
                  <a:lnTo>
                    <a:pt x="7466" y="2040"/>
                  </a:lnTo>
                  <a:lnTo>
                    <a:pt x="6740" y="2455"/>
                  </a:lnTo>
                  <a:cubicBezTo>
                    <a:pt x="6222" y="2766"/>
                    <a:pt x="5911" y="3353"/>
                    <a:pt x="5980" y="3975"/>
                  </a:cubicBezTo>
                  <a:lnTo>
                    <a:pt x="6187" y="6049"/>
                  </a:lnTo>
                  <a:lnTo>
                    <a:pt x="5980" y="6257"/>
                  </a:lnTo>
                  <a:lnTo>
                    <a:pt x="3941" y="6049"/>
                  </a:lnTo>
                  <a:cubicBezTo>
                    <a:pt x="3906" y="6047"/>
                    <a:pt x="3871" y="6046"/>
                    <a:pt x="3837" y="6046"/>
                  </a:cubicBezTo>
                  <a:cubicBezTo>
                    <a:pt x="3254" y="6046"/>
                    <a:pt x="2713" y="6320"/>
                    <a:pt x="2420" y="6810"/>
                  </a:cubicBezTo>
                  <a:lnTo>
                    <a:pt x="2005" y="7570"/>
                  </a:lnTo>
                  <a:lnTo>
                    <a:pt x="1556" y="8296"/>
                  </a:lnTo>
                  <a:cubicBezTo>
                    <a:pt x="1245" y="8815"/>
                    <a:pt x="1314" y="9506"/>
                    <a:pt x="1659" y="9990"/>
                  </a:cubicBezTo>
                  <a:lnTo>
                    <a:pt x="2835" y="11580"/>
                  </a:lnTo>
                  <a:cubicBezTo>
                    <a:pt x="2765" y="11753"/>
                    <a:pt x="2731" y="11822"/>
                    <a:pt x="2696" y="12064"/>
                  </a:cubicBezTo>
                  <a:lnTo>
                    <a:pt x="933" y="12824"/>
                  </a:lnTo>
                  <a:cubicBezTo>
                    <a:pt x="346" y="13101"/>
                    <a:pt x="0" y="13654"/>
                    <a:pt x="0" y="14241"/>
                  </a:cubicBezTo>
                  <a:lnTo>
                    <a:pt x="0" y="15105"/>
                  </a:lnTo>
                  <a:lnTo>
                    <a:pt x="0" y="15970"/>
                  </a:lnTo>
                  <a:cubicBezTo>
                    <a:pt x="0" y="16592"/>
                    <a:pt x="346" y="17145"/>
                    <a:pt x="933" y="17421"/>
                  </a:cubicBezTo>
                  <a:lnTo>
                    <a:pt x="2662" y="18182"/>
                  </a:lnTo>
                  <a:cubicBezTo>
                    <a:pt x="2696" y="18389"/>
                    <a:pt x="2731" y="18527"/>
                    <a:pt x="2835" y="18735"/>
                  </a:cubicBezTo>
                  <a:lnTo>
                    <a:pt x="1728" y="20221"/>
                  </a:lnTo>
                  <a:cubicBezTo>
                    <a:pt x="1383" y="20739"/>
                    <a:pt x="1348" y="21396"/>
                    <a:pt x="1659" y="21915"/>
                  </a:cubicBezTo>
                  <a:lnTo>
                    <a:pt x="2074" y="22641"/>
                  </a:lnTo>
                  <a:lnTo>
                    <a:pt x="2523" y="23366"/>
                  </a:lnTo>
                  <a:cubicBezTo>
                    <a:pt x="2819" y="23859"/>
                    <a:pt x="3364" y="24164"/>
                    <a:pt x="3921" y="24164"/>
                  </a:cubicBezTo>
                  <a:cubicBezTo>
                    <a:pt x="3950" y="24164"/>
                    <a:pt x="3980" y="24163"/>
                    <a:pt x="4010" y="24161"/>
                  </a:cubicBezTo>
                  <a:lnTo>
                    <a:pt x="5842" y="23989"/>
                  </a:lnTo>
                  <a:cubicBezTo>
                    <a:pt x="6015" y="24161"/>
                    <a:pt x="6153" y="24334"/>
                    <a:pt x="6326" y="24438"/>
                  </a:cubicBezTo>
                  <a:lnTo>
                    <a:pt x="6153" y="26235"/>
                  </a:lnTo>
                  <a:cubicBezTo>
                    <a:pt x="6118" y="26823"/>
                    <a:pt x="6395" y="27445"/>
                    <a:pt x="6913" y="27722"/>
                  </a:cubicBezTo>
                  <a:lnTo>
                    <a:pt x="7674" y="28171"/>
                  </a:lnTo>
                  <a:lnTo>
                    <a:pt x="8400" y="28586"/>
                  </a:lnTo>
                  <a:cubicBezTo>
                    <a:pt x="8638" y="28729"/>
                    <a:pt x="8914" y="28799"/>
                    <a:pt x="9189" y="28799"/>
                  </a:cubicBezTo>
                  <a:cubicBezTo>
                    <a:pt x="9511" y="28799"/>
                    <a:pt x="9832" y="28703"/>
                    <a:pt x="10093" y="28517"/>
                  </a:cubicBezTo>
                  <a:lnTo>
                    <a:pt x="11545" y="27480"/>
                  </a:lnTo>
                  <a:cubicBezTo>
                    <a:pt x="11752" y="27514"/>
                    <a:pt x="11994" y="27618"/>
                    <a:pt x="12236" y="27652"/>
                  </a:cubicBezTo>
                  <a:lnTo>
                    <a:pt x="12962" y="29242"/>
                  </a:lnTo>
                  <a:cubicBezTo>
                    <a:pt x="13239" y="29796"/>
                    <a:pt x="13792" y="30141"/>
                    <a:pt x="14414" y="30141"/>
                  </a:cubicBezTo>
                  <a:lnTo>
                    <a:pt x="16142" y="30141"/>
                  </a:lnTo>
                  <a:cubicBezTo>
                    <a:pt x="16730" y="30141"/>
                    <a:pt x="17283" y="29796"/>
                    <a:pt x="17559" y="29242"/>
                  </a:cubicBezTo>
                  <a:lnTo>
                    <a:pt x="18320" y="27549"/>
                  </a:lnTo>
                  <a:cubicBezTo>
                    <a:pt x="18562" y="27514"/>
                    <a:pt x="18700" y="27445"/>
                    <a:pt x="18942" y="27376"/>
                  </a:cubicBezTo>
                  <a:lnTo>
                    <a:pt x="20394" y="28413"/>
                  </a:lnTo>
                  <a:cubicBezTo>
                    <a:pt x="20687" y="28608"/>
                    <a:pt x="21024" y="28715"/>
                    <a:pt x="21355" y="28715"/>
                  </a:cubicBezTo>
                  <a:cubicBezTo>
                    <a:pt x="21610" y="28715"/>
                    <a:pt x="21862" y="28652"/>
                    <a:pt x="22087" y="28517"/>
                  </a:cubicBezTo>
                  <a:lnTo>
                    <a:pt x="22813" y="28067"/>
                  </a:lnTo>
                  <a:lnTo>
                    <a:pt x="23574" y="27652"/>
                  </a:lnTo>
                  <a:cubicBezTo>
                    <a:pt x="24092" y="27341"/>
                    <a:pt x="24369" y="26754"/>
                    <a:pt x="24334" y="26132"/>
                  </a:cubicBezTo>
                  <a:lnTo>
                    <a:pt x="24161" y="24196"/>
                  </a:lnTo>
                  <a:lnTo>
                    <a:pt x="24507" y="23850"/>
                  </a:lnTo>
                  <a:lnTo>
                    <a:pt x="26408" y="24023"/>
                  </a:lnTo>
                  <a:cubicBezTo>
                    <a:pt x="26438" y="24025"/>
                    <a:pt x="26467" y="24026"/>
                    <a:pt x="26497" y="24026"/>
                  </a:cubicBezTo>
                  <a:cubicBezTo>
                    <a:pt x="27058" y="24026"/>
                    <a:pt x="27633" y="23720"/>
                    <a:pt x="27929" y="23228"/>
                  </a:cubicBezTo>
                  <a:lnTo>
                    <a:pt x="28344" y="22502"/>
                  </a:lnTo>
                  <a:lnTo>
                    <a:pt x="28793" y="21776"/>
                  </a:lnTo>
                  <a:cubicBezTo>
                    <a:pt x="29070" y="21258"/>
                    <a:pt x="29035" y="20567"/>
                    <a:pt x="28689" y="20083"/>
                  </a:cubicBezTo>
                  <a:lnTo>
                    <a:pt x="27480" y="18389"/>
                  </a:lnTo>
                  <a:cubicBezTo>
                    <a:pt x="27514" y="18285"/>
                    <a:pt x="27514" y="18182"/>
                    <a:pt x="27583" y="18043"/>
                  </a:cubicBezTo>
                  <a:lnTo>
                    <a:pt x="29381" y="17248"/>
                  </a:lnTo>
                  <a:cubicBezTo>
                    <a:pt x="29934" y="16972"/>
                    <a:pt x="30314" y="16419"/>
                    <a:pt x="30314" y="15797"/>
                  </a:cubicBezTo>
                  <a:lnTo>
                    <a:pt x="30314" y="14933"/>
                  </a:lnTo>
                  <a:lnTo>
                    <a:pt x="30314" y="14068"/>
                  </a:lnTo>
                  <a:cubicBezTo>
                    <a:pt x="30314" y="13481"/>
                    <a:pt x="29968" y="12928"/>
                    <a:pt x="29381" y="12651"/>
                  </a:cubicBezTo>
                  <a:lnTo>
                    <a:pt x="27307" y="11822"/>
                  </a:lnTo>
                  <a:cubicBezTo>
                    <a:pt x="27272" y="11753"/>
                    <a:pt x="27272" y="11718"/>
                    <a:pt x="27272" y="11614"/>
                  </a:cubicBezTo>
                  <a:lnTo>
                    <a:pt x="28516" y="9886"/>
                  </a:lnTo>
                  <a:cubicBezTo>
                    <a:pt x="28862" y="9368"/>
                    <a:pt x="28931" y="8711"/>
                    <a:pt x="28620" y="8192"/>
                  </a:cubicBezTo>
                  <a:lnTo>
                    <a:pt x="28171" y="7467"/>
                  </a:lnTo>
                  <a:lnTo>
                    <a:pt x="27756" y="6741"/>
                  </a:lnTo>
                  <a:cubicBezTo>
                    <a:pt x="27461" y="6248"/>
                    <a:pt x="26916" y="5943"/>
                    <a:pt x="26329" y="5943"/>
                  </a:cubicBezTo>
                  <a:cubicBezTo>
                    <a:pt x="26298" y="5943"/>
                    <a:pt x="26267" y="5944"/>
                    <a:pt x="26235" y="5946"/>
                  </a:cubicBezTo>
                  <a:lnTo>
                    <a:pt x="23988" y="6188"/>
                  </a:lnTo>
                  <a:lnTo>
                    <a:pt x="23885" y="6084"/>
                  </a:lnTo>
                  <a:lnTo>
                    <a:pt x="24127" y="3941"/>
                  </a:lnTo>
                  <a:cubicBezTo>
                    <a:pt x="24161" y="3319"/>
                    <a:pt x="23850" y="2731"/>
                    <a:pt x="23332" y="2420"/>
                  </a:cubicBezTo>
                  <a:lnTo>
                    <a:pt x="22606" y="1971"/>
                  </a:lnTo>
                  <a:lnTo>
                    <a:pt x="21880" y="1556"/>
                  </a:lnTo>
                  <a:cubicBezTo>
                    <a:pt x="21641" y="1413"/>
                    <a:pt x="21366" y="1343"/>
                    <a:pt x="21091" y="1343"/>
                  </a:cubicBezTo>
                  <a:cubicBezTo>
                    <a:pt x="20769" y="1343"/>
                    <a:pt x="20447" y="1439"/>
                    <a:pt x="20186" y="1625"/>
                  </a:cubicBezTo>
                  <a:lnTo>
                    <a:pt x="18354" y="2939"/>
                  </a:lnTo>
                  <a:cubicBezTo>
                    <a:pt x="18320" y="2939"/>
                    <a:pt x="18285" y="2904"/>
                    <a:pt x="18251" y="2904"/>
                  </a:cubicBezTo>
                  <a:lnTo>
                    <a:pt x="17317" y="899"/>
                  </a:lnTo>
                  <a:cubicBezTo>
                    <a:pt x="17075" y="346"/>
                    <a:pt x="16522" y="0"/>
                    <a:pt x="1590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a:off x="8534848" y="4647658"/>
              <a:ext cx="1026219" cy="1027954"/>
            </a:xfrm>
            <a:custGeom>
              <a:rect b="b" l="l" r="r" t="t"/>
              <a:pathLst>
                <a:path extrusionOk="0" h="20152" w="20118">
                  <a:moveTo>
                    <a:pt x="10059" y="1141"/>
                  </a:moveTo>
                  <a:cubicBezTo>
                    <a:pt x="15036" y="1141"/>
                    <a:pt x="19046" y="5150"/>
                    <a:pt x="19046" y="10128"/>
                  </a:cubicBezTo>
                  <a:cubicBezTo>
                    <a:pt x="19046" y="15105"/>
                    <a:pt x="15036" y="19115"/>
                    <a:pt x="10059" y="19115"/>
                  </a:cubicBezTo>
                  <a:cubicBezTo>
                    <a:pt x="5082" y="19115"/>
                    <a:pt x="1072" y="15105"/>
                    <a:pt x="1072" y="10128"/>
                  </a:cubicBezTo>
                  <a:cubicBezTo>
                    <a:pt x="1072" y="5150"/>
                    <a:pt x="5082" y="1141"/>
                    <a:pt x="10059" y="1141"/>
                  </a:cubicBezTo>
                  <a:close/>
                  <a:moveTo>
                    <a:pt x="10059" y="0"/>
                  </a:moveTo>
                  <a:cubicBezTo>
                    <a:pt x="4494" y="0"/>
                    <a:pt x="0" y="4563"/>
                    <a:pt x="0" y="10093"/>
                  </a:cubicBezTo>
                  <a:cubicBezTo>
                    <a:pt x="0" y="15658"/>
                    <a:pt x="4528" y="20152"/>
                    <a:pt x="10059" y="20152"/>
                  </a:cubicBezTo>
                  <a:cubicBezTo>
                    <a:pt x="15624" y="20152"/>
                    <a:pt x="20117" y="15658"/>
                    <a:pt x="20117" y="10093"/>
                  </a:cubicBezTo>
                  <a:cubicBezTo>
                    <a:pt x="20117" y="4494"/>
                    <a:pt x="15589" y="0"/>
                    <a:pt x="1005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a:off x="7355300" y="3662050"/>
              <a:ext cx="1179606" cy="1183126"/>
            </a:xfrm>
            <a:custGeom>
              <a:rect b="b" l="l" r="r" t="t"/>
              <a:pathLst>
                <a:path extrusionOk="0" h="23194" w="23125">
                  <a:moveTo>
                    <a:pt x="11528" y="7193"/>
                  </a:moveTo>
                  <a:cubicBezTo>
                    <a:pt x="11782" y="7193"/>
                    <a:pt x="12042" y="7215"/>
                    <a:pt x="12306" y="7259"/>
                  </a:cubicBezTo>
                  <a:cubicBezTo>
                    <a:pt x="14172" y="7535"/>
                    <a:pt x="15693" y="9056"/>
                    <a:pt x="15969" y="10923"/>
                  </a:cubicBezTo>
                  <a:cubicBezTo>
                    <a:pt x="16444" y="13707"/>
                    <a:pt x="14283" y="16173"/>
                    <a:pt x="11555" y="16173"/>
                  </a:cubicBezTo>
                  <a:cubicBezTo>
                    <a:pt x="11302" y="16173"/>
                    <a:pt x="11045" y="16151"/>
                    <a:pt x="10785" y="16108"/>
                  </a:cubicBezTo>
                  <a:cubicBezTo>
                    <a:pt x="8953" y="15796"/>
                    <a:pt x="7432" y="14276"/>
                    <a:pt x="7121" y="12444"/>
                  </a:cubicBezTo>
                  <a:cubicBezTo>
                    <a:pt x="6647" y="9631"/>
                    <a:pt x="8803" y="7193"/>
                    <a:pt x="11528" y="7193"/>
                  </a:cubicBezTo>
                  <a:close/>
                  <a:moveTo>
                    <a:pt x="10888" y="0"/>
                  </a:moveTo>
                  <a:cubicBezTo>
                    <a:pt x="10404" y="0"/>
                    <a:pt x="9990" y="242"/>
                    <a:pt x="9817" y="692"/>
                  </a:cubicBezTo>
                  <a:lnTo>
                    <a:pt x="9126" y="2178"/>
                  </a:lnTo>
                  <a:cubicBezTo>
                    <a:pt x="9056" y="2178"/>
                    <a:pt x="9022" y="2212"/>
                    <a:pt x="8953" y="2212"/>
                  </a:cubicBezTo>
                  <a:lnTo>
                    <a:pt x="7639" y="1383"/>
                  </a:lnTo>
                  <a:cubicBezTo>
                    <a:pt x="7430" y="1231"/>
                    <a:pt x="7179" y="1152"/>
                    <a:pt x="6933" y="1152"/>
                  </a:cubicBezTo>
                  <a:cubicBezTo>
                    <a:pt x="6731" y="1152"/>
                    <a:pt x="6532" y="1205"/>
                    <a:pt x="6360" y="1314"/>
                  </a:cubicBezTo>
                  <a:lnTo>
                    <a:pt x="5773" y="1659"/>
                  </a:lnTo>
                  <a:lnTo>
                    <a:pt x="5220" y="2005"/>
                  </a:lnTo>
                  <a:cubicBezTo>
                    <a:pt x="4840" y="2247"/>
                    <a:pt x="4563" y="2696"/>
                    <a:pt x="4632" y="3180"/>
                  </a:cubicBezTo>
                  <a:lnTo>
                    <a:pt x="4805" y="4770"/>
                  </a:lnTo>
                  <a:lnTo>
                    <a:pt x="4632" y="4943"/>
                  </a:lnTo>
                  <a:lnTo>
                    <a:pt x="3077" y="4770"/>
                  </a:lnTo>
                  <a:cubicBezTo>
                    <a:pt x="3042" y="4768"/>
                    <a:pt x="3008" y="4767"/>
                    <a:pt x="2974" y="4767"/>
                  </a:cubicBezTo>
                  <a:cubicBezTo>
                    <a:pt x="2530" y="4767"/>
                    <a:pt x="2126" y="4975"/>
                    <a:pt x="1901" y="5392"/>
                  </a:cubicBezTo>
                  <a:lnTo>
                    <a:pt x="1556" y="5945"/>
                  </a:lnTo>
                  <a:lnTo>
                    <a:pt x="1210" y="6498"/>
                  </a:lnTo>
                  <a:cubicBezTo>
                    <a:pt x="1003" y="6913"/>
                    <a:pt x="1003" y="7432"/>
                    <a:pt x="1245" y="7812"/>
                  </a:cubicBezTo>
                  <a:lnTo>
                    <a:pt x="2109" y="9022"/>
                  </a:lnTo>
                  <a:cubicBezTo>
                    <a:pt x="2074" y="9160"/>
                    <a:pt x="2074" y="9229"/>
                    <a:pt x="2040" y="9367"/>
                  </a:cubicBezTo>
                  <a:lnTo>
                    <a:pt x="692" y="9955"/>
                  </a:lnTo>
                  <a:cubicBezTo>
                    <a:pt x="242" y="10128"/>
                    <a:pt x="0" y="10577"/>
                    <a:pt x="0" y="11061"/>
                  </a:cubicBezTo>
                  <a:lnTo>
                    <a:pt x="0" y="11683"/>
                  </a:lnTo>
                  <a:lnTo>
                    <a:pt x="0" y="12340"/>
                  </a:lnTo>
                  <a:cubicBezTo>
                    <a:pt x="0" y="12824"/>
                    <a:pt x="242" y="13239"/>
                    <a:pt x="692" y="13411"/>
                  </a:cubicBezTo>
                  <a:lnTo>
                    <a:pt x="1971" y="14034"/>
                  </a:lnTo>
                  <a:cubicBezTo>
                    <a:pt x="2040" y="14206"/>
                    <a:pt x="2074" y="14276"/>
                    <a:pt x="2109" y="14448"/>
                  </a:cubicBezTo>
                  <a:lnTo>
                    <a:pt x="1279" y="15589"/>
                  </a:lnTo>
                  <a:cubicBezTo>
                    <a:pt x="1037" y="15969"/>
                    <a:pt x="1003" y="16488"/>
                    <a:pt x="1245" y="16868"/>
                  </a:cubicBezTo>
                  <a:lnTo>
                    <a:pt x="1590" y="17456"/>
                  </a:lnTo>
                  <a:lnTo>
                    <a:pt x="1901" y="18009"/>
                  </a:lnTo>
                  <a:cubicBezTo>
                    <a:pt x="2087" y="18349"/>
                    <a:pt x="2495" y="18607"/>
                    <a:pt x="2926" y="18607"/>
                  </a:cubicBezTo>
                  <a:cubicBezTo>
                    <a:pt x="2976" y="18607"/>
                    <a:pt x="3026" y="18603"/>
                    <a:pt x="3077" y="18596"/>
                  </a:cubicBezTo>
                  <a:lnTo>
                    <a:pt x="4459" y="18493"/>
                  </a:lnTo>
                  <a:lnTo>
                    <a:pt x="4805" y="18838"/>
                  </a:lnTo>
                  <a:lnTo>
                    <a:pt x="4667" y="20152"/>
                  </a:lnTo>
                  <a:cubicBezTo>
                    <a:pt x="4632" y="20636"/>
                    <a:pt x="4840" y="21085"/>
                    <a:pt x="5254" y="21327"/>
                  </a:cubicBezTo>
                  <a:lnTo>
                    <a:pt x="5842" y="21673"/>
                  </a:lnTo>
                  <a:lnTo>
                    <a:pt x="6395" y="22018"/>
                  </a:lnTo>
                  <a:cubicBezTo>
                    <a:pt x="6578" y="22118"/>
                    <a:pt x="6792" y="22170"/>
                    <a:pt x="7008" y="22170"/>
                  </a:cubicBezTo>
                  <a:cubicBezTo>
                    <a:pt x="7242" y="22170"/>
                    <a:pt x="7476" y="22109"/>
                    <a:pt x="7674" y="21984"/>
                  </a:cubicBezTo>
                  <a:lnTo>
                    <a:pt x="8814" y="21154"/>
                  </a:lnTo>
                  <a:lnTo>
                    <a:pt x="9333" y="21292"/>
                  </a:lnTo>
                  <a:lnTo>
                    <a:pt x="9886" y="22502"/>
                  </a:lnTo>
                  <a:cubicBezTo>
                    <a:pt x="10059" y="22917"/>
                    <a:pt x="10508" y="23193"/>
                    <a:pt x="10958" y="23193"/>
                  </a:cubicBezTo>
                  <a:lnTo>
                    <a:pt x="12271" y="23193"/>
                  </a:lnTo>
                  <a:cubicBezTo>
                    <a:pt x="12755" y="23193"/>
                    <a:pt x="13170" y="22917"/>
                    <a:pt x="13343" y="22502"/>
                  </a:cubicBezTo>
                  <a:lnTo>
                    <a:pt x="13896" y="21189"/>
                  </a:lnTo>
                  <a:cubicBezTo>
                    <a:pt x="14068" y="21154"/>
                    <a:pt x="14207" y="21119"/>
                    <a:pt x="14379" y="21085"/>
                  </a:cubicBezTo>
                  <a:lnTo>
                    <a:pt x="15520" y="21880"/>
                  </a:lnTo>
                  <a:cubicBezTo>
                    <a:pt x="15729" y="22032"/>
                    <a:pt x="15980" y="22111"/>
                    <a:pt x="16227" y="22111"/>
                  </a:cubicBezTo>
                  <a:cubicBezTo>
                    <a:pt x="16429" y="22111"/>
                    <a:pt x="16628" y="22058"/>
                    <a:pt x="16799" y="21949"/>
                  </a:cubicBezTo>
                  <a:lnTo>
                    <a:pt x="17352" y="21603"/>
                  </a:lnTo>
                  <a:lnTo>
                    <a:pt x="17905" y="21258"/>
                  </a:lnTo>
                  <a:cubicBezTo>
                    <a:pt x="18320" y="21016"/>
                    <a:pt x="18562" y="20566"/>
                    <a:pt x="18527" y="20083"/>
                  </a:cubicBezTo>
                  <a:lnTo>
                    <a:pt x="18389" y="18596"/>
                  </a:lnTo>
                  <a:lnTo>
                    <a:pt x="18666" y="18354"/>
                  </a:lnTo>
                  <a:lnTo>
                    <a:pt x="20083" y="18493"/>
                  </a:lnTo>
                  <a:cubicBezTo>
                    <a:pt x="20117" y="18495"/>
                    <a:pt x="20152" y="18496"/>
                    <a:pt x="20185" y="18496"/>
                  </a:cubicBezTo>
                  <a:cubicBezTo>
                    <a:pt x="20625" y="18496"/>
                    <a:pt x="21001" y="18288"/>
                    <a:pt x="21258" y="17870"/>
                  </a:cubicBezTo>
                  <a:lnTo>
                    <a:pt x="21604" y="17317"/>
                  </a:lnTo>
                  <a:lnTo>
                    <a:pt x="21915" y="16764"/>
                  </a:lnTo>
                  <a:cubicBezTo>
                    <a:pt x="22122" y="16350"/>
                    <a:pt x="22122" y="15831"/>
                    <a:pt x="21846" y="15451"/>
                  </a:cubicBezTo>
                  <a:lnTo>
                    <a:pt x="20947" y="14206"/>
                  </a:lnTo>
                  <a:cubicBezTo>
                    <a:pt x="20981" y="14068"/>
                    <a:pt x="20981" y="14034"/>
                    <a:pt x="21051" y="13930"/>
                  </a:cubicBezTo>
                  <a:lnTo>
                    <a:pt x="22433" y="13308"/>
                  </a:lnTo>
                  <a:cubicBezTo>
                    <a:pt x="22848" y="13135"/>
                    <a:pt x="23124" y="12686"/>
                    <a:pt x="23124" y="12202"/>
                  </a:cubicBezTo>
                  <a:lnTo>
                    <a:pt x="23124" y="11580"/>
                  </a:lnTo>
                  <a:lnTo>
                    <a:pt x="23124" y="10888"/>
                  </a:lnTo>
                  <a:cubicBezTo>
                    <a:pt x="23124" y="10404"/>
                    <a:pt x="22848" y="9955"/>
                    <a:pt x="22433" y="9782"/>
                  </a:cubicBezTo>
                  <a:lnTo>
                    <a:pt x="20912" y="9091"/>
                  </a:lnTo>
                  <a:cubicBezTo>
                    <a:pt x="20912" y="9022"/>
                    <a:pt x="20878" y="9022"/>
                    <a:pt x="20878" y="8918"/>
                  </a:cubicBezTo>
                  <a:lnTo>
                    <a:pt x="21811" y="7639"/>
                  </a:lnTo>
                  <a:cubicBezTo>
                    <a:pt x="22088" y="7259"/>
                    <a:pt x="22122" y="6740"/>
                    <a:pt x="21846" y="6326"/>
                  </a:cubicBezTo>
                  <a:lnTo>
                    <a:pt x="21500" y="5773"/>
                  </a:lnTo>
                  <a:lnTo>
                    <a:pt x="21154" y="5220"/>
                  </a:lnTo>
                  <a:cubicBezTo>
                    <a:pt x="20960" y="4831"/>
                    <a:pt x="20523" y="4594"/>
                    <a:pt x="20099" y="4594"/>
                  </a:cubicBezTo>
                  <a:cubicBezTo>
                    <a:pt x="20071" y="4594"/>
                    <a:pt x="20042" y="4595"/>
                    <a:pt x="20014" y="4597"/>
                  </a:cubicBezTo>
                  <a:lnTo>
                    <a:pt x="18320" y="4770"/>
                  </a:lnTo>
                  <a:lnTo>
                    <a:pt x="18216" y="4701"/>
                  </a:lnTo>
                  <a:lnTo>
                    <a:pt x="18389" y="3042"/>
                  </a:lnTo>
                  <a:cubicBezTo>
                    <a:pt x="18458" y="2593"/>
                    <a:pt x="18216" y="2143"/>
                    <a:pt x="17801" y="1867"/>
                  </a:cubicBezTo>
                  <a:lnTo>
                    <a:pt x="17248" y="1556"/>
                  </a:lnTo>
                  <a:lnTo>
                    <a:pt x="16661" y="1210"/>
                  </a:lnTo>
                  <a:cubicBezTo>
                    <a:pt x="16477" y="1093"/>
                    <a:pt x="16261" y="1033"/>
                    <a:pt x="16044" y="1033"/>
                  </a:cubicBezTo>
                  <a:cubicBezTo>
                    <a:pt x="15812" y="1033"/>
                    <a:pt x="15578" y="1102"/>
                    <a:pt x="15382" y="1245"/>
                  </a:cubicBezTo>
                  <a:lnTo>
                    <a:pt x="13999" y="2212"/>
                  </a:lnTo>
                  <a:cubicBezTo>
                    <a:pt x="13965" y="2212"/>
                    <a:pt x="13965" y="2212"/>
                    <a:pt x="13896" y="2178"/>
                  </a:cubicBezTo>
                  <a:lnTo>
                    <a:pt x="13204" y="692"/>
                  </a:lnTo>
                  <a:cubicBezTo>
                    <a:pt x="13031" y="242"/>
                    <a:pt x="12617" y="0"/>
                    <a:pt x="1213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a:off x="7552758" y="3868333"/>
              <a:ext cx="781167" cy="781116"/>
            </a:xfrm>
            <a:custGeom>
              <a:rect b="b" l="l" r="r" t="t"/>
              <a:pathLst>
                <a:path extrusionOk="0" h="15313" w="15314">
                  <a:moveTo>
                    <a:pt x="7674" y="830"/>
                  </a:moveTo>
                  <a:cubicBezTo>
                    <a:pt x="11407" y="830"/>
                    <a:pt x="14483" y="3872"/>
                    <a:pt x="14483" y="7639"/>
                  </a:cubicBezTo>
                  <a:cubicBezTo>
                    <a:pt x="14483" y="11407"/>
                    <a:pt x="11407" y="14483"/>
                    <a:pt x="7674" y="14483"/>
                  </a:cubicBezTo>
                  <a:cubicBezTo>
                    <a:pt x="3907" y="14483"/>
                    <a:pt x="830" y="11407"/>
                    <a:pt x="830" y="7639"/>
                  </a:cubicBezTo>
                  <a:cubicBezTo>
                    <a:pt x="830" y="3872"/>
                    <a:pt x="3907" y="830"/>
                    <a:pt x="7674" y="830"/>
                  </a:cubicBezTo>
                  <a:close/>
                  <a:moveTo>
                    <a:pt x="7674" y="0"/>
                  </a:moveTo>
                  <a:cubicBezTo>
                    <a:pt x="3423" y="0"/>
                    <a:pt x="1" y="3422"/>
                    <a:pt x="1" y="7639"/>
                  </a:cubicBezTo>
                  <a:cubicBezTo>
                    <a:pt x="1" y="11891"/>
                    <a:pt x="3423" y="15313"/>
                    <a:pt x="7674" y="15313"/>
                  </a:cubicBezTo>
                  <a:cubicBezTo>
                    <a:pt x="11891" y="15313"/>
                    <a:pt x="15313" y="11856"/>
                    <a:pt x="15313" y="7639"/>
                  </a:cubicBezTo>
                  <a:cubicBezTo>
                    <a:pt x="15313" y="3422"/>
                    <a:pt x="11891" y="0"/>
                    <a:pt x="767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1" name="Google Shape;31;p3"/>
          <p:cNvSpPr/>
          <p:nvPr/>
        </p:nvSpPr>
        <p:spPr>
          <a:xfrm>
            <a:off x="0" y="757100"/>
            <a:ext cx="4897633" cy="4386383"/>
          </a:xfrm>
          <a:custGeom>
            <a:rect b="b" l="l" r="r" t="t"/>
            <a:pathLst>
              <a:path extrusionOk="0" h="37296" w="41643">
                <a:moveTo>
                  <a:pt x="0" y="0"/>
                </a:moveTo>
                <a:lnTo>
                  <a:pt x="0" y="37296"/>
                </a:lnTo>
                <a:lnTo>
                  <a:pt x="41642" y="37296"/>
                </a:lnTo>
                <a:cubicBezTo>
                  <a:pt x="41125" y="35442"/>
                  <a:pt x="40122" y="33770"/>
                  <a:pt x="38603" y="32554"/>
                </a:cubicBezTo>
                <a:cubicBezTo>
                  <a:pt x="36475" y="30822"/>
                  <a:pt x="33709" y="30609"/>
                  <a:pt x="31156" y="29697"/>
                </a:cubicBezTo>
                <a:cubicBezTo>
                  <a:pt x="28602" y="28785"/>
                  <a:pt x="25958" y="26870"/>
                  <a:pt x="25046" y="24347"/>
                </a:cubicBezTo>
                <a:cubicBezTo>
                  <a:pt x="24043" y="21612"/>
                  <a:pt x="24590" y="18207"/>
                  <a:pt x="25715" y="15563"/>
                </a:cubicBezTo>
                <a:cubicBezTo>
                  <a:pt x="26870" y="12858"/>
                  <a:pt x="27842" y="9666"/>
                  <a:pt x="26353" y="7143"/>
                </a:cubicBezTo>
                <a:cubicBezTo>
                  <a:pt x="25107" y="5076"/>
                  <a:pt x="23253" y="4560"/>
                  <a:pt x="20821" y="4529"/>
                </a:cubicBezTo>
                <a:cubicBezTo>
                  <a:pt x="20762" y="4529"/>
                  <a:pt x="20703" y="4528"/>
                  <a:pt x="20644" y="4528"/>
                </a:cubicBezTo>
                <a:cubicBezTo>
                  <a:pt x="18273" y="4528"/>
                  <a:pt x="15929" y="5111"/>
                  <a:pt x="13557" y="5259"/>
                </a:cubicBezTo>
                <a:cubicBezTo>
                  <a:pt x="13260" y="5275"/>
                  <a:pt x="12964" y="5283"/>
                  <a:pt x="12668" y="5283"/>
                </a:cubicBezTo>
                <a:cubicBezTo>
                  <a:pt x="7963" y="5283"/>
                  <a:pt x="3403" y="3261"/>
                  <a:pt x="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txBox="1"/>
          <p:nvPr>
            <p:ph idx="2" type="title"/>
          </p:nvPr>
        </p:nvSpPr>
        <p:spPr>
          <a:xfrm>
            <a:off x="4824300" y="1780500"/>
            <a:ext cx="3599700" cy="1692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33" name="Google Shape;33;p3"/>
          <p:cNvSpPr txBox="1"/>
          <p:nvPr>
            <p:ph idx="1" type="subTitle"/>
          </p:nvPr>
        </p:nvSpPr>
        <p:spPr>
          <a:xfrm>
            <a:off x="5206300" y="3472500"/>
            <a:ext cx="2835900" cy="6768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800"/>
              <a:buFont typeface="Montserrat"/>
              <a:buNone/>
              <a:defRPr sz="1800">
                <a:solidFill>
                  <a:schemeClr val="accent6"/>
                </a:solidFill>
                <a:latin typeface="Montserrat"/>
                <a:ea typeface="Montserrat"/>
                <a:cs typeface="Montserrat"/>
                <a:sym typeface="Montserrat"/>
              </a:defRPr>
            </a:lvl1pPr>
            <a:lvl2pPr lvl="1" rtl="0" algn="ctr">
              <a:lnSpc>
                <a:spcPct val="100000"/>
              </a:lnSpc>
              <a:spcBef>
                <a:spcPts val="0"/>
              </a:spcBef>
              <a:spcAft>
                <a:spcPts val="0"/>
              </a:spcAft>
              <a:buClr>
                <a:schemeClr val="dk1"/>
              </a:buClr>
              <a:buSzPts val="1400"/>
              <a:buNone/>
              <a:defRPr>
                <a:solidFill>
                  <a:schemeClr val="dk1"/>
                </a:solidFill>
              </a:defRPr>
            </a:lvl2pPr>
            <a:lvl3pPr lvl="2" rtl="0" algn="ctr">
              <a:lnSpc>
                <a:spcPct val="100000"/>
              </a:lnSpc>
              <a:spcBef>
                <a:spcPts val="0"/>
              </a:spcBef>
              <a:spcAft>
                <a:spcPts val="0"/>
              </a:spcAft>
              <a:buClr>
                <a:schemeClr val="dk1"/>
              </a:buClr>
              <a:buSzPts val="1400"/>
              <a:buNone/>
              <a:defRPr>
                <a:solidFill>
                  <a:schemeClr val="dk1"/>
                </a:solidFill>
              </a:defRPr>
            </a:lvl3pPr>
            <a:lvl4pPr lvl="3" rtl="0" algn="ctr">
              <a:lnSpc>
                <a:spcPct val="100000"/>
              </a:lnSpc>
              <a:spcBef>
                <a:spcPts val="0"/>
              </a:spcBef>
              <a:spcAft>
                <a:spcPts val="0"/>
              </a:spcAft>
              <a:buClr>
                <a:schemeClr val="dk1"/>
              </a:buClr>
              <a:buSzPts val="1400"/>
              <a:buNone/>
              <a:defRPr>
                <a:solidFill>
                  <a:schemeClr val="dk1"/>
                </a:solidFill>
              </a:defRPr>
            </a:lvl4pPr>
            <a:lvl5pPr lvl="4" rtl="0" algn="ctr">
              <a:lnSpc>
                <a:spcPct val="100000"/>
              </a:lnSpc>
              <a:spcBef>
                <a:spcPts val="0"/>
              </a:spcBef>
              <a:spcAft>
                <a:spcPts val="0"/>
              </a:spcAft>
              <a:buClr>
                <a:schemeClr val="dk1"/>
              </a:buClr>
              <a:buSzPts val="1400"/>
              <a:buNone/>
              <a:defRPr>
                <a:solidFill>
                  <a:schemeClr val="dk1"/>
                </a:solidFill>
              </a:defRPr>
            </a:lvl5pPr>
            <a:lvl6pPr lvl="5" rtl="0" algn="ctr">
              <a:lnSpc>
                <a:spcPct val="100000"/>
              </a:lnSpc>
              <a:spcBef>
                <a:spcPts val="0"/>
              </a:spcBef>
              <a:spcAft>
                <a:spcPts val="0"/>
              </a:spcAft>
              <a:buClr>
                <a:schemeClr val="dk1"/>
              </a:buClr>
              <a:buSzPts val="1400"/>
              <a:buNone/>
              <a:defRPr>
                <a:solidFill>
                  <a:schemeClr val="dk1"/>
                </a:solidFill>
              </a:defRPr>
            </a:lvl6pPr>
            <a:lvl7pPr lvl="6" rtl="0" algn="ctr">
              <a:lnSpc>
                <a:spcPct val="100000"/>
              </a:lnSpc>
              <a:spcBef>
                <a:spcPts val="0"/>
              </a:spcBef>
              <a:spcAft>
                <a:spcPts val="0"/>
              </a:spcAft>
              <a:buClr>
                <a:schemeClr val="dk1"/>
              </a:buClr>
              <a:buSzPts val="1400"/>
              <a:buNone/>
              <a:defRPr>
                <a:solidFill>
                  <a:schemeClr val="dk1"/>
                </a:solidFill>
              </a:defRPr>
            </a:lvl7pPr>
            <a:lvl8pPr lvl="7" rtl="0" algn="ctr">
              <a:lnSpc>
                <a:spcPct val="100000"/>
              </a:lnSpc>
              <a:spcBef>
                <a:spcPts val="0"/>
              </a:spcBef>
              <a:spcAft>
                <a:spcPts val="0"/>
              </a:spcAft>
              <a:buClr>
                <a:schemeClr val="dk1"/>
              </a:buClr>
              <a:buSzPts val="1400"/>
              <a:buNone/>
              <a:defRPr>
                <a:solidFill>
                  <a:schemeClr val="dk1"/>
                </a:solidFill>
              </a:defRPr>
            </a:lvl8pPr>
            <a:lvl9pPr lvl="8" rtl="0" algn="ctr">
              <a:lnSpc>
                <a:spcPct val="100000"/>
              </a:lnSpc>
              <a:spcBef>
                <a:spcPts val="0"/>
              </a:spcBef>
              <a:spcAft>
                <a:spcPts val="0"/>
              </a:spcAft>
              <a:buClr>
                <a:schemeClr val="dk1"/>
              </a:buClr>
              <a:buSzPts val="1400"/>
              <a:buNone/>
              <a:defRPr>
                <a:solidFill>
                  <a:schemeClr val="dk1"/>
                </a:solidFill>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2_1_1_1_1">
    <p:spTree>
      <p:nvGrpSpPr>
        <p:cNvPr id="268" name="Shape 268"/>
        <p:cNvGrpSpPr/>
        <p:nvPr/>
      </p:nvGrpSpPr>
      <p:grpSpPr>
        <a:xfrm>
          <a:off x="0" y="0"/>
          <a:ext cx="0" cy="0"/>
          <a:chOff x="0" y="0"/>
          <a:chExt cx="0" cy="0"/>
        </a:xfrm>
      </p:grpSpPr>
      <p:sp>
        <p:nvSpPr>
          <p:cNvPr id="269" name="Google Shape;269;p21"/>
          <p:cNvSpPr/>
          <p:nvPr/>
        </p:nvSpPr>
        <p:spPr>
          <a:xfrm>
            <a:off x="0" y="0"/>
            <a:ext cx="3914479" cy="2962109"/>
          </a:xfrm>
          <a:custGeom>
            <a:rect b="b" l="l" r="r" t="t"/>
            <a:pathLst>
              <a:path extrusionOk="0" h="47083" w="62221">
                <a:moveTo>
                  <a:pt x="0" y="0"/>
                </a:moveTo>
                <a:lnTo>
                  <a:pt x="0" y="47083"/>
                </a:lnTo>
                <a:cubicBezTo>
                  <a:pt x="9180" y="44165"/>
                  <a:pt x="17387" y="37934"/>
                  <a:pt x="22341" y="29605"/>
                </a:cubicBezTo>
                <a:cubicBezTo>
                  <a:pt x="25290" y="24651"/>
                  <a:pt x="27539" y="18663"/>
                  <a:pt x="32737" y="16110"/>
                </a:cubicBezTo>
                <a:cubicBezTo>
                  <a:pt x="34819" y="15105"/>
                  <a:pt x="37068" y="14805"/>
                  <a:pt x="39375" y="14805"/>
                </a:cubicBezTo>
                <a:cubicBezTo>
                  <a:pt x="41884" y="14805"/>
                  <a:pt x="44460" y="15160"/>
                  <a:pt x="46962" y="15350"/>
                </a:cubicBezTo>
                <a:cubicBezTo>
                  <a:pt x="47720" y="15413"/>
                  <a:pt x="48500" y="15449"/>
                  <a:pt x="49285" y="15449"/>
                </a:cubicBezTo>
                <a:cubicBezTo>
                  <a:pt x="53439" y="15449"/>
                  <a:pt x="57757" y="14443"/>
                  <a:pt x="60032" y="11095"/>
                </a:cubicBezTo>
                <a:cubicBezTo>
                  <a:pt x="62220" y="7842"/>
                  <a:pt x="61491" y="3374"/>
                  <a:pt x="5927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70" name="Google Shape;270;p21"/>
          <p:cNvGrpSpPr/>
          <p:nvPr/>
        </p:nvGrpSpPr>
        <p:grpSpPr>
          <a:xfrm flipH="1" rot="10800000">
            <a:off x="-425775" y="-591087"/>
            <a:ext cx="2475510" cy="2262186"/>
            <a:chOff x="7355300" y="3662050"/>
            <a:chExt cx="2475510" cy="2262186"/>
          </a:xfrm>
        </p:grpSpPr>
        <p:sp>
          <p:nvSpPr>
            <p:cNvPr id="271" name="Google Shape;271;p21"/>
            <p:cNvSpPr/>
            <p:nvPr/>
          </p:nvSpPr>
          <p:spPr>
            <a:xfrm>
              <a:off x="8284492" y="4386693"/>
              <a:ext cx="1546317" cy="1537543"/>
            </a:xfrm>
            <a:custGeom>
              <a:rect b="b" l="l" r="r" t="t"/>
              <a:pathLst>
                <a:path extrusionOk="0" h="30142" w="30314">
                  <a:moveTo>
                    <a:pt x="14935" y="9279"/>
                  </a:moveTo>
                  <a:cubicBezTo>
                    <a:pt x="15274" y="9279"/>
                    <a:pt x="15619" y="9308"/>
                    <a:pt x="15969" y="9368"/>
                  </a:cubicBezTo>
                  <a:cubicBezTo>
                    <a:pt x="18423" y="9817"/>
                    <a:pt x="20394" y="11787"/>
                    <a:pt x="20808" y="14207"/>
                  </a:cubicBezTo>
                  <a:cubicBezTo>
                    <a:pt x="21377" y="17933"/>
                    <a:pt x="18542" y="21139"/>
                    <a:pt x="14990" y="21139"/>
                  </a:cubicBezTo>
                  <a:cubicBezTo>
                    <a:pt x="14654" y="21139"/>
                    <a:pt x="14311" y="21110"/>
                    <a:pt x="13965" y="21051"/>
                  </a:cubicBezTo>
                  <a:cubicBezTo>
                    <a:pt x="11510" y="20636"/>
                    <a:pt x="9506" y="18666"/>
                    <a:pt x="9125" y="16211"/>
                  </a:cubicBezTo>
                  <a:cubicBezTo>
                    <a:pt x="8525" y="12486"/>
                    <a:pt x="11358" y="9279"/>
                    <a:pt x="14935" y="9279"/>
                  </a:cubicBezTo>
                  <a:close/>
                  <a:moveTo>
                    <a:pt x="14172" y="0"/>
                  </a:moveTo>
                  <a:cubicBezTo>
                    <a:pt x="13584" y="0"/>
                    <a:pt x="12997" y="346"/>
                    <a:pt x="12755" y="899"/>
                  </a:cubicBezTo>
                  <a:lnTo>
                    <a:pt x="11856" y="2904"/>
                  </a:lnTo>
                  <a:cubicBezTo>
                    <a:pt x="11752" y="2939"/>
                    <a:pt x="11718" y="2939"/>
                    <a:pt x="11649" y="2939"/>
                  </a:cubicBezTo>
                  <a:lnTo>
                    <a:pt x="9920" y="1694"/>
                  </a:lnTo>
                  <a:cubicBezTo>
                    <a:pt x="9616" y="1485"/>
                    <a:pt x="9291" y="1380"/>
                    <a:pt x="8974" y="1380"/>
                  </a:cubicBezTo>
                  <a:cubicBezTo>
                    <a:pt x="8714" y="1380"/>
                    <a:pt x="8460" y="1450"/>
                    <a:pt x="8227" y="1590"/>
                  </a:cubicBezTo>
                  <a:lnTo>
                    <a:pt x="7466" y="2040"/>
                  </a:lnTo>
                  <a:lnTo>
                    <a:pt x="6740" y="2455"/>
                  </a:lnTo>
                  <a:cubicBezTo>
                    <a:pt x="6222" y="2766"/>
                    <a:pt x="5911" y="3353"/>
                    <a:pt x="5980" y="3975"/>
                  </a:cubicBezTo>
                  <a:lnTo>
                    <a:pt x="6187" y="6049"/>
                  </a:lnTo>
                  <a:lnTo>
                    <a:pt x="5980" y="6257"/>
                  </a:lnTo>
                  <a:lnTo>
                    <a:pt x="3941" y="6049"/>
                  </a:lnTo>
                  <a:cubicBezTo>
                    <a:pt x="3906" y="6047"/>
                    <a:pt x="3871" y="6046"/>
                    <a:pt x="3837" y="6046"/>
                  </a:cubicBezTo>
                  <a:cubicBezTo>
                    <a:pt x="3254" y="6046"/>
                    <a:pt x="2713" y="6320"/>
                    <a:pt x="2420" y="6810"/>
                  </a:cubicBezTo>
                  <a:lnTo>
                    <a:pt x="2005" y="7570"/>
                  </a:lnTo>
                  <a:lnTo>
                    <a:pt x="1556" y="8296"/>
                  </a:lnTo>
                  <a:cubicBezTo>
                    <a:pt x="1245" y="8815"/>
                    <a:pt x="1314" y="9506"/>
                    <a:pt x="1659" y="9990"/>
                  </a:cubicBezTo>
                  <a:lnTo>
                    <a:pt x="2835" y="11580"/>
                  </a:lnTo>
                  <a:cubicBezTo>
                    <a:pt x="2765" y="11753"/>
                    <a:pt x="2731" y="11822"/>
                    <a:pt x="2696" y="12064"/>
                  </a:cubicBezTo>
                  <a:lnTo>
                    <a:pt x="933" y="12824"/>
                  </a:lnTo>
                  <a:cubicBezTo>
                    <a:pt x="346" y="13101"/>
                    <a:pt x="0" y="13654"/>
                    <a:pt x="0" y="14241"/>
                  </a:cubicBezTo>
                  <a:lnTo>
                    <a:pt x="0" y="15105"/>
                  </a:lnTo>
                  <a:lnTo>
                    <a:pt x="0" y="15970"/>
                  </a:lnTo>
                  <a:cubicBezTo>
                    <a:pt x="0" y="16592"/>
                    <a:pt x="346" y="17145"/>
                    <a:pt x="933" y="17421"/>
                  </a:cubicBezTo>
                  <a:lnTo>
                    <a:pt x="2662" y="18182"/>
                  </a:lnTo>
                  <a:cubicBezTo>
                    <a:pt x="2696" y="18389"/>
                    <a:pt x="2731" y="18527"/>
                    <a:pt x="2835" y="18735"/>
                  </a:cubicBezTo>
                  <a:lnTo>
                    <a:pt x="1728" y="20221"/>
                  </a:lnTo>
                  <a:cubicBezTo>
                    <a:pt x="1383" y="20739"/>
                    <a:pt x="1348" y="21396"/>
                    <a:pt x="1659" y="21915"/>
                  </a:cubicBezTo>
                  <a:lnTo>
                    <a:pt x="2074" y="22641"/>
                  </a:lnTo>
                  <a:lnTo>
                    <a:pt x="2523" y="23366"/>
                  </a:lnTo>
                  <a:cubicBezTo>
                    <a:pt x="2819" y="23859"/>
                    <a:pt x="3364" y="24164"/>
                    <a:pt x="3921" y="24164"/>
                  </a:cubicBezTo>
                  <a:cubicBezTo>
                    <a:pt x="3950" y="24164"/>
                    <a:pt x="3980" y="24163"/>
                    <a:pt x="4010" y="24161"/>
                  </a:cubicBezTo>
                  <a:lnTo>
                    <a:pt x="5842" y="23989"/>
                  </a:lnTo>
                  <a:cubicBezTo>
                    <a:pt x="6015" y="24161"/>
                    <a:pt x="6153" y="24334"/>
                    <a:pt x="6326" y="24438"/>
                  </a:cubicBezTo>
                  <a:lnTo>
                    <a:pt x="6153" y="26235"/>
                  </a:lnTo>
                  <a:cubicBezTo>
                    <a:pt x="6118" y="26823"/>
                    <a:pt x="6395" y="27445"/>
                    <a:pt x="6913" y="27722"/>
                  </a:cubicBezTo>
                  <a:lnTo>
                    <a:pt x="7674" y="28171"/>
                  </a:lnTo>
                  <a:lnTo>
                    <a:pt x="8400" y="28586"/>
                  </a:lnTo>
                  <a:cubicBezTo>
                    <a:pt x="8638" y="28729"/>
                    <a:pt x="8914" y="28799"/>
                    <a:pt x="9189" y="28799"/>
                  </a:cubicBezTo>
                  <a:cubicBezTo>
                    <a:pt x="9511" y="28799"/>
                    <a:pt x="9832" y="28703"/>
                    <a:pt x="10093" y="28517"/>
                  </a:cubicBezTo>
                  <a:lnTo>
                    <a:pt x="11545" y="27480"/>
                  </a:lnTo>
                  <a:cubicBezTo>
                    <a:pt x="11752" y="27514"/>
                    <a:pt x="11994" y="27618"/>
                    <a:pt x="12236" y="27652"/>
                  </a:cubicBezTo>
                  <a:lnTo>
                    <a:pt x="12962" y="29242"/>
                  </a:lnTo>
                  <a:cubicBezTo>
                    <a:pt x="13239" y="29796"/>
                    <a:pt x="13792" y="30141"/>
                    <a:pt x="14414" y="30141"/>
                  </a:cubicBezTo>
                  <a:lnTo>
                    <a:pt x="16142" y="30141"/>
                  </a:lnTo>
                  <a:cubicBezTo>
                    <a:pt x="16730" y="30141"/>
                    <a:pt x="17283" y="29796"/>
                    <a:pt x="17559" y="29242"/>
                  </a:cubicBezTo>
                  <a:lnTo>
                    <a:pt x="18320" y="27549"/>
                  </a:lnTo>
                  <a:cubicBezTo>
                    <a:pt x="18562" y="27514"/>
                    <a:pt x="18700" y="27445"/>
                    <a:pt x="18942" y="27376"/>
                  </a:cubicBezTo>
                  <a:lnTo>
                    <a:pt x="20394" y="28413"/>
                  </a:lnTo>
                  <a:cubicBezTo>
                    <a:pt x="20687" y="28608"/>
                    <a:pt x="21024" y="28715"/>
                    <a:pt x="21355" y="28715"/>
                  </a:cubicBezTo>
                  <a:cubicBezTo>
                    <a:pt x="21610" y="28715"/>
                    <a:pt x="21862" y="28652"/>
                    <a:pt x="22087" y="28517"/>
                  </a:cubicBezTo>
                  <a:lnTo>
                    <a:pt x="22813" y="28067"/>
                  </a:lnTo>
                  <a:lnTo>
                    <a:pt x="23574" y="27652"/>
                  </a:lnTo>
                  <a:cubicBezTo>
                    <a:pt x="24092" y="27341"/>
                    <a:pt x="24369" y="26754"/>
                    <a:pt x="24334" y="26132"/>
                  </a:cubicBezTo>
                  <a:lnTo>
                    <a:pt x="24161" y="24196"/>
                  </a:lnTo>
                  <a:lnTo>
                    <a:pt x="24507" y="23850"/>
                  </a:lnTo>
                  <a:lnTo>
                    <a:pt x="26408" y="24023"/>
                  </a:lnTo>
                  <a:cubicBezTo>
                    <a:pt x="26438" y="24025"/>
                    <a:pt x="26467" y="24026"/>
                    <a:pt x="26497" y="24026"/>
                  </a:cubicBezTo>
                  <a:cubicBezTo>
                    <a:pt x="27058" y="24026"/>
                    <a:pt x="27633" y="23720"/>
                    <a:pt x="27929" y="23228"/>
                  </a:cubicBezTo>
                  <a:lnTo>
                    <a:pt x="28344" y="22502"/>
                  </a:lnTo>
                  <a:lnTo>
                    <a:pt x="28793" y="21776"/>
                  </a:lnTo>
                  <a:cubicBezTo>
                    <a:pt x="29070" y="21258"/>
                    <a:pt x="29035" y="20567"/>
                    <a:pt x="28689" y="20083"/>
                  </a:cubicBezTo>
                  <a:lnTo>
                    <a:pt x="27480" y="18389"/>
                  </a:lnTo>
                  <a:cubicBezTo>
                    <a:pt x="27514" y="18285"/>
                    <a:pt x="27514" y="18182"/>
                    <a:pt x="27583" y="18043"/>
                  </a:cubicBezTo>
                  <a:lnTo>
                    <a:pt x="29381" y="17248"/>
                  </a:lnTo>
                  <a:cubicBezTo>
                    <a:pt x="29934" y="16972"/>
                    <a:pt x="30314" y="16419"/>
                    <a:pt x="30314" y="15797"/>
                  </a:cubicBezTo>
                  <a:lnTo>
                    <a:pt x="30314" y="14933"/>
                  </a:lnTo>
                  <a:lnTo>
                    <a:pt x="30314" y="14068"/>
                  </a:lnTo>
                  <a:cubicBezTo>
                    <a:pt x="30314" y="13481"/>
                    <a:pt x="29968" y="12928"/>
                    <a:pt x="29381" y="12651"/>
                  </a:cubicBezTo>
                  <a:lnTo>
                    <a:pt x="27307" y="11822"/>
                  </a:lnTo>
                  <a:cubicBezTo>
                    <a:pt x="27272" y="11753"/>
                    <a:pt x="27272" y="11718"/>
                    <a:pt x="27272" y="11614"/>
                  </a:cubicBezTo>
                  <a:lnTo>
                    <a:pt x="28516" y="9886"/>
                  </a:lnTo>
                  <a:cubicBezTo>
                    <a:pt x="28862" y="9368"/>
                    <a:pt x="28931" y="8711"/>
                    <a:pt x="28620" y="8192"/>
                  </a:cubicBezTo>
                  <a:lnTo>
                    <a:pt x="28171" y="7467"/>
                  </a:lnTo>
                  <a:lnTo>
                    <a:pt x="27756" y="6741"/>
                  </a:lnTo>
                  <a:cubicBezTo>
                    <a:pt x="27461" y="6248"/>
                    <a:pt x="26916" y="5943"/>
                    <a:pt x="26329" y="5943"/>
                  </a:cubicBezTo>
                  <a:cubicBezTo>
                    <a:pt x="26298" y="5943"/>
                    <a:pt x="26267" y="5944"/>
                    <a:pt x="26235" y="5946"/>
                  </a:cubicBezTo>
                  <a:lnTo>
                    <a:pt x="23988" y="6188"/>
                  </a:lnTo>
                  <a:lnTo>
                    <a:pt x="23885" y="6084"/>
                  </a:lnTo>
                  <a:lnTo>
                    <a:pt x="24127" y="3941"/>
                  </a:lnTo>
                  <a:cubicBezTo>
                    <a:pt x="24161" y="3319"/>
                    <a:pt x="23850" y="2731"/>
                    <a:pt x="23332" y="2420"/>
                  </a:cubicBezTo>
                  <a:lnTo>
                    <a:pt x="22606" y="1971"/>
                  </a:lnTo>
                  <a:lnTo>
                    <a:pt x="21880" y="1556"/>
                  </a:lnTo>
                  <a:cubicBezTo>
                    <a:pt x="21641" y="1413"/>
                    <a:pt x="21366" y="1343"/>
                    <a:pt x="21091" y="1343"/>
                  </a:cubicBezTo>
                  <a:cubicBezTo>
                    <a:pt x="20769" y="1343"/>
                    <a:pt x="20447" y="1439"/>
                    <a:pt x="20186" y="1625"/>
                  </a:cubicBezTo>
                  <a:lnTo>
                    <a:pt x="18354" y="2939"/>
                  </a:lnTo>
                  <a:cubicBezTo>
                    <a:pt x="18320" y="2939"/>
                    <a:pt x="18285" y="2904"/>
                    <a:pt x="18251" y="2904"/>
                  </a:cubicBezTo>
                  <a:lnTo>
                    <a:pt x="17317" y="899"/>
                  </a:lnTo>
                  <a:cubicBezTo>
                    <a:pt x="17075" y="346"/>
                    <a:pt x="16522" y="0"/>
                    <a:pt x="1590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21"/>
            <p:cNvSpPr/>
            <p:nvPr/>
          </p:nvSpPr>
          <p:spPr>
            <a:xfrm>
              <a:off x="8534848" y="4647658"/>
              <a:ext cx="1026219" cy="1027954"/>
            </a:xfrm>
            <a:custGeom>
              <a:rect b="b" l="l" r="r" t="t"/>
              <a:pathLst>
                <a:path extrusionOk="0" h="20152" w="20118">
                  <a:moveTo>
                    <a:pt x="10059" y="1141"/>
                  </a:moveTo>
                  <a:cubicBezTo>
                    <a:pt x="15036" y="1141"/>
                    <a:pt x="19046" y="5150"/>
                    <a:pt x="19046" y="10128"/>
                  </a:cubicBezTo>
                  <a:cubicBezTo>
                    <a:pt x="19046" y="15105"/>
                    <a:pt x="15036" y="19115"/>
                    <a:pt x="10059" y="19115"/>
                  </a:cubicBezTo>
                  <a:cubicBezTo>
                    <a:pt x="5082" y="19115"/>
                    <a:pt x="1072" y="15105"/>
                    <a:pt x="1072" y="10128"/>
                  </a:cubicBezTo>
                  <a:cubicBezTo>
                    <a:pt x="1072" y="5150"/>
                    <a:pt x="5082" y="1141"/>
                    <a:pt x="10059" y="1141"/>
                  </a:cubicBezTo>
                  <a:close/>
                  <a:moveTo>
                    <a:pt x="10059" y="0"/>
                  </a:moveTo>
                  <a:cubicBezTo>
                    <a:pt x="4494" y="0"/>
                    <a:pt x="0" y="4563"/>
                    <a:pt x="0" y="10093"/>
                  </a:cubicBezTo>
                  <a:cubicBezTo>
                    <a:pt x="0" y="15658"/>
                    <a:pt x="4528" y="20152"/>
                    <a:pt x="10059" y="20152"/>
                  </a:cubicBezTo>
                  <a:cubicBezTo>
                    <a:pt x="15624" y="20152"/>
                    <a:pt x="20117" y="15658"/>
                    <a:pt x="20117" y="10093"/>
                  </a:cubicBezTo>
                  <a:cubicBezTo>
                    <a:pt x="20117" y="4494"/>
                    <a:pt x="15589" y="0"/>
                    <a:pt x="1005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21"/>
            <p:cNvSpPr/>
            <p:nvPr/>
          </p:nvSpPr>
          <p:spPr>
            <a:xfrm>
              <a:off x="7355300" y="3662050"/>
              <a:ext cx="1179606" cy="1183126"/>
            </a:xfrm>
            <a:custGeom>
              <a:rect b="b" l="l" r="r" t="t"/>
              <a:pathLst>
                <a:path extrusionOk="0" h="23194" w="23125">
                  <a:moveTo>
                    <a:pt x="11528" y="7193"/>
                  </a:moveTo>
                  <a:cubicBezTo>
                    <a:pt x="11782" y="7193"/>
                    <a:pt x="12042" y="7215"/>
                    <a:pt x="12306" y="7259"/>
                  </a:cubicBezTo>
                  <a:cubicBezTo>
                    <a:pt x="14172" y="7535"/>
                    <a:pt x="15693" y="9056"/>
                    <a:pt x="15969" y="10923"/>
                  </a:cubicBezTo>
                  <a:cubicBezTo>
                    <a:pt x="16444" y="13707"/>
                    <a:pt x="14283" y="16173"/>
                    <a:pt x="11555" y="16173"/>
                  </a:cubicBezTo>
                  <a:cubicBezTo>
                    <a:pt x="11302" y="16173"/>
                    <a:pt x="11045" y="16151"/>
                    <a:pt x="10785" y="16108"/>
                  </a:cubicBezTo>
                  <a:cubicBezTo>
                    <a:pt x="8953" y="15796"/>
                    <a:pt x="7432" y="14276"/>
                    <a:pt x="7121" y="12444"/>
                  </a:cubicBezTo>
                  <a:cubicBezTo>
                    <a:pt x="6647" y="9631"/>
                    <a:pt x="8803" y="7193"/>
                    <a:pt x="11528" y="7193"/>
                  </a:cubicBezTo>
                  <a:close/>
                  <a:moveTo>
                    <a:pt x="10888" y="0"/>
                  </a:moveTo>
                  <a:cubicBezTo>
                    <a:pt x="10404" y="0"/>
                    <a:pt x="9990" y="242"/>
                    <a:pt x="9817" y="692"/>
                  </a:cubicBezTo>
                  <a:lnTo>
                    <a:pt x="9126" y="2178"/>
                  </a:lnTo>
                  <a:cubicBezTo>
                    <a:pt x="9056" y="2178"/>
                    <a:pt x="9022" y="2212"/>
                    <a:pt x="8953" y="2212"/>
                  </a:cubicBezTo>
                  <a:lnTo>
                    <a:pt x="7639" y="1383"/>
                  </a:lnTo>
                  <a:cubicBezTo>
                    <a:pt x="7430" y="1231"/>
                    <a:pt x="7179" y="1152"/>
                    <a:pt x="6933" y="1152"/>
                  </a:cubicBezTo>
                  <a:cubicBezTo>
                    <a:pt x="6731" y="1152"/>
                    <a:pt x="6532" y="1205"/>
                    <a:pt x="6360" y="1314"/>
                  </a:cubicBezTo>
                  <a:lnTo>
                    <a:pt x="5773" y="1659"/>
                  </a:lnTo>
                  <a:lnTo>
                    <a:pt x="5220" y="2005"/>
                  </a:lnTo>
                  <a:cubicBezTo>
                    <a:pt x="4840" y="2247"/>
                    <a:pt x="4563" y="2696"/>
                    <a:pt x="4632" y="3180"/>
                  </a:cubicBezTo>
                  <a:lnTo>
                    <a:pt x="4805" y="4770"/>
                  </a:lnTo>
                  <a:lnTo>
                    <a:pt x="4632" y="4943"/>
                  </a:lnTo>
                  <a:lnTo>
                    <a:pt x="3077" y="4770"/>
                  </a:lnTo>
                  <a:cubicBezTo>
                    <a:pt x="3042" y="4768"/>
                    <a:pt x="3008" y="4767"/>
                    <a:pt x="2974" y="4767"/>
                  </a:cubicBezTo>
                  <a:cubicBezTo>
                    <a:pt x="2530" y="4767"/>
                    <a:pt x="2126" y="4975"/>
                    <a:pt x="1901" y="5392"/>
                  </a:cubicBezTo>
                  <a:lnTo>
                    <a:pt x="1556" y="5945"/>
                  </a:lnTo>
                  <a:lnTo>
                    <a:pt x="1210" y="6498"/>
                  </a:lnTo>
                  <a:cubicBezTo>
                    <a:pt x="1003" y="6913"/>
                    <a:pt x="1003" y="7432"/>
                    <a:pt x="1245" y="7812"/>
                  </a:cubicBezTo>
                  <a:lnTo>
                    <a:pt x="2109" y="9022"/>
                  </a:lnTo>
                  <a:cubicBezTo>
                    <a:pt x="2074" y="9160"/>
                    <a:pt x="2074" y="9229"/>
                    <a:pt x="2040" y="9367"/>
                  </a:cubicBezTo>
                  <a:lnTo>
                    <a:pt x="692" y="9955"/>
                  </a:lnTo>
                  <a:cubicBezTo>
                    <a:pt x="242" y="10128"/>
                    <a:pt x="0" y="10577"/>
                    <a:pt x="0" y="11061"/>
                  </a:cubicBezTo>
                  <a:lnTo>
                    <a:pt x="0" y="11683"/>
                  </a:lnTo>
                  <a:lnTo>
                    <a:pt x="0" y="12340"/>
                  </a:lnTo>
                  <a:cubicBezTo>
                    <a:pt x="0" y="12824"/>
                    <a:pt x="242" y="13239"/>
                    <a:pt x="692" y="13411"/>
                  </a:cubicBezTo>
                  <a:lnTo>
                    <a:pt x="1971" y="14034"/>
                  </a:lnTo>
                  <a:cubicBezTo>
                    <a:pt x="2040" y="14206"/>
                    <a:pt x="2074" y="14276"/>
                    <a:pt x="2109" y="14448"/>
                  </a:cubicBezTo>
                  <a:lnTo>
                    <a:pt x="1279" y="15589"/>
                  </a:lnTo>
                  <a:cubicBezTo>
                    <a:pt x="1037" y="15969"/>
                    <a:pt x="1003" y="16488"/>
                    <a:pt x="1245" y="16868"/>
                  </a:cubicBezTo>
                  <a:lnTo>
                    <a:pt x="1590" y="17456"/>
                  </a:lnTo>
                  <a:lnTo>
                    <a:pt x="1901" y="18009"/>
                  </a:lnTo>
                  <a:cubicBezTo>
                    <a:pt x="2087" y="18349"/>
                    <a:pt x="2495" y="18607"/>
                    <a:pt x="2926" y="18607"/>
                  </a:cubicBezTo>
                  <a:cubicBezTo>
                    <a:pt x="2976" y="18607"/>
                    <a:pt x="3026" y="18603"/>
                    <a:pt x="3077" y="18596"/>
                  </a:cubicBezTo>
                  <a:lnTo>
                    <a:pt x="4459" y="18493"/>
                  </a:lnTo>
                  <a:lnTo>
                    <a:pt x="4805" y="18838"/>
                  </a:lnTo>
                  <a:lnTo>
                    <a:pt x="4667" y="20152"/>
                  </a:lnTo>
                  <a:cubicBezTo>
                    <a:pt x="4632" y="20636"/>
                    <a:pt x="4840" y="21085"/>
                    <a:pt x="5254" y="21327"/>
                  </a:cubicBezTo>
                  <a:lnTo>
                    <a:pt x="5842" y="21673"/>
                  </a:lnTo>
                  <a:lnTo>
                    <a:pt x="6395" y="22018"/>
                  </a:lnTo>
                  <a:cubicBezTo>
                    <a:pt x="6578" y="22118"/>
                    <a:pt x="6792" y="22170"/>
                    <a:pt x="7008" y="22170"/>
                  </a:cubicBezTo>
                  <a:cubicBezTo>
                    <a:pt x="7242" y="22170"/>
                    <a:pt x="7476" y="22109"/>
                    <a:pt x="7674" y="21984"/>
                  </a:cubicBezTo>
                  <a:lnTo>
                    <a:pt x="8814" y="21154"/>
                  </a:lnTo>
                  <a:lnTo>
                    <a:pt x="9333" y="21292"/>
                  </a:lnTo>
                  <a:lnTo>
                    <a:pt x="9886" y="22502"/>
                  </a:lnTo>
                  <a:cubicBezTo>
                    <a:pt x="10059" y="22917"/>
                    <a:pt x="10508" y="23193"/>
                    <a:pt x="10958" y="23193"/>
                  </a:cubicBezTo>
                  <a:lnTo>
                    <a:pt x="12271" y="23193"/>
                  </a:lnTo>
                  <a:cubicBezTo>
                    <a:pt x="12755" y="23193"/>
                    <a:pt x="13170" y="22917"/>
                    <a:pt x="13343" y="22502"/>
                  </a:cubicBezTo>
                  <a:lnTo>
                    <a:pt x="13896" y="21189"/>
                  </a:lnTo>
                  <a:cubicBezTo>
                    <a:pt x="14068" y="21154"/>
                    <a:pt x="14207" y="21119"/>
                    <a:pt x="14379" y="21085"/>
                  </a:cubicBezTo>
                  <a:lnTo>
                    <a:pt x="15520" y="21880"/>
                  </a:lnTo>
                  <a:cubicBezTo>
                    <a:pt x="15729" y="22032"/>
                    <a:pt x="15980" y="22111"/>
                    <a:pt x="16227" y="22111"/>
                  </a:cubicBezTo>
                  <a:cubicBezTo>
                    <a:pt x="16429" y="22111"/>
                    <a:pt x="16628" y="22058"/>
                    <a:pt x="16799" y="21949"/>
                  </a:cubicBezTo>
                  <a:lnTo>
                    <a:pt x="17352" y="21603"/>
                  </a:lnTo>
                  <a:lnTo>
                    <a:pt x="17905" y="21258"/>
                  </a:lnTo>
                  <a:cubicBezTo>
                    <a:pt x="18320" y="21016"/>
                    <a:pt x="18562" y="20566"/>
                    <a:pt x="18527" y="20083"/>
                  </a:cubicBezTo>
                  <a:lnTo>
                    <a:pt x="18389" y="18596"/>
                  </a:lnTo>
                  <a:lnTo>
                    <a:pt x="18666" y="18354"/>
                  </a:lnTo>
                  <a:lnTo>
                    <a:pt x="20083" y="18493"/>
                  </a:lnTo>
                  <a:cubicBezTo>
                    <a:pt x="20117" y="18495"/>
                    <a:pt x="20152" y="18496"/>
                    <a:pt x="20185" y="18496"/>
                  </a:cubicBezTo>
                  <a:cubicBezTo>
                    <a:pt x="20625" y="18496"/>
                    <a:pt x="21001" y="18288"/>
                    <a:pt x="21258" y="17870"/>
                  </a:cubicBezTo>
                  <a:lnTo>
                    <a:pt x="21604" y="17317"/>
                  </a:lnTo>
                  <a:lnTo>
                    <a:pt x="21915" y="16764"/>
                  </a:lnTo>
                  <a:cubicBezTo>
                    <a:pt x="22122" y="16350"/>
                    <a:pt x="22122" y="15831"/>
                    <a:pt x="21846" y="15451"/>
                  </a:cubicBezTo>
                  <a:lnTo>
                    <a:pt x="20947" y="14206"/>
                  </a:lnTo>
                  <a:cubicBezTo>
                    <a:pt x="20981" y="14068"/>
                    <a:pt x="20981" y="14034"/>
                    <a:pt x="21051" y="13930"/>
                  </a:cubicBezTo>
                  <a:lnTo>
                    <a:pt x="22433" y="13308"/>
                  </a:lnTo>
                  <a:cubicBezTo>
                    <a:pt x="22848" y="13135"/>
                    <a:pt x="23124" y="12686"/>
                    <a:pt x="23124" y="12202"/>
                  </a:cubicBezTo>
                  <a:lnTo>
                    <a:pt x="23124" y="11580"/>
                  </a:lnTo>
                  <a:lnTo>
                    <a:pt x="23124" y="10888"/>
                  </a:lnTo>
                  <a:cubicBezTo>
                    <a:pt x="23124" y="10404"/>
                    <a:pt x="22848" y="9955"/>
                    <a:pt x="22433" y="9782"/>
                  </a:cubicBezTo>
                  <a:lnTo>
                    <a:pt x="20912" y="9091"/>
                  </a:lnTo>
                  <a:cubicBezTo>
                    <a:pt x="20912" y="9022"/>
                    <a:pt x="20878" y="9022"/>
                    <a:pt x="20878" y="8918"/>
                  </a:cubicBezTo>
                  <a:lnTo>
                    <a:pt x="21811" y="7639"/>
                  </a:lnTo>
                  <a:cubicBezTo>
                    <a:pt x="22088" y="7259"/>
                    <a:pt x="22122" y="6740"/>
                    <a:pt x="21846" y="6326"/>
                  </a:cubicBezTo>
                  <a:lnTo>
                    <a:pt x="21500" y="5773"/>
                  </a:lnTo>
                  <a:lnTo>
                    <a:pt x="21154" y="5220"/>
                  </a:lnTo>
                  <a:cubicBezTo>
                    <a:pt x="20960" y="4831"/>
                    <a:pt x="20523" y="4594"/>
                    <a:pt x="20099" y="4594"/>
                  </a:cubicBezTo>
                  <a:cubicBezTo>
                    <a:pt x="20071" y="4594"/>
                    <a:pt x="20042" y="4595"/>
                    <a:pt x="20014" y="4597"/>
                  </a:cubicBezTo>
                  <a:lnTo>
                    <a:pt x="18320" y="4770"/>
                  </a:lnTo>
                  <a:lnTo>
                    <a:pt x="18216" y="4701"/>
                  </a:lnTo>
                  <a:lnTo>
                    <a:pt x="18389" y="3042"/>
                  </a:lnTo>
                  <a:cubicBezTo>
                    <a:pt x="18458" y="2593"/>
                    <a:pt x="18216" y="2143"/>
                    <a:pt x="17801" y="1867"/>
                  </a:cubicBezTo>
                  <a:lnTo>
                    <a:pt x="17248" y="1556"/>
                  </a:lnTo>
                  <a:lnTo>
                    <a:pt x="16661" y="1210"/>
                  </a:lnTo>
                  <a:cubicBezTo>
                    <a:pt x="16477" y="1093"/>
                    <a:pt x="16261" y="1033"/>
                    <a:pt x="16044" y="1033"/>
                  </a:cubicBezTo>
                  <a:cubicBezTo>
                    <a:pt x="15812" y="1033"/>
                    <a:pt x="15578" y="1102"/>
                    <a:pt x="15382" y="1245"/>
                  </a:cubicBezTo>
                  <a:lnTo>
                    <a:pt x="13999" y="2212"/>
                  </a:lnTo>
                  <a:cubicBezTo>
                    <a:pt x="13965" y="2212"/>
                    <a:pt x="13965" y="2212"/>
                    <a:pt x="13896" y="2178"/>
                  </a:cubicBezTo>
                  <a:lnTo>
                    <a:pt x="13204" y="692"/>
                  </a:lnTo>
                  <a:cubicBezTo>
                    <a:pt x="13031" y="242"/>
                    <a:pt x="12617" y="0"/>
                    <a:pt x="1213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21"/>
            <p:cNvSpPr/>
            <p:nvPr/>
          </p:nvSpPr>
          <p:spPr>
            <a:xfrm>
              <a:off x="7552758" y="3868333"/>
              <a:ext cx="781167" cy="781116"/>
            </a:xfrm>
            <a:custGeom>
              <a:rect b="b" l="l" r="r" t="t"/>
              <a:pathLst>
                <a:path extrusionOk="0" h="15313" w="15314">
                  <a:moveTo>
                    <a:pt x="7674" y="830"/>
                  </a:moveTo>
                  <a:cubicBezTo>
                    <a:pt x="11407" y="830"/>
                    <a:pt x="14483" y="3872"/>
                    <a:pt x="14483" y="7639"/>
                  </a:cubicBezTo>
                  <a:cubicBezTo>
                    <a:pt x="14483" y="11407"/>
                    <a:pt x="11407" y="14483"/>
                    <a:pt x="7674" y="14483"/>
                  </a:cubicBezTo>
                  <a:cubicBezTo>
                    <a:pt x="3907" y="14483"/>
                    <a:pt x="830" y="11407"/>
                    <a:pt x="830" y="7639"/>
                  </a:cubicBezTo>
                  <a:cubicBezTo>
                    <a:pt x="830" y="3872"/>
                    <a:pt x="3907" y="830"/>
                    <a:pt x="7674" y="830"/>
                  </a:cubicBezTo>
                  <a:close/>
                  <a:moveTo>
                    <a:pt x="7674" y="0"/>
                  </a:moveTo>
                  <a:cubicBezTo>
                    <a:pt x="3423" y="0"/>
                    <a:pt x="1" y="3422"/>
                    <a:pt x="1" y="7639"/>
                  </a:cubicBezTo>
                  <a:cubicBezTo>
                    <a:pt x="1" y="11891"/>
                    <a:pt x="3423" y="15313"/>
                    <a:pt x="7674" y="15313"/>
                  </a:cubicBezTo>
                  <a:cubicBezTo>
                    <a:pt x="11891" y="15313"/>
                    <a:pt x="15313" y="11856"/>
                    <a:pt x="15313" y="7639"/>
                  </a:cubicBezTo>
                  <a:cubicBezTo>
                    <a:pt x="15313" y="3422"/>
                    <a:pt x="11891" y="0"/>
                    <a:pt x="767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5" name="Google Shape;275;p21"/>
          <p:cNvSpPr/>
          <p:nvPr/>
        </p:nvSpPr>
        <p:spPr>
          <a:xfrm>
            <a:off x="4689079" y="969750"/>
            <a:ext cx="4454893" cy="4173730"/>
          </a:xfrm>
          <a:custGeom>
            <a:rect b="b" l="l" r="r" t="t"/>
            <a:pathLst>
              <a:path extrusionOk="0" h="26542" w="28330">
                <a:moveTo>
                  <a:pt x="27010" y="0"/>
                </a:moveTo>
                <a:cubicBezTo>
                  <a:pt x="25536" y="0"/>
                  <a:pt x="24091" y="487"/>
                  <a:pt x="23132" y="1587"/>
                </a:cubicBezTo>
                <a:cubicBezTo>
                  <a:pt x="21612" y="3289"/>
                  <a:pt x="21703" y="5903"/>
                  <a:pt x="20639" y="7879"/>
                </a:cubicBezTo>
                <a:cubicBezTo>
                  <a:pt x="19180" y="10493"/>
                  <a:pt x="16019" y="11648"/>
                  <a:pt x="13131" y="12408"/>
                </a:cubicBezTo>
                <a:cubicBezTo>
                  <a:pt x="10244" y="13198"/>
                  <a:pt x="7113" y="13958"/>
                  <a:pt x="5198" y="16329"/>
                </a:cubicBezTo>
                <a:cubicBezTo>
                  <a:pt x="3557" y="18335"/>
                  <a:pt x="3222" y="21131"/>
                  <a:pt x="2128" y="23502"/>
                </a:cubicBezTo>
                <a:cubicBezTo>
                  <a:pt x="1581" y="24627"/>
                  <a:pt x="882" y="25660"/>
                  <a:pt x="1" y="26542"/>
                </a:cubicBezTo>
                <a:lnTo>
                  <a:pt x="28329" y="26542"/>
                </a:lnTo>
                <a:lnTo>
                  <a:pt x="28329" y="128"/>
                </a:lnTo>
                <a:cubicBezTo>
                  <a:pt x="27895" y="44"/>
                  <a:pt x="27451" y="0"/>
                  <a:pt x="2701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76" name="Google Shape;276;p21"/>
          <p:cNvGrpSpPr/>
          <p:nvPr/>
        </p:nvGrpSpPr>
        <p:grpSpPr>
          <a:xfrm rot="10800000">
            <a:off x="7278096" y="3338525"/>
            <a:ext cx="2475510" cy="2262186"/>
            <a:chOff x="7355300" y="3662050"/>
            <a:chExt cx="2475510" cy="2262186"/>
          </a:xfrm>
        </p:grpSpPr>
        <p:sp>
          <p:nvSpPr>
            <p:cNvPr id="277" name="Google Shape;277;p21"/>
            <p:cNvSpPr/>
            <p:nvPr/>
          </p:nvSpPr>
          <p:spPr>
            <a:xfrm>
              <a:off x="8284492" y="4386693"/>
              <a:ext cx="1546317" cy="1537543"/>
            </a:xfrm>
            <a:custGeom>
              <a:rect b="b" l="l" r="r" t="t"/>
              <a:pathLst>
                <a:path extrusionOk="0" h="30142" w="30314">
                  <a:moveTo>
                    <a:pt x="14935" y="9279"/>
                  </a:moveTo>
                  <a:cubicBezTo>
                    <a:pt x="15274" y="9279"/>
                    <a:pt x="15619" y="9308"/>
                    <a:pt x="15969" y="9368"/>
                  </a:cubicBezTo>
                  <a:cubicBezTo>
                    <a:pt x="18423" y="9817"/>
                    <a:pt x="20394" y="11787"/>
                    <a:pt x="20808" y="14207"/>
                  </a:cubicBezTo>
                  <a:cubicBezTo>
                    <a:pt x="21377" y="17933"/>
                    <a:pt x="18542" y="21139"/>
                    <a:pt x="14990" y="21139"/>
                  </a:cubicBezTo>
                  <a:cubicBezTo>
                    <a:pt x="14654" y="21139"/>
                    <a:pt x="14311" y="21110"/>
                    <a:pt x="13965" y="21051"/>
                  </a:cubicBezTo>
                  <a:cubicBezTo>
                    <a:pt x="11510" y="20636"/>
                    <a:pt x="9506" y="18666"/>
                    <a:pt x="9125" y="16211"/>
                  </a:cubicBezTo>
                  <a:cubicBezTo>
                    <a:pt x="8525" y="12486"/>
                    <a:pt x="11358" y="9279"/>
                    <a:pt x="14935" y="9279"/>
                  </a:cubicBezTo>
                  <a:close/>
                  <a:moveTo>
                    <a:pt x="14172" y="0"/>
                  </a:moveTo>
                  <a:cubicBezTo>
                    <a:pt x="13584" y="0"/>
                    <a:pt x="12997" y="346"/>
                    <a:pt x="12755" y="899"/>
                  </a:cubicBezTo>
                  <a:lnTo>
                    <a:pt x="11856" y="2904"/>
                  </a:lnTo>
                  <a:cubicBezTo>
                    <a:pt x="11752" y="2939"/>
                    <a:pt x="11718" y="2939"/>
                    <a:pt x="11649" y="2939"/>
                  </a:cubicBezTo>
                  <a:lnTo>
                    <a:pt x="9920" y="1694"/>
                  </a:lnTo>
                  <a:cubicBezTo>
                    <a:pt x="9616" y="1485"/>
                    <a:pt x="9291" y="1380"/>
                    <a:pt x="8974" y="1380"/>
                  </a:cubicBezTo>
                  <a:cubicBezTo>
                    <a:pt x="8714" y="1380"/>
                    <a:pt x="8460" y="1450"/>
                    <a:pt x="8227" y="1590"/>
                  </a:cubicBezTo>
                  <a:lnTo>
                    <a:pt x="7466" y="2040"/>
                  </a:lnTo>
                  <a:lnTo>
                    <a:pt x="6740" y="2455"/>
                  </a:lnTo>
                  <a:cubicBezTo>
                    <a:pt x="6222" y="2766"/>
                    <a:pt x="5911" y="3353"/>
                    <a:pt x="5980" y="3975"/>
                  </a:cubicBezTo>
                  <a:lnTo>
                    <a:pt x="6187" y="6049"/>
                  </a:lnTo>
                  <a:lnTo>
                    <a:pt x="5980" y="6257"/>
                  </a:lnTo>
                  <a:lnTo>
                    <a:pt x="3941" y="6049"/>
                  </a:lnTo>
                  <a:cubicBezTo>
                    <a:pt x="3906" y="6047"/>
                    <a:pt x="3871" y="6046"/>
                    <a:pt x="3837" y="6046"/>
                  </a:cubicBezTo>
                  <a:cubicBezTo>
                    <a:pt x="3254" y="6046"/>
                    <a:pt x="2713" y="6320"/>
                    <a:pt x="2420" y="6810"/>
                  </a:cubicBezTo>
                  <a:lnTo>
                    <a:pt x="2005" y="7570"/>
                  </a:lnTo>
                  <a:lnTo>
                    <a:pt x="1556" y="8296"/>
                  </a:lnTo>
                  <a:cubicBezTo>
                    <a:pt x="1245" y="8815"/>
                    <a:pt x="1314" y="9506"/>
                    <a:pt x="1659" y="9990"/>
                  </a:cubicBezTo>
                  <a:lnTo>
                    <a:pt x="2835" y="11580"/>
                  </a:lnTo>
                  <a:cubicBezTo>
                    <a:pt x="2765" y="11753"/>
                    <a:pt x="2731" y="11822"/>
                    <a:pt x="2696" y="12064"/>
                  </a:cubicBezTo>
                  <a:lnTo>
                    <a:pt x="933" y="12824"/>
                  </a:lnTo>
                  <a:cubicBezTo>
                    <a:pt x="346" y="13101"/>
                    <a:pt x="0" y="13654"/>
                    <a:pt x="0" y="14241"/>
                  </a:cubicBezTo>
                  <a:lnTo>
                    <a:pt x="0" y="15105"/>
                  </a:lnTo>
                  <a:lnTo>
                    <a:pt x="0" y="15970"/>
                  </a:lnTo>
                  <a:cubicBezTo>
                    <a:pt x="0" y="16592"/>
                    <a:pt x="346" y="17145"/>
                    <a:pt x="933" y="17421"/>
                  </a:cubicBezTo>
                  <a:lnTo>
                    <a:pt x="2662" y="18182"/>
                  </a:lnTo>
                  <a:cubicBezTo>
                    <a:pt x="2696" y="18389"/>
                    <a:pt x="2731" y="18527"/>
                    <a:pt x="2835" y="18735"/>
                  </a:cubicBezTo>
                  <a:lnTo>
                    <a:pt x="1728" y="20221"/>
                  </a:lnTo>
                  <a:cubicBezTo>
                    <a:pt x="1383" y="20739"/>
                    <a:pt x="1348" y="21396"/>
                    <a:pt x="1659" y="21915"/>
                  </a:cubicBezTo>
                  <a:lnTo>
                    <a:pt x="2074" y="22641"/>
                  </a:lnTo>
                  <a:lnTo>
                    <a:pt x="2523" y="23366"/>
                  </a:lnTo>
                  <a:cubicBezTo>
                    <a:pt x="2819" y="23859"/>
                    <a:pt x="3364" y="24164"/>
                    <a:pt x="3921" y="24164"/>
                  </a:cubicBezTo>
                  <a:cubicBezTo>
                    <a:pt x="3950" y="24164"/>
                    <a:pt x="3980" y="24163"/>
                    <a:pt x="4010" y="24161"/>
                  </a:cubicBezTo>
                  <a:lnTo>
                    <a:pt x="5842" y="23989"/>
                  </a:lnTo>
                  <a:cubicBezTo>
                    <a:pt x="6015" y="24161"/>
                    <a:pt x="6153" y="24334"/>
                    <a:pt x="6326" y="24438"/>
                  </a:cubicBezTo>
                  <a:lnTo>
                    <a:pt x="6153" y="26235"/>
                  </a:lnTo>
                  <a:cubicBezTo>
                    <a:pt x="6118" y="26823"/>
                    <a:pt x="6395" y="27445"/>
                    <a:pt x="6913" y="27722"/>
                  </a:cubicBezTo>
                  <a:lnTo>
                    <a:pt x="7674" y="28171"/>
                  </a:lnTo>
                  <a:lnTo>
                    <a:pt x="8400" y="28586"/>
                  </a:lnTo>
                  <a:cubicBezTo>
                    <a:pt x="8638" y="28729"/>
                    <a:pt x="8914" y="28799"/>
                    <a:pt x="9189" y="28799"/>
                  </a:cubicBezTo>
                  <a:cubicBezTo>
                    <a:pt x="9511" y="28799"/>
                    <a:pt x="9832" y="28703"/>
                    <a:pt x="10093" y="28517"/>
                  </a:cubicBezTo>
                  <a:lnTo>
                    <a:pt x="11545" y="27480"/>
                  </a:lnTo>
                  <a:cubicBezTo>
                    <a:pt x="11752" y="27514"/>
                    <a:pt x="11994" y="27618"/>
                    <a:pt x="12236" y="27652"/>
                  </a:cubicBezTo>
                  <a:lnTo>
                    <a:pt x="12962" y="29242"/>
                  </a:lnTo>
                  <a:cubicBezTo>
                    <a:pt x="13239" y="29796"/>
                    <a:pt x="13792" y="30141"/>
                    <a:pt x="14414" y="30141"/>
                  </a:cubicBezTo>
                  <a:lnTo>
                    <a:pt x="16142" y="30141"/>
                  </a:lnTo>
                  <a:cubicBezTo>
                    <a:pt x="16730" y="30141"/>
                    <a:pt x="17283" y="29796"/>
                    <a:pt x="17559" y="29242"/>
                  </a:cubicBezTo>
                  <a:lnTo>
                    <a:pt x="18320" y="27549"/>
                  </a:lnTo>
                  <a:cubicBezTo>
                    <a:pt x="18562" y="27514"/>
                    <a:pt x="18700" y="27445"/>
                    <a:pt x="18942" y="27376"/>
                  </a:cubicBezTo>
                  <a:lnTo>
                    <a:pt x="20394" y="28413"/>
                  </a:lnTo>
                  <a:cubicBezTo>
                    <a:pt x="20687" y="28608"/>
                    <a:pt x="21024" y="28715"/>
                    <a:pt x="21355" y="28715"/>
                  </a:cubicBezTo>
                  <a:cubicBezTo>
                    <a:pt x="21610" y="28715"/>
                    <a:pt x="21862" y="28652"/>
                    <a:pt x="22087" y="28517"/>
                  </a:cubicBezTo>
                  <a:lnTo>
                    <a:pt x="22813" y="28067"/>
                  </a:lnTo>
                  <a:lnTo>
                    <a:pt x="23574" y="27652"/>
                  </a:lnTo>
                  <a:cubicBezTo>
                    <a:pt x="24092" y="27341"/>
                    <a:pt x="24369" y="26754"/>
                    <a:pt x="24334" y="26132"/>
                  </a:cubicBezTo>
                  <a:lnTo>
                    <a:pt x="24161" y="24196"/>
                  </a:lnTo>
                  <a:lnTo>
                    <a:pt x="24507" y="23850"/>
                  </a:lnTo>
                  <a:lnTo>
                    <a:pt x="26408" y="24023"/>
                  </a:lnTo>
                  <a:cubicBezTo>
                    <a:pt x="26438" y="24025"/>
                    <a:pt x="26467" y="24026"/>
                    <a:pt x="26497" y="24026"/>
                  </a:cubicBezTo>
                  <a:cubicBezTo>
                    <a:pt x="27058" y="24026"/>
                    <a:pt x="27633" y="23720"/>
                    <a:pt x="27929" y="23228"/>
                  </a:cubicBezTo>
                  <a:lnTo>
                    <a:pt x="28344" y="22502"/>
                  </a:lnTo>
                  <a:lnTo>
                    <a:pt x="28793" y="21776"/>
                  </a:lnTo>
                  <a:cubicBezTo>
                    <a:pt x="29070" y="21258"/>
                    <a:pt x="29035" y="20567"/>
                    <a:pt x="28689" y="20083"/>
                  </a:cubicBezTo>
                  <a:lnTo>
                    <a:pt x="27480" y="18389"/>
                  </a:lnTo>
                  <a:cubicBezTo>
                    <a:pt x="27514" y="18285"/>
                    <a:pt x="27514" y="18182"/>
                    <a:pt x="27583" y="18043"/>
                  </a:cubicBezTo>
                  <a:lnTo>
                    <a:pt x="29381" y="17248"/>
                  </a:lnTo>
                  <a:cubicBezTo>
                    <a:pt x="29934" y="16972"/>
                    <a:pt x="30314" y="16419"/>
                    <a:pt x="30314" y="15797"/>
                  </a:cubicBezTo>
                  <a:lnTo>
                    <a:pt x="30314" y="14933"/>
                  </a:lnTo>
                  <a:lnTo>
                    <a:pt x="30314" y="14068"/>
                  </a:lnTo>
                  <a:cubicBezTo>
                    <a:pt x="30314" y="13481"/>
                    <a:pt x="29968" y="12928"/>
                    <a:pt x="29381" y="12651"/>
                  </a:cubicBezTo>
                  <a:lnTo>
                    <a:pt x="27307" y="11822"/>
                  </a:lnTo>
                  <a:cubicBezTo>
                    <a:pt x="27272" y="11753"/>
                    <a:pt x="27272" y="11718"/>
                    <a:pt x="27272" y="11614"/>
                  </a:cubicBezTo>
                  <a:lnTo>
                    <a:pt x="28516" y="9886"/>
                  </a:lnTo>
                  <a:cubicBezTo>
                    <a:pt x="28862" y="9368"/>
                    <a:pt x="28931" y="8711"/>
                    <a:pt x="28620" y="8192"/>
                  </a:cubicBezTo>
                  <a:lnTo>
                    <a:pt x="28171" y="7467"/>
                  </a:lnTo>
                  <a:lnTo>
                    <a:pt x="27756" y="6741"/>
                  </a:lnTo>
                  <a:cubicBezTo>
                    <a:pt x="27461" y="6248"/>
                    <a:pt x="26916" y="5943"/>
                    <a:pt x="26329" y="5943"/>
                  </a:cubicBezTo>
                  <a:cubicBezTo>
                    <a:pt x="26298" y="5943"/>
                    <a:pt x="26267" y="5944"/>
                    <a:pt x="26235" y="5946"/>
                  </a:cubicBezTo>
                  <a:lnTo>
                    <a:pt x="23988" y="6188"/>
                  </a:lnTo>
                  <a:lnTo>
                    <a:pt x="23885" y="6084"/>
                  </a:lnTo>
                  <a:lnTo>
                    <a:pt x="24127" y="3941"/>
                  </a:lnTo>
                  <a:cubicBezTo>
                    <a:pt x="24161" y="3319"/>
                    <a:pt x="23850" y="2731"/>
                    <a:pt x="23332" y="2420"/>
                  </a:cubicBezTo>
                  <a:lnTo>
                    <a:pt x="22606" y="1971"/>
                  </a:lnTo>
                  <a:lnTo>
                    <a:pt x="21880" y="1556"/>
                  </a:lnTo>
                  <a:cubicBezTo>
                    <a:pt x="21641" y="1413"/>
                    <a:pt x="21366" y="1343"/>
                    <a:pt x="21091" y="1343"/>
                  </a:cubicBezTo>
                  <a:cubicBezTo>
                    <a:pt x="20769" y="1343"/>
                    <a:pt x="20447" y="1439"/>
                    <a:pt x="20186" y="1625"/>
                  </a:cubicBezTo>
                  <a:lnTo>
                    <a:pt x="18354" y="2939"/>
                  </a:lnTo>
                  <a:cubicBezTo>
                    <a:pt x="18320" y="2939"/>
                    <a:pt x="18285" y="2904"/>
                    <a:pt x="18251" y="2904"/>
                  </a:cubicBezTo>
                  <a:lnTo>
                    <a:pt x="17317" y="899"/>
                  </a:lnTo>
                  <a:cubicBezTo>
                    <a:pt x="17075" y="346"/>
                    <a:pt x="16522" y="0"/>
                    <a:pt x="1590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21"/>
            <p:cNvSpPr/>
            <p:nvPr/>
          </p:nvSpPr>
          <p:spPr>
            <a:xfrm>
              <a:off x="8534848" y="4647658"/>
              <a:ext cx="1026219" cy="1027954"/>
            </a:xfrm>
            <a:custGeom>
              <a:rect b="b" l="l" r="r" t="t"/>
              <a:pathLst>
                <a:path extrusionOk="0" h="20152" w="20118">
                  <a:moveTo>
                    <a:pt x="10059" y="1141"/>
                  </a:moveTo>
                  <a:cubicBezTo>
                    <a:pt x="15036" y="1141"/>
                    <a:pt x="19046" y="5150"/>
                    <a:pt x="19046" y="10128"/>
                  </a:cubicBezTo>
                  <a:cubicBezTo>
                    <a:pt x="19046" y="15105"/>
                    <a:pt x="15036" y="19115"/>
                    <a:pt x="10059" y="19115"/>
                  </a:cubicBezTo>
                  <a:cubicBezTo>
                    <a:pt x="5082" y="19115"/>
                    <a:pt x="1072" y="15105"/>
                    <a:pt x="1072" y="10128"/>
                  </a:cubicBezTo>
                  <a:cubicBezTo>
                    <a:pt x="1072" y="5150"/>
                    <a:pt x="5082" y="1141"/>
                    <a:pt x="10059" y="1141"/>
                  </a:cubicBezTo>
                  <a:close/>
                  <a:moveTo>
                    <a:pt x="10059" y="0"/>
                  </a:moveTo>
                  <a:cubicBezTo>
                    <a:pt x="4494" y="0"/>
                    <a:pt x="0" y="4563"/>
                    <a:pt x="0" y="10093"/>
                  </a:cubicBezTo>
                  <a:cubicBezTo>
                    <a:pt x="0" y="15658"/>
                    <a:pt x="4528" y="20152"/>
                    <a:pt x="10059" y="20152"/>
                  </a:cubicBezTo>
                  <a:cubicBezTo>
                    <a:pt x="15624" y="20152"/>
                    <a:pt x="20117" y="15658"/>
                    <a:pt x="20117" y="10093"/>
                  </a:cubicBezTo>
                  <a:cubicBezTo>
                    <a:pt x="20117" y="4494"/>
                    <a:pt x="15589" y="0"/>
                    <a:pt x="1005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21"/>
            <p:cNvSpPr/>
            <p:nvPr/>
          </p:nvSpPr>
          <p:spPr>
            <a:xfrm>
              <a:off x="7355300" y="3662050"/>
              <a:ext cx="1179606" cy="1183126"/>
            </a:xfrm>
            <a:custGeom>
              <a:rect b="b" l="l" r="r" t="t"/>
              <a:pathLst>
                <a:path extrusionOk="0" h="23194" w="23125">
                  <a:moveTo>
                    <a:pt x="11528" y="7193"/>
                  </a:moveTo>
                  <a:cubicBezTo>
                    <a:pt x="11782" y="7193"/>
                    <a:pt x="12042" y="7215"/>
                    <a:pt x="12306" y="7259"/>
                  </a:cubicBezTo>
                  <a:cubicBezTo>
                    <a:pt x="14172" y="7535"/>
                    <a:pt x="15693" y="9056"/>
                    <a:pt x="15969" y="10923"/>
                  </a:cubicBezTo>
                  <a:cubicBezTo>
                    <a:pt x="16444" y="13707"/>
                    <a:pt x="14283" y="16173"/>
                    <a:pt x="11555" y="16173"/>
                  </a:cubicBezTo>
                  <a:cubicBezTo>
                    <a:pt x="11302" y="16173"/>
                    <a:pt x="11045" y="16151"/>
                    <a:pt x="10785" y="16108"/>
                  </a:cubicBezTo>
                  <a:cubicBezTo>
                    <a:pt x="8953" y="15796"/>
                    <a:pt x="7432" y="14276"/>
                    <a:pt x="7121" y="12444"/>
                  </a:cubicBezTo>
                  <a:cubicBezTo>
                    <a:pt x="6647" y="9631"/>
                    <a:pt x="8803" y="7193"/>
                    <a:pt x="11528" y="7193"/>
                  </a:cubicBezTo>
                  <a:close/>
                  <a:moveTo>
                    <a:pt x="10888" y="0"/>
                  </a:moveTo>
                  <a:cubicBezTo>
                    <a:pt x="10404" y="0"/>
                    <a:pt x="9990" y="242"/>
                    <a:pt x="9817" y="692"/>
                  </a:cubicBezTo>
                  <a:lnTo>
                    <a:pt x="9126" y="2178"/>
                  </a:lnTo>
                  <a:cubicBezTo>
                    <a:pt x="9056" y="2178"/>
                    <a:pt x="9022" y="2212"/>
                    <a:pt x="8953" y="2212"/>
                  </a:cubicBezTo>
                  <a:lnTo>
                    <a:pt x="7639" y="1383"/>
                  </a:lnTo>
                  <a:cubicBezTo>
                    <a:pt x="7430" y="1231"/>
                    <a:pt x="7179" y="1152"/>
                    <a:pt x="6933" y="1152"/>
                  </a:cubicBezTo>
                  <a:cubicBezTo>
                    <a:pt x="6731" y="1152"/>
                    <a:pt x="6532" y="1205"/>
                    <a:pt x="6360" y="1314"/>
                  </a:cubicBezTo>
                  <a:lnTo>
                    <a:pt x="5773" y="1659"/>
                  </a:lnTo>
                  <a:lnTo>
                    <a:pt x="5220" y="2005"/>
                  </a:lnTo>
                  <a:cubicBezTo>
                    <a:pt x="4840" y="2247"/>
                    <a:pt x="4563" y="2696"/>
                    <a:pt x="4632" y="3180"/>
                  </a:cubicBezTo>
                  <a:lnTo>
                    <a:pt x="4805" y="4770"/>
                  </a:lnTo>
                  <a:lnTo>
                    <a:pt x="4632" y="4943"/>
                  </a:lnTo>
                  <a:lnTo>
                    <a:pt x="3077" y="4770"/>
                  </a:lnTo>
                  <a:cubicBezTo>
                    <a:pt x="3042" y="4768"/>
                    <a:pt x="3008" y="4767"/>
                    <a:pt x="2974" y="4767"/>
                  </a:cubicBezTo>
                  <a:cubicBezTo>
                    <a:pt x="2530" y="4767"/>
                    <a:pt x="2126" y="4975"/>
                    <a:pt x="1901" y="5392"/>
                  </a:cubicBezTo>
                  <a:lnTo>
                    <a:pt x="1556" y="5945"/>
                  </a:lnTo>
                  <a:lnTo>
                    <a:pt x="1210" y="6498"/>
                  </a:lnTo>
                  <a:cubicBezTo>
                    <a:pt x="1003" y="6913"/>
                    <a:pt x="1003" y="7432"/>
                    <a:pt x="1245" y="7812"/>
                  </a:cubicBezTo>
                  <a:lnTo>
                    <a:pt x="2109" y="9022"/>
                  </a:lnTo>
                  <a:cubicBezTo>
                    <a:pt x="2074" y="9160"/>
                    <a:pt x="2074" y="9229"/>
                    <a:pt x="2040" y="9367"/>
                  </a:cubicBezTo>
                  <a:lnTo>
                    <a:pt x="692" y="9955"/>
                  </a:lnTo>
                  <a:cubicBezTo>
                    <a:pt x="242" y="10128"/>
                    <a:pt x="0" y="10577"/>
                    <a:pt x="0" y="11061"/>
                  </a:cubicBezTo>
                  <a:lnTo>
                    <a:pt x="0" y="11683"/>
                  </a:lnTo>
                  <a:lnTo>
                    <a:pt x="0" y="12340"/>
                  </a:lnTo>
                  <a:cubicBezTo>
                    <a:pt x="0" y="12824"/>
                    <a:pt x="242" y="13239"/>
                    <a:pt x="692" y="13411"/>
                  </a:cubicBezTo>
                  <a:lnTo>
                    <a:pt x="1971" y="14034"/>
                  </a:lnTo>
                  <a:cubicBezTo>
                    <a:pt x="2040" y="14206"/>
                    <a:pt x="2074" y="14276"/>
                    <a:pt x="2109" y="14448"/>
                  </a:cubicBezTo>
                  <a:lnTo>
                    <a:pt x="1279" y="15589"/>
                  </a:lnTo>
                  <a:cubicBezTo>
                    <a:pt x="1037" y="15969"/>
                    <a:pt x="1003" y="16488"/>
                    <a:pt x="1245" y="16868"/>
                  </a:cubicBezTo>
                  <a:lnTo>
                    <a:pt x="1590" y="17456"/>
                  </a:lnTo>
                  <a:lnTo>
                    <a:pt x="1901" y="18009"/>
                  </a:lnTo>
                  <a:cubicBezTo>
                    <a:pt x="2087" y="18349"/>
                    <a:pt x="2495" y="18607"/>
                    <a:pt x="2926" y="18607"/>
                  </a:cubicBezTo>
                  <a:cubicBezTo>
                    <a:pt x="2976" y="18607"/>
                    <a:pt x="3026" y="18603"/>
                    <a:pt x="3077" y="18596"/>
                  </a:cubicBezTo>
                  <a:lnTo>
                    <a:pt x="4459" y="18493"/>
                  </a:lnTo>
                  <a:lnTo>
                    <a:pt x="4805" y="18838"/>
                  </a:lnTo>
                  <a:lnTo>
                    <a:pt x="4667" y="20152"/>
                  </a:lnTo>
                  <a:cubicBezTo>
                    <a:pt x="4632" y="20636"/>
                    <a:pt x="4840" y="21085"/>
                    <a:pt x="5254" y="21327"/>
                  </a:cubicBezTo>
                  <a:lnTo>
                    <a:pt x="5842" y="21673"/>
                  </a:lnTo>
                  <a:lnTo>
                    <a:pt x="6395" y="22018"/>
                  </a:lnTo>
                  <a:cubicBezTo>
                    <a:pt x="6578" y="22118"/>
                    <a:pt x="6792" y="22170"/>
                    <a:pt x="7008" y="22170"/>
                  </a:cubicBezTo>
                  <a:cubicBezTo>
                    <a:pt x="7242" y="22170"/>
                    <a:pt x="7476" y="22109"/>
                    <a:pt x="7674" y="21984"/>
                  </a:cubicBezTo>
                  <a:lnTo>
                    <a:pt x="8814" y="21154"/>
                  </a:lnTo>
                  <a:lnTo>
                    <a:pt x="9333" y="21292"/>
                  </a:lnTo>
                  <a:lnTo>
                    <a:pt x="9886" y="22502"/>
                  </a:lnTo>
                  <a:cubicBezTo>
                    <a:pt x="10059" y="22917"/>
                    <a:pt x="10508" y="23193"/>
                    <a:pt x="10958" y="23193"/>
                  </a:cubicBezTo>
                  <a:lnTo>
                    <a:pt x="12271" y="23193"/>
                  </a:lnTo>
                  <a:cubicBezTo>
                    <a:pt x="12755" y="23193"/>
                    <a:pt x="13170" y="22917"/>
                    <a:pt x="13343" y="22502"/>
                  </a:cubicBezTo>
                  <a:lnTo>
                    <a:pt x="13896" y="21189"/>
                  </a:lnTo>
                  <a:cubicBezTo>
                    <a:pt x="14068" y="21154"/>
                    <a:pt x="14207" y="21119"/>
                    <a:pt x="14379" y="21085"/>
                  </a:cubicBezTo>
                  <a:lnTo>
                    <a:pt x="15520" y="21880"/>
                  </a:lnTo>
                  <a:cubicBezTo>
                    <a:pt x="15729" y="22032"/>
                    <a:pt x="15980" y="22111"/>
                    <a:pt x="16227" y="22111"/>
                  </a:cubicBezTo>
                  <a:cubicBezTo>
                    <a:pt x="16429" y="22111"/>
                    <a:pt x="16628" y="22058"/>
                    <a:pt x="16799" y="21949"/>
                  </a:cubicBezTo>
                  <a:lnTo>
                    <a:pt x="17352" y="21603"/>
                  </a:lnTo>
                  <a:lnTo>
                    <a:pt x="17905" y="21258"/>
                  </a:lnTo>
                  <a:cubicBezTo>
                    <a:pt x="18320" y="21016"/>
                    <a:pt x="18562" y="20566"/>
                    <a:pt x="18527" y="20083"/>
                  </a:cubicBezTo>
                  <a:lnTo>
                    <a:pt x="18389" y="18596"/>
                  </a:lnTo>
                  <a:lnTo>
                    <a:pt x="18666" y="18354"/>
                  </a:lnTo>
                  <a:lnTo>
                    <a:pt x="20083" y="18493"/>
                  </a:lnTo>
                  <a:cubicBezTo>
                    <a:pt x="20117" y="18495"/>
                    <a:pt x="20152" y="18496"/>
                    <a:pt x="20185" y="18496"/>
                  </a:cubicBezTo>
                  <a:cubicBezTo>
                    <a:pt x="20625" y="18496"/>
                    <a:pt x="21001" y="18288"/>
                    <a:pt x="21258" y="17870"/>
                  </a:cubicBezTo>
                  <a:lnTo>
                    <a:pt x="21604" y="17317"/>
                  </a:lnTo>
                  <a:lnTo>
                    <a:pt x="21915" y="16764"/>
                  </a:lnTo>
                  <a:cubicBezTo>
                    <a:pt x="22122" y="16350"/>
                    <a:pt x="22122" y="15831"/>
                    <a:pt x="21846" y="15451"/>
                  </a:cubicBezTo>
                  <a:lnTo>
                    <a:pt x="20947" y="14206"/>
                  </a:lnTo>
                  <a:cubicBezTo>
                    <a:pt x="20981" y="14068"/>
                    <a:pt x="20981" y="14034"/>
                    <a:pt x="21051" y="13930"/>
                  </a:cubicBezTo>
                  <a:lnTo>
                    <a:pt x="22433" y="13308"/>
                  </a:lnTo>
                  <a:cubicBezTo>
                    <a:pt x="22848" y="13135"/>
                    <a:pt x="23124" y="12686"/>
                    <a:pt x="23124" y="12202"/>
                  </a:cubicBezTo>
                  <a:lnTo>
                    <a:pt x="23124" y="11580"/>
                  </a:lnTo>
                  <a:lnTo>
                    <a:pt x="23124" y="10888"/>
                  </a:lnTo>
                  <a:cubicBezTo>
                    <a:pt x="23124" y="10404"/>
                    <a:pt x="22848" y="9955"/>
                    <a:pt x="22433" y="9782"/>
                  </a:cubicBezTo>
                  <a:lnTo>
                    <a:pt x="20912" y="9091"/>
                  </a:lnTo>
                  <a:cubicBezTo>
                    <a:pt x="20912" y="9022"/>
                    <a:pt x="20878" y="9022"/>
                    <a:pt x="20878" y="8918"/>
                  </a:cubicBezTo>
                  <a:lnTo>
                    <a:pt x="21811" y="7639"/>
                  </a:lnTo>
                  <a:cubicBezTo>
                    <a:pt x="22088" y="7259"/>
                    <a:pt x="22122" y="6740"/>
                    <a:pt x="21846" y="6326"/>
                  </a:cubicBezTo>
                  <a:lnTo>
                    <a:pt x="21500" y="5773"/>
                  </a:lnTo>
                  <a:lnTo>
                    <a:pt x="21154" y="5220"/>
                  </a:lnTo>
                  <a:cubicBezTo>
                    <a:pt x="20960" y="4831"/>
                    <a:pt x="20523" y="4594"/>
                    <a:pt x="20099" y="4594"/>
                  </a:cubicBezTo>
                  <a:cubicBezTo>
                    <a:pt x="20071" y="4594"/>
                    <a:pt x="20042" y="4595"/>
                    <a:pt x="20014" y="4597"/>
                  </a:cubicBezTo>
                  <a:lnTo>
                    <a:pt x="18320" y="4770"/>
                  </a:lnTo>
                  <a:lnTo>
                    <a:pt x="18216" y="4701"/>
                  </a:lnTo>
                  <a:lnTo>
                    <a:pt x="18389" y="3042"/>
                  </a:lnTo>
                  <a:cubicBezTo>
                    <a:pt x="18458" y="2593"/>
                    <a:pt x="18216" y="2143"/>
                    <a:pt x="17801" y="1867"/>
                  </a:cubicBezTo>
                  <a:lnTo>
                    <a:pt x="17248" y="1556"/>
                  </a:lnTo>
                  <a:lnTo>
                    <a:pt x="16661" y="1210"/>
                  </a:lnTo>
                  <a:cubicBezTo>
                    <a:pt x="16477" y="1093"/>
                    <a:pt x="16261" y="1033"/>
                    <a:pt x="16044" y="1033"/>
                  </a:cubicBezTo>
                  <a:cubicBezTo>
                    <a:pt x="15812" y="1033"/>
                    <a:pt x="15578" y="1102"/>
                    <a:pt x="15382" y="1245"/>
                  </a:cubicBezTo>
                  <a:lnTo>
                    <a:pt x="13999" y="2212"/>
                  </a:lnTo>
                  <a:cubicBezTo>
                    <a:pt x="13965" y="2212"/>
                    <a:pt x="13965" y="2212"/>
                    <a:pt x="13896" y="2178"/>
                  </a:cubicBezTo>
                  <a:lnTo>
                    <a:pt x="13204" y="692"/>
                  </a:lnTo>
                  <a:cubicBezTo>
                    <a:pt x="13031" y="242"/>
                    <a:pt x="12617" y="0"/>
                    <a:pt x="1213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21"/>
            <p:cNvSpPr/>
            <p:nvPr/>
          </p:nvSpPr>
          <p:spPr>
            <a:xfrm>
              <a:off x="7552758" y="3868333"/>
              <a:ext cx="781167" cy="781116"/>
            </a:xfrm>
            <a:custGeom>
              <a:rect b="b" l="l" r="r" t="t"/>
              <a:pathLst>
                <a:path extrusionOk="0" h="15313" w="15314">
                  <a:moveTo>
                    <a:pt x="7674" y="830"/>
                  </a:moveTo>
                  <a:cubicBezTo>
                    <a:pt x="11407" y="830"/>
                    <a:pt x="14483" y="3872"/>
                    <a:pt x="14483" y="7639"/>
                  </a:cubicBezTo>
                  <a:cubicBezTo>
                    <a:pt x="14483" y="11407"/>
                    <a:pt x="11407" y="14483"/>
                    <a:pt x="7674" y="14483"/>
                  </a:cubicBezTo>
                  <a:cubicBezTo>
                    <a:pt x="3907" y="14483"/>
                    <a:pt x="830" y="11407"/>
                    <a:pt x="830" y="7639"/>
                  </a:cubicBezTo>
                  <a:cubicBezTo>
                    <a:pt x="830" y="3872"/>
                    <a:pt x="3907" y="830"/>
                    <a:pt x="7674" y="830"/>
                  </a:cubicBezTo>
                  <a:close/>
                  <a:moveTo>
                    <a:pt x="7674" y="0"/>
                  </a:moveTo>
                  <a:cubicBezTo>
                    <a:pt x="3423" y="0"/>
                    <a:pt x="1" y="3422"/>
                    <a:pt x="1" y="7639"/>
                  </a:cubicBezTo>
                  <a:cubicBezTo>
                    <a:pt x="1" y="11891"/>
                    <a:pt x="3423" y="15313"/>
                    <a:pt x="7674" y="15313"/>
                  </a:cubicBezTo>
                  <a:cubicBezTo>
                    <a:pt x="11891" y="15313"/>
                    <a:pt x="15313" y="11856"/>
                    <a:pt x="15313" y="7639"/>
                  </a:cubicBezTo>
                  <a:cubicBezTo>
                    <a:pt x="15313" y="3422"/>
                    <a:pt x="11891" y="0"/>
                    <a:pt x="767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1" name="Google Shape;281;p21"/>
          <p:cNvSpPr txBox="1"/>
          <p:nvPr>
            <p:ph idx="1" type="subTitle"/>
          </p:nvPr>
        </p:nvSpPr>
        <p:spPr>
          <a:xfrm>
            <a:off x="1455750" y="2364925"/>
            <a:ext cx="2887200" cy="10467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Montserrat"/>
              <a:buNone/>
              <a:defRPr>
                <a:solidFill>
                  <a:schemeClr val="accent6"/>
                </a:solidFill>
                <a:latin typeface="Montserrat"/>
                <a:ea typeface="Montserrat"/>
                <a:cs typeface="Montserrat"/>
                <a:sym typeface="Montserrat"/>
              </a:defRPr>
            </a:lvl1pPr>
            <a:lvl2pPr lvl="1" rtl="0" algn="ctr">
              <a:lnSpc>
                <a:spcPct val="100000"/>
              </a:lnSpc>
              <a:spcBef>
                <a:spcPts val="0"/>
              </a:spcBef>
              <a:spcAft>
                <a:spcPts val="0"/>
              </a:spcAft>
              <a:buClr>
                <a:schemeClr val="dk1"/>
              </a:buClr>
              <a:buSzPts val="1400"/>
              <a:buNone/>
              <a:defRPr>
                <a:solidFill>
                  <a:schemeClr val="dk1"/>
                </a:solidFill>
              </a:defRPr>
            </a:lvl2pPr>
            <a:lvl3pPr lvl="2" rtl="0" algn="ctr">
              <a:lnSpc>
                <a:spcPct val="100000"/>
              </a:lnSpc>
              <a:spcBef>
                <a:spcPts val="0"/>
              </a:spcBef>
              <a:spcAft>
                <a:spcPts val="0"/>
              </a:spcAft>
              <a:buClr>
                <a:schemeClr val="dk1"/>
              </a:buClr>
              <a:buSzPts val="1400"/>
              <a:buNone/>
              <a:defRPr>
                <a:solidFill>
                  <a:schemeClr val="dk1"/>
                </a:solidFill>
              </a:defRPr>
            </a:lvl3pPr>
            <a:lvl4pPr lvl="3" rtl="0" algn="ctr">
              <a:lnSpc>
                <a:spcPct val="100000"/>
              </a:lnSpc>
              <a:spcBef>
                <a:spcPts val="0"/>
              </a:spcBef>
              <a:spcAft>
                <a:spcPts val="0"/>
              </a:spcAft>
              <a:buClr>
                <a:schemeClr val="dk1"/>
              </a:buClr>
              <a:buSzPts val="1400"/>
              <a:buNone/>
              <a:defRPr>
                <a:solidFill>
                  <a:schemeClr val="dk1"/>
                </a:solidFill>
              </a:defRPr>
            </a:lvl4pPr>
            <a:lvl5pPr lvl="4" rtl="0" algn="ctr">
              <a:lnSpc>
                <a:spcPct val="100000"/>
              </a:lnSpc>
              <a:spcBef>
                <a:spcPts val="0"/>
              </a:spcBef>
              <a:spcAft>
                <a:spcPts val="0"/>
              </a:spcAft>
              <a:buClr>
                <a:schemeClr val="dk1"/>
              </a:buClr>
              <a:buSzPts val="1400"/>
              <a:buNone/>
              <a:defRPr>
                <a:solidFill>
                  <a:schemeClr val="dk1"/>
                </a:solidFill>
              </a:defRPr>
            </a:lvl5pPr>
            <a:lvl6pPr lvl="5" rtl="0" algn="ctr">
              <a:lnSpc>
                <a:spcPct val="100000"/>
              </a:lnSpc>
              <a:spcBef>
                <a:spcPts val="0"/>
              </a:spcBef>
              <a:spcAft>
                <a:spcPts val="0"/>
              </a:spcAft>
              <a:buClr>
                <a:schemeClr val="dk1"/>
              </a:buClr>
              <a:buSzPts val="1400"/>
              <a:buNone/>
              <a:defRPr>
                <a:solidFill>
                  <a:schemeClr val="dk1"/>
                </a:solidFill>
              </a:defRPr>
            </a:lvl6pPr>
            <a:lvl7pPr lvl="6" rtl="0" algn="ctr">
              <a:lnSpc>
                <a:spcPct val="100000"/>
              </a:lnSpc>
              <a:spcBef>
                <a:spcPts val="0"/>
              </a:spcBef>
              <a:spcAft>
                <a:spcPts val="0"/>
              </a:spcAft>
              <a:buClr>
                <a:schemeClr val="dk1"/>
              </a:buClr>
              <a:buSzPts val="1400"/>
              <a:buNone/>
              <a:defRPr>
                <a:solidFill>
                  <a:schemeClr val="dk1"/>
                </a:solidFill>
              </a:defRPr>
            </a:lvl7pPr>
            <a:lvl8pPr lvl="7" rtl="0" algn="ctr">
              <a:lnSpc>
                <a:spcPct val="100000"/>
              </a:lnSpc>
              <a:spcBef>
                <a:spcPts val="0"/>
              </a:spcBef>
              <a:spcAft>
                <a:spcPts val="0"/>
              </a:spcAft>
              <a:buClr>
                <a:schemeClr val="dk1"/>
              </a:buClr>
              <a:buSzPts val="1400"/>
              <a:buNone/>
              <a:defRPr>
                <a:solidFill>
                  <a:schemeClr val="dk1"/>
                </a:solidFill>
              </a:defRPr>
            </a:lvl8pPr>
            <a:lvl9pPr lvl="8" rtl="0" algn="ctr">
              <a:lnSpc>
                <a:spcPct val="100000"/>
              </a:lnSpc>
              <a:spcBef>
                <a:spcPts val="0"/>
              </a:spcBef>
              <a:spcAft>
                <a:spcPts val="0"/>
              </a:spcAft>
              <a:buClr>
                <a:schemeClr val="dk1"/>
              </a:buClr>
              <a:buSzPts val="1400"/>
              <a:buNone/>
              <a:defRPr>
                <a:solidFill>
                  <a:schemeClr val="dk1"/>
                </a:solidFill>
              </a:defRPr>
            </a:lvl9pPr>
          </a:lstStyle>
          <a:p/>
        </p:txBody>
      </p:sp>
      <p:sp>
        <p:nvSpPr>
          <p:cNvPr id="282" name="Google Shape;282;p21"/>
          <p:cNvSpPr txBox="1"/>
          <p:nvPr>
            <p:ph type="title"/>
          </p:nvPr>
        </p:nvSpPr>
        <p:spPr>
          <a:xfrm>
            <a:off x="1455750" y="1767600"/>
            <a:ext cx="2887200" cy="597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10">
    <p:spTree>
      <p:nvGrpSpPr>
        <p:cNvPr id="283" name="Shape 283"/>
        <p:cNvGrpSpPr/>
        <p:nvPr/>
      </p:nvGrpSpPr>
      <p:grpSpPr>
        <a:xfrm>
          <a:off x="0" y="0"/>
          <a:ext cx="0" cy="0"/>
          <a:chOff x="0" y="0"/>
          <a:chExt cx="0" cy="0"/>
        </a:xfrm>
      </p:grpSpPr>
      <p:sp>
        <p:nvSpPr>
          <p:cNvPr id="284" name="Google Shape;284;p22"/>
          <p:cNvSpPr/>
          <p:nvPr/>
        </p:nvSpPr>
        <p:spPr>
          <a:xfrm>
            <a:off x="6312009" y="4900"/>
            <a:ext cx="2831980" cy="3015229"/>
          </a:xfrm>
          <a:custGeom>
            <a:rect b="b" l="l" r="r" t="t"/>
            <a:pathLst>
              <a:path extrusionOk="0" h="41004" w="38512">
                <a:moveTo>
                  <a:pt x="1125" y="0"/>
                </a:moveTo>
                <a:cubicBezTo>
                  <a:pt x="0" y="4377"/>
                  <a:pt x="2462" y="9119"/>
                  <a:pt x="5958" y="12037"/>
                </a:cubicBezTo>
                <a:cubicBezTo>
                  <a:pt x="9636" y="15077"/>
                  <a:pt x="14286" y="16688"/>
                  <a:pt x="18602" y="18724"/>
                </a:cubicBezTo>
                <a:cubicBezTo>
                  <a:pt x="21125" y="19909"/>
                  <a:pt x="23861" y="21703"/>
                  <a:pt x="24043" y="24438"/>
                </a:cubicBezTo>
                <a:cubicBezTo>
                  <a:pt x="24226" y="26748"/>
                  <a:pt x="22493" y="28876"/>
                  <a:pt x="22432" y="31186"/>
                </a:cubicBezTo>
                <a:cubicBezTo>
                  <a:pt x="22402" y="34347"/>
                  <a:pt x="25411" y="36627"/>
                  <a:pt x="28268" y="37964"/>
                </a:cubicBezTo>
                <a:cubicBezTo>
                  <a:pt x="31490" y="39484"/>
                  <a:pt x="34955" y="40518"/>
                  <a:pt x="38512" y="41004"/>
                </a:cubicBezTo>
                <a:lnTo>
                  <a:pt x="3851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5" name="Google Shape;285;p22"/>
          <p:cNvGrpSpPr/>
          <p:nvPr/>
        </p:nvGrpSpPr>
        <p:grpSpPr>
          <a:xfrm rot="10800000">
            <a:off x="7125696" y="-528512"/>
            <a:ext cx="2475510" cy="2262186"/>
            <a:chOff x="7355300" y="3662050"/>
            <a:chExt cx="2475510" cy="2262186"/>
          </a:xfrm>
        </p:grpSpPr>
        <p:sp>
          <p:nvSpPr>
            <p:cNvPr id="286" name="Google Shape;286;p22"/>
            <p:cNvSpPr/>
            <p:nvPr/>
          </p:nvSpPr>
          <p:spPr>
            <a:xfrm>
              <a:off x="8284492" y="4386693"/>
              <a:ext cx="1546317" cy="1537543"/>
            </a:xfrm>
            <a:custGeom>
              <a:rect b="b" l="l" r="r" t="t"/>
              <a:pathLst>
                <a:path extrusionOk="0" h="30142" w="30314">
                  <a:moveTo>
                    <a:pt x="14935" y="9279"/>
                  </a:moveTo>
                  <a:cubicBezTo>
                    <a:pt x="15274" y="9279"/>
                    <a:pt x="15619" y="9308"/>
                    <a:pt x="15969" y="9368"/>
                  </a:cubicBezTo>
                  <a:cubicBezTo>
                    <a:pt x="18423" y="9817"/>
                    <a:pt x="20394" y="11787"/>
                    <a:pt x="20808" y="14207"/>
                  </a:cubicBezTo>
                  <a:cubicBezTo>
                    <a:pt x="21377" y="17933"/>
                    <a:pt x="18542" y="21139"/>
                    <a:pt x="14990" y="21139"/>
                  </a:cubicBezTo>
                  <a:cubicBezTo>
                    <a:pt x="14654" y="21139"/>
                    <a:pt x="14311" y="21110"/>
                    <a:pt x="13965" y="21051"/>
                  </a:cubicBezTo>
                  <a:cubicBezTo>
                    <a:pt x="11510" y="20636"/>
                    <a:pt x="9506" y="18666"/>
                    <a:pt x="9125" y="16211"/>
                  </a:cubicBezTo>
                  <a:cubicBezTo>
                    <a:pt x="8525" y="12486"/>
                    <a:pt x="11358" y="9279"/>
                    <a:pt x="14935" y="9279"/>
                  </a:cubicBezTo>
                  <a:close/>
                  <a:moveTo>
                    <a:pt x="14172" y="0"/>
                  </a:moveTo>
                  <a:cubicBezTo>
                    <a:pt x="13584" y="0"/>
                    <a:pt x="12997" y="346"/>
                    <a:pt x="12755" y="899"/>
                  </a:cubicBezTo>
                  <a:lnTo>
                    <a:pt x="11856" y="2904"/>
                  </a:lnTo>
                  <a:cubicBezTo>
                    <a:pt x="11752" y="2939"/>
                    <a:pt x="11718" y="2939"/>
                    <a:pt x="11649" y="2939"/>
                  </a:cubicBezTo>
                  <a:lnTo>
                    <a:pt x="9920" y="1694"/>
                  </a:lnTo>
                  <a:cubicBezTo>
                    <a:pt x="9616" y="1485"/>
                    <a:pt x="9291" y="1380"/>
                    <a:pt x="8974" y="1380"/>
                  </a:cubicBezTo>
                  <a:cubicBezTo>
                    <a:pt x="8714" y="1380"/>
                    <a:pt x="8460" y="1450"/>
                    <a:pt x="8227" y="1590"/>
                  </a:cubicBezTo>
                  <a:lnTo>
                    <a:pt x="7466" y="2040"/>
                  </a:lnTo>
                  <a:lnTo>
                    <a:pt x="6740" y="2455"/>
                  </a:lnTo>
                  <a:cubicBezTo>
                    <a:pt x="6222" y="2766"/>
                    <a:pt x="5911" y="3353"/>
                    <a:pt x="5980" y="3975"/>
                  </a:cubicBezTo>
                  <a:lnTo>
                    <a:pt x="6187" y="6049"/>
                  </a:lnTo>
                  <a:lnTo>
                    <a:pt x="5980" y="6257"/>
                  </a:lnTo>
                  <a:lnTo>
                    <a:pt x="3941" y="6049"/>
                  </a:lnTo>
                  <a:cubicBezTo>
                    <a:pt x="3906" y="6047"/>
                    <a:pt x="3871" y="6046"/>
                    <a:pt x="3837" y="6046"/>
                  </a:cubicBezTo>
                  <a:cubicBezTo>
                    <a:pt x="3254" y="6046"/>
                    <a:pt x="2713" y="6320"/>
                    <a:pt x="2420" y="6810"/>
                  </a:cubicBezTo>
                  <a:lnTo>
                    <a:pt x="2005" y="7570"/>
                  </a:lnTo>
                  <a:lnTo>
                    <a:pt x="1556" y="8296"/>
                  </a:lnTo>
                  <a:cubicBezTo>
                    <a:pt x="1245" y="8815"/>
                    <a:pt x="1314" y="9506"/>
                    <a:pt x="1659" y="9990"/>
                  </a:cubicBezTo>
                  <a:lnTo>
                    <a:pt x="2835" y="11580"/>
                  </a:lnTo>
                  <a:cubicBezTo>
                    <a:pt x="2765" y="11753"/>
                    <a:pt x="2731" y="11822"/>
                    <a:pt x="2696" y="12064"/>
                  </a:cubicBezTo>
                  <a:lnTo>
                    <a:pt x="933" y="12824"/>
                  </a:lnTo>
                  <a:cubicBezTo>
                    <a:pt x="346" y="13101"/>
                    <a:pt x="0" y="13654"/>
                    <a:pt x="0" y="14241"/>
                  </a:cubicBezTo>
                  <a:lnTo>
                    <a:pt x="0" y="15105"/>
                  </a:lnTo>
                  <a:lnTo>
                    <a:pt x="0" y="15970"/>
                  </a:lnTo>
                  <a:cubicBezTo>
                    <a:pt x="0" y="16592"/>
                    <a:pt x="346" y="17145"/>
                    <a:pt x="933" y="17421"/>
                  </a:cubicBezTo>
                  <a:lnTo>
                    <a:pt x="2662" y="18182"/>
                  </a:lnTo>
                  <a:cubicBezTo>
                    <a:pt x="2696" y="18389"/>
                    <a:pt x="2731" y="18527"/>
                    <a:pt x="2835" y="18735"/>
                  </a:cubicBezTo>
                  <a:lnTo>
                    <a:pt x="1728" y="20221"/>
                  </a:lnTo>
                  <a:cubicBezTo>
                    <a:pt x="1383" y="20739"/>
                    <a:pt x="1348" y="21396"/>
                    <a:pt x="1659" y="21915"/>
                  </a:cubicBezTo>
                  <a:lnTo>
                    <a:pt x="2074" y="22641"/>
                  </a:lnTo>
                  <a:lnTo>
                    <a:pt x="2523" y="23366"/>
                  </a:lnTo>
                  <a:cubicBezTo>
                    <a:pt x="2819" y="23859"/>
                    <a:pt x="3364" y="24164"/>
                    <a:pt x="3921" y="24164"/>
                  </a:cubicBezTo>
                  <a:cubicBezTo>
                    <a:pt x="3950" y="24164"/>
                    <a:pt x="3980" y="24163"/>
                    <a:pt x="4010" y="24161"/>
                  </a:cubicBezTo>
                  <a:lnTo>
                    <a:pt x="5842" y="23989"/>
                  </a:lnTo>
                  <a:cubicBezTo>
                    <a:pt x="6015" y="24161"/>
                    <a:pt x="6153" y="24334"/>
                    <a:pt x="6326" y="24438"/>
                  </a:cubicBezTo>
                  <a:lnTo>
                    <a:pt x="6153" y="26235"/>
                  </a:lnTo>
                  <a:cubicBezTo>
                    <a:pt x="6118" y="26823"/>
                    <a:pt x="6395" y="27445"/>
                    <a:pt x="6913" y="27722"/>
                  </a:cubicBezTo>
                  <a:lnTo>
                    <a:pt x="7674" y="28171"/>
                  </a:lnTo>
                  <a:lnTo>
                    <a:pt x="8400" y="28586"/>
                  </a:lnTo>
                  <a:cubicBezTo>
                    <a:pt x="8638" y="28729"/>
                    <a:pt x="8914" y="28799"/>
                    <a:pt x="9189" y="28799"/>
                  </a:cubicBezTo>
                  <a:cubicBezTo>
                    <a:pt x="9511" y="28799"/>
                    <a:pt x="9832" y="28703"/>
                    <a:pt x="10093" y="28517"/>
                  </a:cubicBezTo>
                  <a:lnTo>
                    <a:pt x="11545" y="27480"/>
                  </a:lnTo>
                  <a:cubicBezTo>
                    <a:pt x="11752" y="27514"/>
                    <a:pt x="11994" y="27618"/>
                    <a:pt x="12236" y="27652"/>
                  </a:cubicBezTo>
                  <a:lnTo>
                    <a:pt x="12962" y="29242"/>
                  </a:lnTo>
                  <a:cubicBezTo>
                    <a:pt x="13239" y="29796"/>
                    <a:pt x="13792" y="30141"/>
                    <a:pt x="14414" y="30141"/>
                  </a:cubicBezTo>
                  <a:lnTo>
                    <a:pt x="16142" y="30141"/>
                  </a:lnTo>
                  <a:cubicBezTo>
                    <a:pt x="16730" y="30141"/>
                    <a:pt x="17283" y="29796"/>
                    <a:pt x="17559" y="29242"/>
                  </a:cubicBezTo>
                  <a:lnTo>
                    <a:pt x="18320" y="27549"/>
                  </a:lnTo>
                  <a:cubicBezTo>
                    <a:pt x="18562" y="27514"/>
                    <a:pt x="18700" y="27445"/>
                    <a:pt x="18942" y="27376"/>
                  </a:cubicBezTo>
                  <a:lnTo>
                    <a:pt x="20394" y="28413"/>
                  </a:lnTo>
                  <a:cubicBezTo>
                    <a:pt x="20687" y="28608"/>
                    <a:pt x="21024" y="28715"/>
                    <a:pt x="21355" y="28715"/>
                  </a:cubicBezTo>
                  <a:cubicBezTo>
                    <a:pt x="21610" y="28715"/>
                    <a:pt x="21862" y="28652"/>
                    <a:pt x="22087" y="28517"/>
                  </a:cubicBezTo>
                  <a:lnTo>
                    <a:pt x="22813" y="28067"/>
                  </a:lnTo>
                  <a:lnTo>
                    <a:pt x="23574" y="27652"/>
                  </a:lnTo>
                  <a:cubicBezTo>
                    <a:pt x="24092" y="27341"/>
                    <a:pt x="24369" y="26754"/>
                    <a:pt x="24334" y="26132"/>
                  </a:cubicBezTo>
                  <a:lnTo>
                    <a:pt x="24161" y="24196"/>
                  </a:lnTo>
                  <a:lnTo>
                    <a:pt x="24507" y="23850"/>
                  </a:lnTo>
                  <a:lnTo>
                    <a:pt x="26408" y="24023"/>
                  </a:lnTo>
                  <a:cubicBezTo>
                    <a:pt x="26438" y="24025"/>
                    <a:pt x="26467" y="24026"/>
                    <a:pt x="26497" y="24026"/>
                  </a:cubicBezTo>
                  <a:cubicBezTo>
                    <a:pt x="27058" y="24026"/>
                    <a:pt x="27633" y="23720"/>
                    <a:pt x="27929" y="23228"/>
                  </a:cubicBezTo>
                  <a:lnTo>
                    <a:pt x="28344" y="22502"/>
                  </a:lnTo>
                  <a:lnTo>
                    <a:pt x="28793" y="21776"/>
                  </a:lnTo>
                  <a:cubicBezTo>
                    <a:pt x="29070" y="21258"/>
                    <a:pt x="29035" y="20567"/>
                    <a:pt x="28689" y="20083"/>
                  </a:cubicBezTo>
                  <a:lnTo>
                    <a:pt x="27480" y="18389"/>
                  </a:lnTo>
                  <a:cubicBezTo>
                    <a:pt x="27514" y="18285"/>
                    <a:pt x="27514" y="18182"/>
                    <a:pt x="27583" y="18043"/>
                  </a:cubicBezTo>
                  <a:lnTo>
                    <a:pt x="29381" y="17248"/>
                  </a:lnTo>
                  <a:cubicBezTo>
                    <a:pt x="29934" y="16972"/>
                    <a:pt x="30314" y="16419"/>
                    <a:pt x="30314" y="15797"/>
                  </a:cubicBezTo>
                  <a:lnTo>
                    <a:pt x="30314" y="14933"/>
                  </a:lnTo>
                  <a:lnTo>
                    <a:pt x="30314" y="14068"/>
                  </a:lnTo>
                  <a:cubicBezTo>
                    <a:pt x="30314" y="13481"/>
                    <a:pt x="29968" y="12928"/>
                    <a:pt x="29381" y="12651"/>
                  </a:cubicBezTo>
                  <a:lnTo>
                    <a:pt x="27307" y="11822"/>
                  </a:lnTo>
                  <a:cubicBezTo>
                    <a:pt x="27272" y="11753"/>
                    <a:pt x="27272" y="11718"/>
                    <a:pt x="27272" y="11614"/>
                  </a:cubicBezTo>
                  <a:lnTo>
                    <a:pt x="28516" y="9886"/>
                  </a:lnTo>
                  <a:cubicBezTo>
                    <a:pt x="28862" y="9368"/>
                    <a:pt x="28931" y="8711"/>
                    <a:pt x="28620" y="8192"/>
                  </a:cubicBezTo>
                  <a:lnTo>
                    <a:pt x="28171" y="7467"/>
                  </a:lnTo>
                  <a:lnTo>
                    <a:pt x="27756" y="6741"/>
                  </a:lnTo>
                  <a:cubicBezTo>
                    <a:pt x="27461" y="6248"/>
                    <a:pt x="26916" y="5943"/>
                    <a:pt x="26329" y="5943"/>
                  </a:cubicBezTo>
                  <a:cubicBezTo>
                    <a:pt x="26298" y="5943"/>
                    <a:pt x="26267" y="5944"/>
                    <a:pt x="26235" y="5946"/>
                  </a:cubicBezTo>
                  <a:lnTo>
                    <a:pt x="23988" y="6188"/>
                  </a:lnTo>
                  <a:lnTo>
                    <a:pt x="23885" y="6084"/>
                  </a:lnTo>
                  <a:lnTo>
                    <a:pt x="24127" y="3941"/>
                  </a:lnTo>
                  <a:cubicBezTo>
                    <a:pt x="24161" y="3319"/>
                    <a:pt x="23850" y="2731"/>
                    <a:pt x="23332" y="2420"/>
                  </a:cubicBezTo>
                  <a:lnTo>
                    <a:pt x="22606" y="1971"/>
                  </a:lnTo>
                  <a:lnTo>
                    <a:pt x="21880" y="1556"/>
                  </a:lnTo>
                  <a:cubicBezTo>
                    <a:pt x="21641" y="1413"/>
                    <a:pt x="21366" y="1343"/>
                    <a:pt x="21091" y="1343"/>
                  </a:cubicBezTo>
                  <a:cubicBezTo>
                    <a:pt x="20769" y="1343"/>
                    <a:pt x="20447" y="1439"/>
                    <a:pt x="20186" y="1625"/>
                  </a:cubicBezTo>
                  <a:lnTo>
                    <a:pt x="18354" y="2939"/>
                  </a:lnTo>
                  <a:cubicBezTo>
                    <a:pt x="18320" y="2939"/>
                    <a:pt x="18285" y="2904"/>
                    <a:pt x="18251" y="2904"/>
                  </a:cubicBezTo>
                  <a:lnTo>
                    <a:pt x="17317" y="899"/>
                  </a:lnTo>
                  <a:cubicBezTo>
                    <a:pt x="17075" y="346"/>
                    <a:pt x="16522" y="0"/>
                    <a:pt x="1590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22"/>
            <p:cNvSpPr/>
            <p:nvPr/>
          </p:nvSpPr>
          <p:spPr>
            <a:xfrm>
              <a:off x="8534848" y="4647658"/>
              <a:ext cx="1026219" cy="1027954"/>
            </a:xfrm>
            <a:custGeom>
              <a:rect b="b" l="l" r="r" t="t"/>
              <a:pathLst>
                <a:path extrusionOk="0" h="20152" w="20118">
                  <a:moveTo>
                    <a:pt x="10059" y="1141"/>
                  </a:moveTo>
                  <a:cubicBezTo>
                    <a:pt x="15036" y="1141"/>
                    <a:pt x="19046" y="5150"/>
                    <a:pt x="19046" y="10128"/>
                  </a:cubicBezTo>
                  <a:cubicBezTo>
                    <a:pt x="19046" y="15105"/>
                    <a:pt x="15036" y="19115"/>
                    <a:pt x="10059" y="19115"/>
                  </a:cubicBezTo>
                  <a:cubicBezTo>
                    <a:pt x="5082" y="19115"/>
                    <a:pt x="1072" y="15105"/>
                    <a:pt x="1072" y="10128"/>
                  </a:cubicBezTo>
                  <a:cubicBezTo>
                    <a:pt x="1072" y="5150"/>
                    <a:pt x="5082" y="1141"/>
                    <a:pt x="10059" y="1141"/>
                  </a:cubicBezTo>
                  <a:close/>
                  <a:moveTo>
                    <a:pt x="10059" y="0"/>
                  </a:moveTo>
                  <a:cubicBezTo>
                    <a:pt x="4494" y="0"/>
                    <a:pt x="0" y="4563"/>
                    <a:pt x="0" y="10093"/>
                  </a:cubicBezTo>
                  <a:cubicBezTo>
                    <a:pt x="0" y="15658"/>
                    <a:pt x="4528" y="20152"/>
                    <a:pt x="10059" y="20152"/>
                  </a:cubicBezTo>
                  <a:cubicBezTo>
                    <a:pt x="15624" y="20152"/>
                    <a:pt x="20117" y="15658"/>
                    <a:pt x="20117" y="10093"/>
                  </a:cubicBezTo>
                  <a:cubicBezTo>
                    <a:pt x="20117" y="4494"/>
                    <a:pt x="15589" y="0"/>
                    <a:pt x="1005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22"/>
            <p:cNvSpPr/>
            <p:nvPr/>
          </p:nvSpPr>
          <p:spPr>
            <a:xfrm>
              <a:off x="7355300" y="3662050"/>
              <a:ext cx="1179606" cy="1183126"/>
            </a:xfrm>
            <a:custGeom>
              <a:rect b="b" l="l" r="r" t="t"/>
              <a:pathLst>
                <a:path extrusionOk="0" h="23194" w="23125">
                  <a:moveTo>
                    <a:pt x="11528" y="7193"/>
                  </a:moveTo>
                  <a:cubicBezTo>
                    <a:pt x="11782" y="7193"/>
                    <a:pt x="12042" y="7215"/>
                    <a:pt x="12306" y="7259"/>
                  </a:cubicBezTo>
                  <a:cubicBezTo>
                    <a:pt x="14172" y="7535"/>
                    <a:pt x="15693" y="9056"/>
                    <a:pt x="15969" y="10923"/>
                  </a:cubicBezTo>
                  <a:cubicBezTo>
                    <a:pt x="16444" y="13707"/>
                    <a:pt x="14283" y="16173"/>
                    <a:pt x="11555" y="16173"/>
                  </a:cubicBezTo>
                  <a:cubicBezTo>
                    <a:pt x="11302" y="16173"/>
                    <a:pt x="11045" y="16151"/>
                    <a:pt x="10785" y="16108"/>
                  </a:cubicBezTo>
                  <a:cubicBezTo>
                    <a:pt x="8953" y="15796"/>
                    <a:pt x="7432" y="14276"/>
                    <a:pt x="7121" y="12444"/>
                  </a:cubicBezTo>
                  <a:cubicBezTo>
                    <a:pt x="6647" y="9631"/>
                    <a:pt x="8803" y="7193"/>
                    <a:pt x="11528" y="7193"/>
                  </a:cubicBezTo>
                  <a:close/>
                  <a:moveTo>
                    <a:pt x="10888" y="0"/>
                  </a:moveTo>
                  <a:cubicBezTo>
                    <a:pt x="10404" y="0"/>
                    <a:pt x="9990" y="242"/>
                    <a:pt x="9817" y="692"/>
                  </a:cubicBezTo>
                  <a:lnTo>
                    <a:pt x="9126" y="2178"/>
                  </a:lnTo>
                  <a:cubicBezTo>
                    <a:pt x="9056" y="2178"/>
                    <a:pt x="9022" y="2212"/>
                    <a:pt x="8953" y="2212"/>
                  </a:cubicBezTo>
                  <a:lnTo>
                    <a:pt x="7639" y="1383"/>
                  </a:lnTo>
                  <a:cubicBezTo>
                    <a:pt x="7430" y="1231"/>
                    <a:pt x="7179" y="1152"/>
                    <a:pt x="6933" y="1152"/>
                  </a:cubicBezTo>
                  <a:cubicBezTo>
                    <a:pt x="6731" y="1152"/>
                    <a:pt x="6532" y="1205"/>
                    <a:pt x="6360" y="1314"/>
                  </a:cubicBezTo>
                  <a:lnTo>
                    <a:pt x="5773" y="1659"/>
                  </a:lnTo>
                  <a:lnTo>
                    <a:pt x="5220" y="2005"/>
                  </a:lnTo>
                  <a:cubicBezTo>
                    <a:pt x="4840" y="2247"/>
                    <a:pt x="4563" y="2696"/>
                    <a:pt x="4632" y="3180"/>
                  </a:cubicBezTo>
                  <a:lnTo>
                    <a:pt x="4805" y="4770"/>
                  </a:lnTo>
                  <a:lnTo>
                    <a:pt x="4632" y="4943"/>
                  </a:lnTo>
                  <a:lnTo>
                    <a:pt x="3077" y="4770"/>
                  </a:lnTo>
                  <a:cubicBezTo>
                    <a:pt x="3042" y="4768"/>
                    <a:pt x="3008" y="4767"/>
                    <a:pt x="2974" y="4767"/>
                  </a:cubicBezTo>
                  <a:cubicBezTo>
                    <a:pt x="2530" y="4767"/>
                    <a:pt x="2126" y="4975"/>
                    <a:pt x="1901" y="5392"/>
                  </a:cubicBezTo>
                  <a:lnTo>
                    <a:pt x="1556" y="5945"/>
                  </a:lnTo>
                  <a:lnTo>
                    <a:pt x="1210" y="6498"/>
                  </a:lnTo>
                  <a:cubicBezTo>
                    <a:pt x="1003" y="6913"/>
                    <a:pt x="1003" y="7432"/>
                    <a:pt x="1245" y="7812"/>
                  </a:cubicBezTo>
                  <a:lnTo>
                    <a:pt x="2109" y="9022"/>
                  </a:lnTo>
                  <a:cubicBezTo>
                    <a:pt x="2074" y="9160"/>
                    <a:pt x="2074" y="9229"/>
                    <a:pt x="2040" y="9367"/>
                  </a:cubicBezTo>
                  <a:lnTo>
                    <a:pt x="692" y="9955"/>
                  </a:lnTo>
                  <a:cubicBezTo>
                    <a:pt x="242" y="10128"/>
                    <a:pt x="0" y="10577"/>
                    <a:pt x="0" y="11061"/>
                  </a:cubicBezTo>
                  <a:lnTo>
                    <a:pt x="0" y="11683"/>
                  </a:lnTo>
                  <a:lnTo>
                    <a:pt x="0" y="12340"/>
                  </a:lnTo>
                  <a:cubicBezTo>
                    <a:pt x="0" y="12824"/>
                    <a:pt x="242" y="13239"/>
                    <a:pt x="692" y="13411"/>
                  </a:cubicBezTo>
                  <a:lnTo>
                    <a:pt x="1971" y="14034"/>
                  </a:lnTo>
                  <a:cubicBezTo>
                    <a:pt x="2040" y="14206"/>
                    <a:pt x="2074" y="14276"/>
                    <a:pt x="2109" y="14448"/>
                  </a:cubicBezTo>
                  <a:lnTo>
                    <a:pt x="1279" y="15589"/>
                  </a:lnTo>
                  <a:cubicBezTo>
                    <a:pt x="1037" y="15969"/>
                    <a:pt x="1003" y="16488"/>
                    <a:pt x="1245" y="16868"/>
                  </a:cubicBezTo>
                  <a:lnTo>
                    <a:pt x="1590" y="17456"/>
                  </a:lnTo>
                  <a:lnTo>
                    <a:pt x="1901" y="18009"/>
                  </a:lnTo>
                  <a:cubicBezTo>
                    <a:pt x="2087" y="18349"/>
                    <a:pt x="2495" y="18607"/>
                    <a:pt x="2926" y="18607"/>
                  </a:cubicBezTo>
                  <a:cubicBezTo>
                    <a:pt x="2976" y="18607"/>
                    <a:pt x="3026" y="18603"/>
                    <a:pt x="3077" y="18596"/>
                  </a:cubicBezTo>
                  <a:lnTo>
                    <a:pt x="4459" y="18493"/>
                  </a:lnTo>
                  <a:lnTo>
                    <a:pt x="4805" y="18838"/>
                  </a:lnTo>
                  <a:lnTo>
                    <a:pt x="4667" y="20152"/>
                  </a:lnTo>
                  <a:cubicBezTo>
                    <a:pt x="4632" y="20636"/>
                    <a:pt x="4840" y="21085"/>
                    <a:pt x="5254" y="21327"/>
                  </a:cubicBezTo>
                  <a:lnTo>
                    <a:pt x="5842" y="21673"/>
                  </a:lnTo>
                  <a:lnTo>
                    <a:pt x="6395" y="22018"/>
                  </a:lnTo>
                  <a:cubicBezTo>
                    <a:pt x="6578" y="22118"/>
                    <a:pt x="6792" y="22170"/>
                    <a:pt x="7008" y="22170"/>
                  </a:cubicBezTo>
                  <a:cubicBezTo>
                    <a:pt x="7242" y="22170"/>
                    <a:pt x="7476" y="22109"/>
                    <a:pt x="7674" y="21984"/>
                  </a:cubicBezTo>
                  <a:lnTo>
                    <a:pt x="8814" y="21154"/>
                  </a:lnTo>
                  <a:lnTo>
                    <a:pt x="9333" y="21292"/>
                  </a:lnTo>
                  <a:lnTo>
                    <a:pt x="9886" y="22502"/>
                  </a:lnTo>
                  <a:cubicBezTo>
                    <a:pt x="10059" y="22917"/>
                    <a:pt x="10508" y="23193"/>
                    <a:pt x="10958" y="23193"/>
                  </a:cubicBezTo>
                  <a:lnTo>
                    <a:pt x="12271" y="23193"/>
                  </a:lnTo>
                  <a:cubicBezTo>
                    <a:pt x="12755" y="23193"/>
                    <a:pt x="13170" y="22917"/>
                    <a:pt x="13343" y="22502"/>
                  </a:cubicBezTo>
                  <a:lnTo>
                    <a:pt x="13896" y="21189"/>
                  </a:lnTo>
                  <a:cubicBezTo>
                    <a:pt x="14068" y="21154"/>
                    <a:pt x="14207" y="21119"/>
                    <a:pt x="14379" y="21085"/>
                  </a:cubicBezTo>
                  <a:lnTo>
                    <a:pt x="15520" y="21880"/>
                  </a:lnTo>
                  <a:cubicBezTo>
                    <a:pt x="15729" y="22032"/>
                    <a:pt x="15980" y="22111"/>
                    <a:pt x="16227" y="22111"/>
                  </a:cubicBezTo>
                  <a:cubicBezTo>
                    <a:pt x="16429" y="22111"/>
                    <a:pt x="16628" y="22058"/>
                    <a:pt x="16799" y="21949"/>
                  </a:cubicBezTo>
                  <a:lnTo>
                    <a:pt x="17352" y="21603"/>
                  </a:lnTo>
                  <a:lnTo>
                    <a:pt x="17905" y="21258"/>
                  </a:lnTo>
                  <a:cubicBezTo>
                    <a:pt x="18320" y="21016"/>
                    <a:pt x="18562" y="20566"/>
                    <a:pt x="18527" y="20083"/>
                  </a:cubicBezTo>
                  <a:lnTo>
                    <a:pt x="18389" y="18596"/>
                  </a:lnTo>
                  <a:lnTo>
                    <a:pt x="18666" y="18354"/>
                  </a:lnTo>
                  <a:lnTo>
                    <a:pt x="20083" y="18493"/>
                  </a:lnTo>
                  <a:cubicBezTo>
                    <a:pt x="20117" y="18495"/>
                    <a:pt x="20152" y="18496"/>
                    <a:pt x="20185" y="18496"/>
                  </a:cubicBezTo>
                  <a:cubicBezTo>
                    <a:pt x="20625" y="18496"/>
                    <a:pt x="21001" y="18288"/>
                    <a:pt x="21258" y="17870"/>
                  </a:cubicBezTo>
                  <a:lnTo>
                    <a:pt x="21604" y="17317"/>
                  </a:lnTo>
                  <a:lnTo>
                    <a:pt x="21915" y="16764"/>
                  </a:lnTo>
                  <a:cubicBezTo>
                    <a:pt x="22122" y="16350"/>
                    <a:pt x="22122" y="15831"/>
                    <a:pt x="21846" y="15451"/>
                  </a:cubicBezTo>
                  <a:lnTo>
                    <a:pt x="20947" y="14206"/>
                  </a:lnTo>
                  <a:cubicBezTo>
                    <a:pt x="20981" y="14068"/>
                    <a:pt x="20981" y="14034"/>
                    <a:pt x="21051" y="13930"/>
                  </a:cubicBezTo>
                  <a:lnTo>
                    <a:pt x="22433" y="13308"/>
                  </a:lnTo>
                  <a:cubicBezTo>
                    <a:pt x="22848" y="13135"/>
                    <a:pt x="23124" y="12686"/>
                    <a:pt x="23124" y="12202"/>
                  </a:cubicBezTo>
                  <a:lnTo>
                    <a:pt x="23124" y="11580"/>
                  </a:lnTo>
                  <a:lnTo>
                    <a:pt x="23124" y="10888"/>
                  </a:lnTo>
                  <a:cubicBezTo>
                    <a:pt x="23124" y="10404"/>
                    <a:pt x="22848" y="9955"/>
                    <a:pt x="22433" y="9782"/>
                  </a:cubicBezTo>
                  <a:lnTo>
                    <a:pt x="20912" y="9091"/>
                  </a:lnTo>
                  <a:cubicBezTo>
                    <a:pt x="20912" y="9022"/>
                    <a:pt x="20878" y="9022"/>
                    <a:pt x="20878" y="8918"/>
                  </a:cubicBezTo>
                  <a:lnTo>
                    <a:pt x="21811" y="7639"/>
                  </a:lnTo>
                  <a:cubicBezTo>
                    <a:pt x="22088" y="7259"/>
                    <a:pt x="22122" y="6740"/>
                    <a:pt x="21846" y="6326"/>
                  </a:cubicBezTo>
                  <a:lnTo>
                    <a:pt x="21500" y="5773"/>
                  </a:lnTo>
                  <a:lnTo>
                    <a:pt x="21154" y="5220"/>
                  </a:lnTo>
                  <a:cubicBezTo>
                    <a:pt x="20960" y="4831"/>
                    <a:pt x="20523" y="4594"/>
                    <a:pt x="20099" y="4594"/>
                  </a:cubicBezTo>
                  <a:cubicBezTo>
                    <a:pt x="20071" y="4594"/>
                    <a:pt x="20042" y="4595"/>
                    <a:pt x="20014" y="4597"/>
                  </a:cubicBezTo>
                  <a:lnTo>
                    <a:pt x="18320" y="4770"/>
                  </a:lnTo>
                  <a:lnTo>
                    <a:pt x="18216" y="4701"/>
                  </a:lnTo>
                  <a:lnTo>
                    <a:pt x="18389" y="3042"/>
                  </a:lnTo>
                  <a:cubicBezTo>
                    <a:pt x="18458" y="2593"/>
                    <a:pt x="18216" y="2143"/>
                    <a:pt x="17801" y="1867"/>
                  </a:cubicBezTo>
                  <a:lnTo>
                    <a:pt x="17248" y="1556"/>
                  </a:lnTo>
                  <a:lnTo>
                    <a:pt x="16661" y="1210"/>
                  </a:lnTo>
                  <a:cubicBezTo>
                    <a:pt x="16477" y="1093"/>
                    <a:pt x="16261" y="1033"/>
                    <a:pt x="16044" y="1033"/>
                  </a:cubicBezTo>
                  <a:cubicBezTo>
                    <a:pt x="15812" y="1033"/>
                    <a:pt x="15578" y="1102"/>
                    <a:pt x="15382" y="1245"/>
                  </a:cubicBezTo>
                  <a:lnTo>
                    <a:pt x="13999" y="2212"/>
                  </a:lnTo>
                  <a:cubicBezTo>
                    <a:pt x="13965" y="2212"/>
                    <a:pt x="13965" y="2212"/>
                    <a:pt x="13896" y="2178"/>
                  </a:cubicBezTo>
                  <a:lnTo>
                    <a:pt x="13204" y="692"/>
                  </a:lnTo>
                  <a:cubicBezTo>
                    <a:pt x="13031" y="242"/>
                    <a:pt x="12617" y="0"/>
                    <a:pt x="1213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22"/>
            <p:cNvSpPr/>
            <p:nvPr/>
          </p:nvSpPr>
          <p:spPr>
            <a:xfrm>
              <a:off x="7552758" y="3868333"/>
              <a:ext cx="781167" cy="781116"/>
            </a:xfrm>
            <a:custGeom>
              <a:rect b="b" l="l" r="r" t="t"/>
              <a:pathLst>
                <a:path extrusionOk="0" h="15313" w="15314">
                  <a:moveTo>
                    <a:pt x="7674" y="830"/>
                  </a:moveTo>
                  <a:cubicBezTo>
                    <a:pt x="11407" y="830"/>
                    <a:pt x="14483" y="3872"/>
                    <a:pt x="14483" y="7639"/>
                  </a:cubicBezTo>
                  <a:cubicBezTo>
                    <a:pt x="14483" y="11407"/>
                    <a:pt x="11407" y="14483"/>
                    <a:pt x="7674" y="14483"/>
                  </a:cubicBezTo>
                  <a:cubicBezTo>
                    <a:pt x="3907" y="14483"/>
                    <a:pt x="830" y="11407"/>
                    <a:pt x="830" y="7639"/>
                  </a:cubicBezTo>
                  <a:cubicBezTo>
                    <a:pt x="830" y="3872"/>
                    <a:pt x="3907" y="830"/>
                    <a:pt x="7674" y="830"/>
                  </a:cubicBezTo>
                  <a:close/>
                  <a:moveTo>
                    <a:pt x="7674" y="0"/>
                  </a:moveTo>
                  <a:cubicBezTo>
                    <a:pt x="3423" y="0"/>
                    <a:pt x="1" y="3422"/>
                    <a:pt x="1" y="7639"/>
                  </a:cubicBezTo>
                  <a:cubicBezTo>
                    <a:pt x="1" y="11891"/>
                    <a:pt x="3423" y="15313"/>
                    <a:pt x="7674" y="15313"/>
                  </a:cubicBezTo>
                  <a:cubicBezTo>
                    <a:pt x="11891" y="15313"/>
                    <a:pt x="15313" y="11856"/>
                    <a:pt x="15313" y="7639"/>
                  </a:cubicBezTo>
                  <a:cubicBezTo>
                    <a:pt x="15313" y="3422"/>
                    <a:pt x="11891" y="0"/>
                    <a:pt x="767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0" name="Google Shape;290;p22"/>
          <p:cNvSpPr/>
          <p:nvPr/>
        </p:nvSpPr>
        <p:spPr>
          <a:xfrm>
            <a:off x="-8" y="3509340"/>
            <a:ext cx="1996034" cy="1634168"/>
          </a:xfrm>
          <a:custGeom>
            <a:rect b="b" l="l" r="r" t="t"/>
            <a:pathLst>
              <a:path extrusionOk="0" h="22223" w="27144">
                <a:moveTo>
                  <a:pt x="8988" y="1"/>
                </a:moveTo>
                <a:cubicBezTo>
                  <a:pt x="8348" y="1"/>
                  <a:pt x="7699" y="126"/>
                  <a:pt x="7113" y="338"/>
                </a:cubicBezTo>
                <a:cubicBezTo>
                  <a:pt x="5623" y="794"/>
                  <a:pt x="4286" y="1645"/>
                  <a:pt x="2857" y="2162"/>
                </a:cubicBezTo>
                <a:cubicBezTo>
                  <a:pt x="1945" y="2466"/>
                  <a:pt x="942" y="2618"/>
                  <a:pt x="0" y="2618"/>
                </a:cubicBezTo>
                <a:lnTo>
                  <a:pt x="0" y="22223"/>
                </a:lnTo>
                <a:lnTo>
                  <a:pt x="27143" y="22223"/>
                </a:lnTo>
                <a:cubicBezTo>
                  <a:pt x="26596" y="21007"/>
                  <a:pt x="25776" y="19913"/>
                  <a:pt x="24803" y="19031"/>
                </a:cubicBezTo>
                <a:cubicBezTo>
                  <a:pt x="22736" y="17086"/>
                  <a:pt x="20152" y="15840"/>
                  <a:pt x="17782" y="14229"/>
                </a:cubicBezTo>
                <a:cubicBezTo>
                  <a:pt x="15471" y="12587"/>
                  <a:pt x="13253" y="10399"/>
                  <a:pt x="12857" y="7572"/>
                </a:cubicBezTo>
                <a:cubicBezTo>
                  <a:pt x="12462" y="5262"/>
                  <a:pt x="13192" y="2496"/>
                  <a:pt x="11490" y="885"/>
                </a:cubicBezTo>
                <a:cubicBezTo>
                  <a:pt x="10809" y="258"/>
                  <a:pt x="9907" y="1"/>
                  <a:pt x="898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1" name="Google Shape;291;p22"/>
          <p:cNvGrpSpPr/>
          <p:nvPr/>
        </p:nvGrpSpPr>
        <p:grpSpPr>
          <a:xfrm>
            <a:off x="-151897" y="4252925"/>
            <a:ext cx="1179606" cy="1183126"/>
            <a:chOff x="-151897" y="4252925"/>
            <a:chExt cx="1179606" cy="1183126"/>
          </a:xfrm>
        </p:grpSpPr>
        <p:sp>
          <p:nvSpPr>
            <p:cNvPr id="292" name="Google Shape;292;p22"/>
            <p:cNvSpPr/>
            <p:nvPr/>
          </p:nvSpPr>
          <p:spPr>
            <a:xfrm flipH="1">
              <a:off x="-151897" y="4252925"/>
              <a:ext cx="1179606" cy="1183126"/>
            </a:xfrm>
            <a:custGeom>
              <a:rect b="b" l="l" r="r" t="t"/>
              <a:pathLst>
                <a:path extrusionOk="0" h="23194" w="23125">
                  <a:moveTo>
                    <a:pt x="11528" y="7193"/>
                  </a:moveTo>
                  <a:cubicBezTo>
                    <a:pt x="11782" y="7193"/>
                    <a:pt x="12042" y="7215"/>
                    <a:pt x="12306" y="7259"/>
                  </a:cubicBezTo>
                  <a:cubicBezTo>
                    <a:pt x="14172" y="7535"/>
                    <a:pt x="15693" y="9056"/>
                    <a:pt x="15969" y="10923"/>
                  </a:cubicBezTo>
                  <a:cubicBezTo>
                    <a:pt x="16444" y="13707"/>
                    <a:pt x="14283" y="16173"/>
                    <a:pt x="11555" y="16173"/>
                  </a:cubicBezTo>
                  <a:cubicBezTo>
                    <a:pt x="11302" y="16173"/>
                    <a:pt x="11045" y="16151"/>
                    <a:pt x="10785" y="16108"/>
                  </a:cubicBezTo>
                  <a:cubicBezTo>
                    <a:pt x="8953" y="15796"/>
                    <a:pt x="7432" y="14276"/>
                    <a:pt x="7121" y="12444"/>
                  </a:cubicBezTo>
                  <a:cubicBezTo>
                    <a:pt x="6647" y="9631"/>
                    <a:pt x="8803" y="7193"/>
                    <a:pt x="11528" y="7193"/>
                  </a:cubicBezTo>
                  <a:close/>
                  <a:moveTo>
                    <a:pt x="10888" y="0"/>
                  </a:moveTo>
                  <a:cubicBezTo>
                    <a:pt x="10404" y="0"/>
                    <a:pt x="9990" y="242"/>
                    <a:pt x="9817" y="692"/>
                  </a:cubicBezTo>
                  <a:lnTo>
                    <a:pt x="9126" y="2178"/>
                  </a:lnTo>
                  <a:cubicBezTo>
                    <a:pt x="9056" y="2178"/>
                    <a:pt x="9022" y="2212"/>
                    <a:pt x="8953" y="2212"/>
                  </a:cubicBezTo>
                  <a:lnTo>
                    <a:pt x="7639" y="1383"/>
                  </a:lnTo>
                  <a:cubicBezTo>
                    <a:pt x="7430" y="1231"/>
                    <a:pt x="7179" y="1152"/>
                    <a:pt x="6933" y="1152"/>
                  </a:cubicBezTo>
                  <a:cubicBezTo>
                    <a:pt x="6731" y="1152"/>
                    <a:pt x="6532" y="1205"/>
                    <a:pt x="6360" y="1314"/>
                  </a:cubicBezTo>
                  <a:lnTo>
                    <a:pt x="5773" y="1659"/>
                  </a:lnTo>
                  <a:lnTo>
                    <a:pt x="5220" y="2005"/>
                  </a:lnTo>
                  <a:cubicBezTo>
                    <a:pt x="4840" y="2247"/>
                    <a:pt x="4563" y="2696"/>
                    <a:pt x="4632" y="3180"/>
                  </a:cubicBezTo>
                  <a:lnTo>
                    <a:pt x="4805" y="4770"/>
                  </a:lnTo>
                  <a:lnTo>
                    <a:pt x="4632" y="4943"/>
                  </a:lnTo>
                  <a:lnTo>
                    <a:pt x="3077" y="4770"/>
                  </a:lnTo>
                  <a:cubicBezTo>
                    <a:pt x="3042" y="4768"/>
                    <a:pt x="3008" y="4767"/>
                    <a:pt x="2974" y="4767"/>
                  </a:cubicBezTo>
                  <a:cubicBezTo>
                    <a:pt x="2530" y="4767"/>
                    <a:pt x="2126" y="4975"/>
                    <a:pt x="1901" y="5392"/>
                  </a:cubicBezTo>
                  <a:lnTo>
                    <a:pt x="1556" y="5945"/>
                  </a:lnTo>
                  <a:lnTo>
                    <a:pt x="1210" y="6498"/>
                  </a:lnTo>
                  <a:cubicBezTo>
                    <a:pt x="1003" y="6913"/>
                    <a:pt x="1003" y="7432"/>
                    <a:pt x="1245" y="7812"/>
                  </a:cubicBezTo>
                  <a:lnTo>
                    <a:pt x="2109" y="9022"/>
                  </a:lnTo>
                  <a:cubicBezTo>
                    <a:pt x="2074" y="9160"/>
                    <a:pt x="2074" y="9229"/>
                    <a:pt x="2040" y="9367"/>
                  </a:cubicBezTo>
                  <a:lnTo>
                    <a:pt x="692" y="9955"/>
                  </a:lnTo>
                  <a:cubicBezTo>
                    <a:pt x="242" y="10128"/>
                    <a:pt x="0" y="10577"/>
                    <a:pt x="0" y="11061"/>
                  </a:cubicBezTo>
                  <a:lnTo>
                    <a:pt x="0" y="11683"/>
                  </a:lnTo>
                  <a:lnTo>
                    <a:pt x="0" y="12340"/>
                  </a:lnTo>
                  <a:cubicBezTo>
                    <a:pt x="0" y="12824"/>
                    <a:pt x="242" y="13239"/>
                    <a:pt x="692" y="13411"/>
                  </a:cubicBezTo>
                  <a:lnTo>
                    <a:pt x="1971" y="14034"/>
                  </a:lnTo>
                  <a:cubicBezTo>
                    <a:pt x="2040" y="14206"/>
                    <a:pt x="2074" y="14276"/>
                    <a:pt x="2109" y="14448"/>
                  </a:cubicBezTo>
                  <a:lnTo>
                    <a:pt x="1279" y="15589"/>
                  </a:lnTo>
                  <a:cubicBezTo>
                    <a:pt x="1037" y="15969"/>
                    <a:pt x="1003" y="16488"/>
                    <a:pt x="1245" y="16868"/>
                  </a:cubicBezTo>
                  <a:lnTo>
                    <a:pt x="1590" y="17456"/>
                  </a:lnTo>
                  <a:lnTo>
                    <a:pt x="1901" y="18009"/>
                  </a:lnTo>
                  <a:cubicBezTo>
                    <a:pt x="2087" y="18349"/>
                    <a:pt x="2495" y="18607"/>
                    <a:pt x="2926" y="18607"/>
                  </a:cubicBezTo>
                  <a:cubicBezTo>
                    <a:pt x="2976" y="18607"/>
                    <a:pt x="3026" y="18603"/>
                    <a:pt x="3077" y="18596"/>
                  </a:cubicBezTo>
                  <a:lnTo>
                    <a:pt x="4459" y="18493"/>
                  </a:lnTo>
                  <a:lnTo>
                    <a:pt x="4805" y="18838"/>
                  </a:lnTo>
                  <a:lnTo>
                    <a:pt x="4667" y="20152"/>
                  </a:lnTo>
                  <a:cubicBezTo>
                    <a:pt x="4632" y="20636"/>
                    <a:pt x="4840" y="21085"/>
                    <a:pt x="5254" y="21327"/>
                  </a:cubicBezTo>
                  <a:lnTo>
                    <a:pt x="5842" y="21673"/>
                  </a:lnTo>
                  <a:lnTo>
                    <a:pt x="6395" y="22018"/>
                  </a:lnTo>
                  <a:cubicBezTo>
                    <a:pt x="6578" y="22118"/>
                    <a:pt x="6792" y="22170"/>
                    <a:pt x="7008" y="22170"/>
                  </a:cubicBezTo>
                  <a:cubicBezTo>
                    <a:pt x="7242" y="22170"/>
                    <a:pt x="7476" y="22109"/>
                    <a:pt x="7674" y="21984"/>
                  </a:cubicBezTo>
                  <a:lnTo>
                    <a:pt x="8814" y="21154"/>
                  </a:lnTo>
                  <a:lnTo>
                    <a:pt x="9333" y="21292"/>
                  </a:lnTo>
                  <a:lnTo>
                    <a:pt x="9886" y="22502"/>
                  </a:lnTo>
                  <a:cubicBezTo>
                    <a:pt x="10059" y="22917"/>
                    <a:pt x="10508" y="23193"/>
                    <a:pt x="10958" y="23193"/>
                  </a:cubicBezTo>
                  <a:lnTo>
                    <a:pt x="12271" y="23193"/>
                  </a:lnTo>
                  <a:cubicBezTo>
                    <a:pt x="12755" y="23193"/>
                    <a:pt x="13170" y="22917"/>
                    <a:pt x="13343" y="22502"/>
                  </a:cubicBezTo>
                  <a:lnTo>
                    <a:pt x="13896" y="21189"/>
                  </a:lnTo>
                  <a:cubicBezTo>
                    <a:pt x="14068" y="21154"/>
                    <a:pt x="14207" y="21119"/>
                    <a:pt x="14379" y="21085"/>
                  </a:cubicBezTo>
                  <a:lnTo>
                    <a:pt x="15520" y="21880"/>
                  </a:lnTo>
                  <a:cubicBezTo>
                    <a:pt x="15729" y="22032"/>
                    <a:pt x="15980" y="22111"/>
                    <a:pt x="16227" y="22111"/>
                  </a:cubicBezTo>
                  <a:cubicBezTo>
                    <a:pt x="16429" y="22111"/>
                    <a:pt x="16628" y="22058"/>
                    <a:pt x="16799" y="21949"/>
                  </a:cubicBezTo>
                  <a:lnTo>
                    <a:pt x="17352" y="21603"/>
                  </a:lnTo>
                  <a:lnTo>
                    <a:pt x="17905" y="21258"/>
                  </a:lnTo>
                  <a:cubicBezTo>
                    <a:pt x="18320" y="21016"/>
                    <a:pt x="18562" y="20566"/>
                    <a:pt x="18527" y="20083"/>
                  </a:cubicBezTo>
                  <a:lnTo>
                    <a:pt x="18389" y="18596"/>
                  </a:lnTo>
                  <a:lnTo>
                    <a:pt x="18666" y="18354"/>
                  </a:lnTo>
                  <a:lnTo>
                    <a:pt x="20083" y="18493"/>
                  </a:lnTo>
                  <a:cubicBezTo>
                    <a:pt x="20117" y="18495"/>
                    <a:pt x="20152" y="18496"/>
                    <a:pt x="20185" y="18496"/>
                  </a:cubicBezTo>
                  <a:cubicBezTo>
                    <a:pt x="20625" y="18496"/>
                    <a:pt x="21001" y="18288"/>
                    <a:pt x="21258" y="17870"/>
                  </a:cubicBezTo>
                  <a:lnTo>
                    <a:pt x="21604" y="17317"/>
                  </a:lnTo>
                  <a:lnTo>
                    <a:pt x="21915" y="16764"/>
                  </a:lnTo>
                  <a:cubicBezTo>
                    <a:pt x="22122" y="16350"/>
                    <a:pt x="22122" y="15831"/>
                    <a:pt x="21846" y="15451"/>
                  </a:cubicBezTo>
                  <a:lnTo>
                    <a:pt x="20947" y="14206"/>
                  </a:lnTo>
                  <a:cubicBezTo>
                    <a:pt x="20981" y="14068"/>
                    <a:pt x="20981" y="14034"/>
                    <a:pt x="21051" y="13930"/>
                  </a:cubicBezTo>
                  <a:lnTo>
                    <a:pt x="22433" y="13308"/>
                  </a:lnTo>
                  <a:cubicBezTo>
                    <a:pt x="22848" y="13135"/>
                    <a:pt x="23124" y="12686"/>
                    <a:pt x="23124" y="12202"/>
                  </a:cubicBezTo>
                  <a:lnTo>
                    <a:pt x="23124" y="11580"/>
                  </a:lnTo>
                  <a:lnTo>
                    <a:pt x="23124" y="10888"/>
                  </a:lnTo>
                  <a:cubicBezTo>
                    <a:pt x="23124" y="10404"/>
                    <a:pt x="22848" y="9955"/>
                    <a:pt x="22433" y="9782"/>
                  </a:cubicBezTo>
                  <a:lnTo>
                    <a:pt x="20912" y="9091"/>
                  </a:lnTo>
                  <a:cubicBezTo>
                    <a:pt x="20912" y="9022"/>
                    <a:pt x="20878" y="9022"/>
                    <a:pt x="20878" y="8918"/>
                  </a:cubicBezTo>
                  <a:lnTo>
                    <a:pt x="21811" y="7639"/>
                  </a:lnTo>
                  <a:cubicBezTo>
                    <a:pt x="22088" y="7259"/>
                    <a:pt x="22122" y="6740"/>
                    <a:pt x="21846" y="6326"/>
                  </a:cubicBezTo>
                  <a:lnTo>
                    <a:pt x="21500" y="5773"/>
                  </a:lnTo>
                  <a:lnTo>
                    <a:pt x="21154" y="5220"/>
                  </a:lnTo>
                  <a:cubicBezTo>
                    <a:pt x="20960" y="4831"/>
                    <a:pt x="20523" y="4594"/>
                    <a:pt x="20099" y="4594"/>
                  </a:cubicBezTo>
                  <a:cubicBezTo>
                    <a:pt x="20071" y="4594"/>
                    <a:pt x="20042" y="4595"/>
                    <a:pt x="20014" y="4597"/>
                  </a:cubicBezTo>
                  <a:lnTo>
                    <a:pt x="18320" y="4770"/>
                  </a:lnTo>
                  <a:lnTo>
                    <a:pt x="18216" y="4701"/>
                  </a:lnTo>
                  <a:lnTo>
                    <a:pt x="18389" y="3042"/>
                  </a:lnTo>
                  <a:cubicBezTo>
                    <a:pt x="18458" y="2593"/>
                    <a:pt x="18216" y="2143"/>
                    <a:pt x="17801" y="1867"/>
                  </a:cubicBezTo>
                  <a:lnTo>
                    <a:pt x="17248" y="1556"/>
                  </a:lnTo>
                  <a:lnTo>
                    <a:pt x="16661" y="1210"/>
                  </a:lnTo>
                  <a:cubicBezTo>
                    <a:pt x="16477" y="1093"/>
                    <a:pt x="16261" y="1033"/>
                    <a:pt x="16044" y="1033"/>
                  </a:cubicBezTo>
                  <a:cubicBezTo>
                    <a:pt x="15812" y="1033"/>
                    <a:pt x="15578" y="1102"/>
                    <a:pt x="15382" y="1245"/>
                  </a:cubicBezTo>
                  <a:lnTo>
                    <a:pt x="13999" y="2212"/>
                  </a:lnTo>
                  <a:cubicBezTo>
                    <a:pt x="13965" y="2212"/>
                    <a:pt x="13965" y="2212"/>
                    <a:pt x="13896" y="2178"/>
                  </a:cubicBezTo>
                  <a:lnTo>
                    <a:pt x="13204" y="692"/>
                  </a:lnTo>
                  <a:cubicBezTo>
                    <a:pt x="13031" y="242"/>
                    <a:pt x="12617" y="0"/>
                    <a:pt x="1213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22"/>
            <p:cNvSpPr/>
            <p:nvPr/>
          </p:nvSpPr>
          <p:spPr>
            <a:xfrm flipH="1">
              <a:off x="49084" y="4459208"/>
              <a:ext cx="781167" cy="781116"/>
            </a:xfrm>
            <a:custGeom>
              <a:rect b="b" l="l" r="r" t="t"/>
              <a:pathLst>
                <a:path extrusionOk="0" h="15313" w="15314">
                  <a:moveTo>
                    <a:pt x="7674" y="830"/>
                  </a:moveTo>
                  <a:cubicBezTo>
                    <a:pt x="11407" y="830"/>
                    <a:pt x="14483" y="3872"/>
                    <a:pt x="14483" y="7639"/>
                  </a:cubicBezTo>
                  <a:cubicBezTo>
                    <a:pt x="14483" y="11407"/>
                    <a:pt x="11407" y="14483"/>
                    <a:pt x="7674" y="14483"/>
                  </a:cubicBezTo>
                  <a:cubicBezTo>
                    <a:pt x="3907" y="14483"/>
                    <a:pt x="830" y="11407"/>
                    <a:pt x="830" y="7639"/>
                  </a:cubicBezTo>
                  <a:cubicBezTo>
                    <a:pt x="830" y="3872"/>
                    <a:pt x="3907" y="830"/>
                    <a:pt x="7674" y="830"/>
                  </a:cubicBezTo>
                  <a:close/>
                  <a:moveTo>
                    <a:pt x="7674" y="0"/>
                  </a:moveTo>
                  <a:cubicBezTo>
                    <a:pt x="3423" y="0"/>
                    <a:pt x="1" y="3422"/>
                    <a:pt x="1" y="7639"/>
                  </a:cubicBezTo>
                  <a:cubicBezTo>
                    <a:pt x="1" y="11891"/>
                    <a:pt x="3423" y="15313"/>
                    <a:pt x="7674" y="15313"/>
                  </a:cubicBezTo>
                  <a:cubicBezTo>
                    <a:pt x="11891" y="15313"/>
                    <a:pt x="15313" y="11856"/>
                    <a:pt x="15313" y="7639"/>
                  </a:cubicBezTo>
                  <a:cubicBezTo>
                    <a:pt x="15313" y="3422"/>
                    <a:pt x="11891" y="0"/>
                    <a:pt x="767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4" name="Google Shape;294;p22"/>
          <p:cNvSpPr txBox="1"/>
          <p:nvPr>
            <p:ph type="title"/>
          </p:nvPr>
        </p:nvSpPr>
        <p:spPr>
          <a:xfrm>
            <a:off x="720000" y="540000"/>
            <a:ext cx="7704000" cy="676800"/>
          </a:xfrm>
          <a:prstGeom prst="rect">
            <a:avLst/>
          </a:prstGeom>
        </p:spPr>
        <p:txBody>
          <a:bodyPr anchorCtr="0" anchor="b" bIns="91425" lIns="91425" spcFirstLastPara="1" rIns="91425" wrap="square" tIns="91425">
            <a:noAutofit/>
          </a:bodyPr>
          <a:lstStyle>
            <a:lvl1pPr lvl="0" rtl="0">
              <a:spcBef>
                <a:spcPts val="0"/>
              </a:spcBef>
              <a:spcAft>
                <a:spcPts val="0"/>
              </a:spcAft>
              <a:buSzPts val="4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95" name="Google Shape;295;p22"/>
          <p:cNvSpPr txBox="1"/>
          <p:nvPr>
            <p:ph idx="1" type="body"/>
          </p:nvPr>
        </p:nvSpPr>
        <p:spPr>
          <a:xfrm>
            <a:off x="720000" y="1216800"/>
            <a:ext cx="3660300" cy="33867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Clr>
                <a:schemeClr val="accent5"/>
              </a:buClr>
              <a:buSzPts val="1200"/>
              <a:buChar char="●"/>
              <a:defRPr sz="1200"/>
            </a:lvl1pPr>
            <a:lvl2pPr indent="-317500" lvl="1" marL="914400" rtl="0">
              <a:lnSpc>
                <a:spcPct val="115000"/>
              </a:lnSpc>
              <a:spcBef>
                <a:spcPts val="0"/>
              </a:spcBef>
              <a:spcAft>
                <a:spcPts val="0"/>
              </a:spcAft>
              <a:buSzPts val="1400"/>
              <a:buChar char="○"/>
              <a:defRPr/>
            </a:lvl2pPr>
            <a:lvl3pPr indent="-317500" lvl="2" marL="1371600" rtl="0">
              <a:lnSpc>
                <a:spcPct val="115000"/>
              </a:lnSpc>
              <a:spcBef>
                <a:spcPts val="0"/>
              </a:spcBef>
              <a:spcAft>
                <a:spcPts val="0"/>
              </a:spcAft>
              <a:buSzPts val="1400"/>
              <a:buChar char="■"/>
              <a:defRPr/>
            </a:lvl3pPr>
            <a:lvl4pPr indent="-317500" lvl="3" marL="1828800" rtl="0">
              <a:lnSpc>
                <a:spcPct val="115000"/>
              </a:lnSpc>
              <a:spcBef>
                <a:spcPts val="0"/>
              </a:spcBef>
              <a:spcAft>
                <a:spcPts val="0"/>
              </a:spcAft>
              <a:buSzPts val="1400"/>
              <a:buChar char="●"/>
              <a:defRPr/>
            </a:lvl4pPr>
            <a:lvl5pPr indent="-317500" lvl="4" marL="2286000" rtl="0">
              <a:lnSpc>
                <a:spcPct val="115000"/>
              </a:lnSpc>
              <a:spcBef>
                <a:spcPts val="0"/>
              </a:spcBef>
              <a:spcAft>
                <a:spcPts val="0"/>
              </a:spcAft>
              <a:buSzPts val="1400"/>
              <a:buChar char="○"/>
              <a:defRPr/>
            </a:lvl5pPr>
            <a:lvl6pPr indent="-317500" lvl="5" marL="2743200" rtl="0">
              <a:lnSpc>
                <a:spcPct val="115000"/>
              </a:lnSpc>
              <a:spcBef>
                <a:spcPts val="0"/>
              </a:spcBef>
              <a:spcAft>
                <a:spcPts val="0"/>
              </a:spcAft>
              <a:buSzPts val="1400"/>
              <a:buChar char="■"/>
              <a:defRPr/>
            </a:lvl6pPr>
            <a:lvl7pPr indent="-317500" lvl="6" marL="3200400" rtl="0">
              <a:lnSpc>
                <a:spcPct val="115000"/>
              </a:lnSpc>
              <a:spcBef>
                <a:spcPts val="0"/>
              </a:spcBef>
              <a:spcAft>
                <a:spcPts val="0"/>
              </a:spcAft>
              <a:buSzPts val="1400"/>
              <a:buChar char="●"/>
              <a:defRPr/>
            </a:lvl7pPr>
            <a:lvl8pPr indent="-317500" lvl="7" marL="3657600" rtl="0">
              <a:lnSpc>
                <a:spcPct val="115000"/>
              </a:lnSpc>
              <a:spcBef>
                <a:spcPts val="0"/>
              </a:spcBef>
              <a:spcAft>
                <a:spcPts val="0"/>
              </a:spcAft>
              <a:buSzPts val="1400"/>
              <a:buChar char="○"/>
              <a:defRPr/>
            </a:lvl8pPr>
            <a:lvl9pPr indent="-317500" lvl="8" marL="4114800" rtl="0">
              <a:lnSpc>
                <a:spcPct val="115000"/>
              </a:lnSpc>
              <a:spcBef>
                <a:spcPts val="0"/>
              </a:spcBef>
              <a:spcAft>
                <a:spcPts val="0"/>
              </a:spcAft>
              <a:buSzPts val="1400"/>
              <a:buChar char="■"/>
              <a:defRPr/>
            </a:lvl9pPr>
          </a:lstStyle>
          <a:p/>
        </p:txBody>
      </p:sp>
      <p:sp>
        <p:nvSpPr>
          <p:cNvPr id="296" name="Google Shape;296;p22"/>
          <p:cNvSpPr txBox="1"/>
          <p:nvPr>
            <p:ph idx="2" type="body"/>
          </p:nvPr>
        </p:nvSpPr>
        <p:spPr>
          <a:xfrm>
            <a:off x="4763740" y="1216800"/>
            <a:ext cx="3660300" cy="3386700"/>
          </a:xfrm>
          <a:prstGeom prst="rect">
            <a:avLst/>
          </a:prstGeom>
          <a:noFill/>
          <a:ln>
            <a:noFill/>
          </a:ln>
        </p:spPr>
        <p:txBody>
          <a:bodyPr anchorCtr="0" anchor="t" bIns="91425" lIns="91425" spcFirstLastPara="1" rIns="91425" wrap="square" tIns="91425">
            <a:noAutofit/>
          </a:bodyPr>
          <a:lstStyle>
            <a:lvl1pPr indent="-304800" lvl="0" marL="457200" rtl="0">
              <a:lnSpc>
                <a:spcPct val="115000"/>
              </a:lnSpc>
              <a:spcBef>
                <a:spcPts val="0"/>
              </a:spcBef>
              <a:spcAft>
                <a:spcPts val="0"/>
              </a:spcAft>
              <a:buClr>
                <a:schemeClr val="accent5"/>
              </a:buClr>
              <a:buSzPts val="1200"/>
              <a:buFont typeface="Montserrat"/>
              <a:buChar char="●"/>
              <a:defRPr sz="1200">
                <a:solidFill>
                  <a:schemeClr val="accent6"/>
                </a:solidFill>
                <a:latin typeface="Montserrat"/>
                <a:ea typeface="Montserrat"/>
                <a:cs typeface="Montserrat"/>
                <a:sym typeface="Montserrat"/>
              </a:defRPr>
            </a:lvl1pPr>
            <a:lvl2pPr indent="-317500" lvl="1" marL="914400" rtl="0">
              <a:lnSpc>
                <a:spcPct val="115000"/>
              </a:lnSpc>
              <a:spcBef>
                <a:spcPts val="0"/>
              </a:spcBef>
              <a:spcAft>
                <a:spcPts val="0"/>
              </a:spcAft>
              <a:buClr>
                <a:schemeClr val="accent6"/>
              </a:buClr>
              <a:buSzPts val="1400"/>
              <a:buFont typeface="Montserrat"/>
              <a:buChar char="○"/>
              <a:defRPr>
                <a:solidFill>
                  <a:schemeClr val="accent6"/>
                </a:solidFill>
              </a:defRPr>
            </a:lvl2pPr>
            <a:lvl3pPr indent="-317500" lvl="2" marL="1371600" rtl="0">
              <a:lnSpc>
                <a:spcPct val="115000"/>
              </a:lnSpc>
              <a:spcBef>
                <a:spcPts val="0"/>
              </a:spcBef>
              <a:spcAft>
                <a:spcPts val="0"/>
              </a:spcAft>
              <a:buClr>
                <a:schemeClr val="accent6"/>
              </a:buClr>
              <a:buSzPts val="1400"/>
              <a:buFont typeface="Montserrat"/>
              <a:buChar char="■"/>
              <a:defRPr>
                <a:solidFill>
                  <a:schemeClr val="accent6"/>
                </a:solidFill>
              </a:defRPr>
            </a:lvl3pPr>
            <a:lvl4pPr indent="-317500" lvl="3" marL="1828800" rtl="0">
              <a:lnSpc>
                <a:spcPct val="115000"/>
              </a:lnSpc>
              <a:spcBef>
                <a:spcPts val="0"/>
              </a:spcBef>
              <a:spcAft>
                <a:spcPts val="0"/>
              </a:spcAft>
              <a:buClr>
                <a:schemeClr val="accent6"/>
              </a:buClr>
              <a:buSzPts val="1400"/>
              <a:buFont typeface="Montserrat"/>
              <a:buChar char="●"/>
              <a:defRPr>
                <a:solidFill>
                  <a:schemeClr val="accent6"/>
                </a:solidFill>
              </a:defRPr>
            </a:lvl4pPr>
            <a:lvl5pPr indent="-317500" lvl="4" marL="2286000" rtl="0">
              <a:lnSpc>
                <a:spcPct val="115000"/>
              </a:lnSpc>
              <a:spcBef>
                <a:spcPts val="0"/>
              </a:spcBef>
              <a:spcAft>
                <a:spcPts val="0"/>
              </a:spcAft>
              <a:buClr>
                <a:schemeClr val="accent6"/>
              </a:buClr>
              <a:buSzPts val="1400"/>
              <a:buFont typeface="Montserrat"/>
              <a:buChar char="○"/>
              <a:defRPr>
                <a:solidFill>
                  <a:schemeClr val="accent6"/>
                </a:solidFill>
              </a:defRPr>
            </a:lvl5pPr>
            <a:lvl6pPr indent="-317500" lvl="5" marL="2743200" rtl="0">
              <a:lnSpc>
                <a:spcPct val="115000"/>
              </a:lnSpc>
              <a:spcBef>
                <a:spcPts val="0"/>
              </a:spcBef>
              <a:spcAft>
                <a:spcPts val="0"/>
              </a:spcAft>
              <a:buClr>
                <a:schemeClr val="accent6"/>
              </a:buClr>
              <a:buSzPts val="1400"/>
              <a:buFont typeface="Montserrat"/>
              <a:buChar char="■"/>
              <a:defRPr>
                <a:solidFill>
                  <a:schemeClr val="accent6"/>
                </a:solidFill>
              </a:defRPr>
            </a:lvl6pPr>
            <a:lvl7pPr indent="-317500" lvl="6" marL="3200400" rtl="0">
              <a:lnSpc>
                <a:spcPct val="115000"/>
              </a:lnSpc>
              <a:spcBef>
                <a:spcPts val="0"/>
              </a:spcBef>
              <a:spcAft>
                <a:spcPts val="0"/>
              </a:spcAft>
              <a:buClr>
                <a:schemeClr val="accent6"/>
              </a:buClr>
              <a:buSzPts val="1400"/>
              <a:buFont typeface="Montserrat"/>
              <a:buChar char="●"/>
              <a:defRPr>
                <a:solidFill>
                  <a:schemeClr val="accent6"/>
                </a:solidFill>
              </a:defRPr>
            </a:lvl7pPr>
            <a:lvl8pPr indent="-317500" lvl="7" marL="3657600" rtl="0">
              <a:lnSpc>
                <a:spcPct val="115000"/>
              </a:lnSpc>
              <a:spcBef>
                <a:spcPts val="0"/>
              </a:spcBef>
              <a:spcAft>
                <a:spcPts val="0"/>
              </a:spcAft>
              <a:buClr>
                <a:schemeClr val="accent6"/>
              </a:buClr>
              <a:buSzPts val="1400"/>
              <a:buFont typeface="Montserrat"/>
              <a:buChar char="○"/>
              <a:defRPr>
                <a:solidFill>
                  <a:schemeClr val="accent6"/>
                </a:solidFill>
              </a:defRPr>
            </a:lvl8pPr>
            <a:lvl9pPr indent="-317500" lvl="8" marL="4114800" rtl="0">
              <a:lnSpc>
                <a:spcPct val="115000"/>
              </a:lnSpc>
              <a:spcBef>
                <a:spcPts val="0"/>
              </a:spcBef>
              <a:spcAft>
                <a:spcPts val="0"/>
              </a:spcAft>
              <a:buClr>
                <a:schemeClr val="accent6"/>
              </a:buClr>
              <a:buSzPts val="1400"/>
              <a:buFont typeface="Montserrat"/>
              <a:buChar char="■"/>
              <a:defRPr>
                <a:solidFill>
                  <a:schemeClr val="accent6"/>
                </a:solidFill>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CUSTOM_10_1">
    <p:spTree>
      <p:nvGrpSpPr>
        <p:cNvPr id="297" name="Shape 297"/>
        <p:cNvGrpSpPr/>
        <p:nvPr/>
      </p:nvGrpSpPr>
      <p:grpSpPr>
        <a:xfrm>
          <a:off x="0" y="0"/>
          <a:ext cx="0" cy="0"/>
          <a:chOff x="0" y="0"/>
          <a:chExt cx="0" cy="0"/>
        </a:xfrm>
      </p:grpSpPr>
      <p:sp>
        <p:nvSpPr>
          <p:cNvPr id="298" name="Google Shape;298;p23"/>
          <p:cNvSpPr/>
          <p:nvPr/>
        </p:nvSpPr>
        <p:spPr>
          <a:xfrm>
            <a:off x="1" y="2403125"/>
            <a:ext cx="3065133" cy="2745172"/>
          </a:xfrm>
          <a:custGeom>
            <a:rect b="b" l="l" r="r" t="t"/>
            <a:pathLst>
              <a:path extrusionOk="0" h="37296" w="41643">
                <a:moveTo>
                  <a:pt x="0" y="0"/>
                </a:moveTo>
                <a:lnTo>
                  <a:pt x="0" y="37296"/>
                </a:lnTo>
                <a:lnTo>
                  <a:pt x="41642" y="37296"/>
                </a:lnTo>
                <a:cubicBezTo>
                  <a:pt x="41125" y="35442"/>
                  <a:pt x="40122" y="33770"/>
                  <a:pt x="38603" y="32554"/>
                </a:cubicBezTo>
                <a:cubicBezTo>
                  <a:pt x="36475" y="30822"/>
                  <a:pt x="33709" y="30609"/>
                  <a:pt x="31156" y="29697"/>
                </a:cubicBezTo>
                <a:cubicBezTo>
                  <a:pt x="28602" y="28785"/>
                  <a:pt x="25958" y="26870"/>
                  <a:pt x="25046" y="24347"/>
                </a:cubicBezTo>
                <a:cubicBezTo>
                  <a:pt x="24043" y="21612"/>
                  <a:pt x="24590" y="18207"/>
                  <a:pt x="25715" y="15563"/>
                </a:cubicBezTo>
                <a:cubicBezTo>
                  <a:pt x="26870" y="12858"/>
                  <a:pt x="27842" y="9666"/>
                  <a:pt x="26353" y="7143"/>
                </a:cubicBezTo>
                <a:cubicBezTo>
                  <a:pt x="25107" y="5076"/>
                  <a:pt x="23253" y="4560"/>
                  <a:pt x="20821" y="4529"/>
                </a:cubicBezTo>
                <a:cubicBezTo>
                  <a:pt x="20762" y="4529"/>
                  <a:pt x="20703" y="4528"/>
                  <a:pt x="20644" y="4528"/>
                </a:cubicBezTo>
                <a:cubicBezTo>
                  <a:pt x="18273" y="4528"/>
                  <a:pt x="15929" y="5111"/>
                  <a:pt x="13557" y="5259"/>
                </a:cubicBezTo>
                <a:cubicBezTo>
                  <a:pt x="13260" y="5275"/>
                  <a:pt x="12964" y="5283"/>
                  <a:pt x="12668" y="5283"/>
                </a:cubicBezTo>
                <a:cubicBezTo>
                  <a:pt x="7963" y="5283"/>
                  <a:pt x="3403" y="3261"/>
                  <a:pt x="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9" name="Google Shape;299;p23"/>
          <p:cNvGrpSpPr/>
          <p:nvPr/>
        </p:nvGrpSpPr>
        <p:grpSpPr>
          <a:xfrm>
            <a:off x="-462150" y="3496863"/>
            <a:ext cx="2475510" cy="2262186"/>
            <a:chOff x="7355300" y="3662050"/>
            <a:chExt cx="2475510" cy="2262186"/>
          </a:xfrm>
        </p:grpSpPr>
        <p:sp>
          <p:nvSpPr>
            <p:cNvPr id="300" name="Google Shape;300;p23"/>
            <p:cNvSpPr/>
            <p:nvPr/>
          </p:nvSpPr>
          <p:spPr>
            <a:xfrm>
              <a:off x="8284492" y="4386693"/>
              <a:ext cx="1546317" cy="1537543"/>
            </a:xfrm>
            <a:custGeom>
              <a:rect b="b" l="l" r="r" t="t"/>
              <a:pathLst>
                <a:path extrusionOk="0" h="30142" w="30314">
                  <a:moveTo>
                    <a:pt x="14935" y="9279"/>
                  </a:moveTo>
                  <a:cubicBezTo>
                    <a:pt x="15274" y="9279"/>
                    <a:pt x="15619" y="9308"/>
                    <a:pt x="15969" y="9368"/>
                  </a:cubicBezTo>
                  <a:cubicBezTo>
                    <a:pt x="18423" y="9817"/>
                    <a:pt x="20394" y="11787"/>
                    <a:pt x="20808" y="14207"/>
                  </a:cubicBezTo>
                  <a:cubicBezTo>
                    <a:pt x="21377" y="17933"/>
                    <a:pt x="18542" y="21139"/>
                    <a:pt x="14990" y="21139"/>
                  </a:cubicBezTo>
                  <a:cubicBezTo>
                    <a:pt x="14654" y="21139"/>
                    <a:pt x="14311" y="21110"/>
                    <a:pt x="13965" y="21051"/>
                  </a:cubicBezTo>
                  <a:cubicBezTo>
                    <a:pt x="11510" y="20636"/>
                    <a:pt x="9506" y="18666"/>
                    <a:pt x="9125" y="16211"/>
                  </a:cubicBezTo>
                  <a:cubicBezTo>
                    <a:pt x="8525" y="12486"/>
                    <a:pt x="11358" y="9279"/>
                    <a:pt x="14935" y="9279"/>
                  </a:cubicBezTo>
                  <a:close/>
                  <a:moveTo>
                    <a:pt x="14172" y="0"/>
                  </a:moveTo>
                  <a:cubicBezTo>
                    <a:pt x="13584" y="0"/>
                    <a:pt x="12997" y="346"/>
                    <a:pt x="12755" y="899"/>
                  </a:cubicBezTo>
                  <a:lnTo>
                    <a:pt x="11856" y="2904"/>
                  </a:lnTo>
                  <a:cubicBezTo>
                    <a:pt x="11752" y="2939"/>
                    <a:pt x="11718" y="2939"/>
                    <a:pt x="11649" y="2939"/>
                  </a:cubicBezTo>
                  <a:lnTo>
                    <a:pt x="9920" y="1694"/>
                  </a:lnTo>
                  <a:cubicBezTo>
                    <a:pt x="9616" y="1485"/>
                    <a:pt x="9291" y="1380"/>
                    <a:pt x="8974" y="1380"/>
                  </a:cubicBezTo>
                  <a:cubicBezTo>
                    <a:pt x="8714" y="1380"/>
                    <a:pt x="8460" y="1450"/>
                    <a:pt x="8227" y="1590"/>
                  </a:cubicBezTo>
                  <a:lnTo>
                    <a:pt x="7466" y="2040"/>
                  </a:lnTo>
                  <a:lnTo>
                    <a:pt x="6740" y="2455"/>
                  </a:lnTo>
                  <a:cubicBezTo>
                    <a:pt x="6222" y="2766"/>
                    <a:pt x="5911" y="3353"/>
                    <a:pt x="5980" y="3975"/>
                  </a:cubicBezTo>
                  <a:lnTo>
                    <a:pt x="6187" y="6049"/>
                  </a:lnTo>
                  <a:lnTo>
                    <a:pt x="5980" y="6257"/>
                  </a:lnTo>
                  <a:lnTo>
                    <a:pt x="3941" y="6049"/>
                  </a:lnTo>
                  <a:cubicBezTo>
                    <a:pt x="3906" y="6047"/>
                    <a:pt x="3871" y="6046"/>
                    <a:pt x="3837" y="6046"/>
                  </a:cubicBezTo>
                  <a:cubicBezTo>
                    <a:pt x="3254" y="6046"/>
                    <a:pt x="2713" y="6320"/>
                    <a:pt x="2420" y="6810"/>
                  </a:cubicBezTo>
                  <a:lnTo>
                    <a:pt x="2005" y="7570"/>
                  </a:lnTo>
                  <a:lnTo>
                    <a:pt x="1556" y="8296"/>
                  </a:lnTo>
                  <a:cubicBezTo>
                    <a:pt x="1245" y="8815"/>
                    <a:pt x="1314" y="9506"/>
                    <a:pt x="1659" y="9990"/>
                  </a:cubicBezTo>
                  <a:lnTo>
                    <a:pt x="2835" y="11580"/>
                  </a:lnTo>
                  <a:cubicBezTo>
                    <a:pt x="2765" y="11753"/>
                    <a:pt x="2731" y="11822"/>
                    <a:pt x="2696" y="12064"/>
                  </a:cubicBezTo>
                  <a:lnTo>
                    <a:pt x="933" y="12824"/>
                  </a:lnTo>
                  <a:cubicBezTo>
                    <a:pt x="346" y="13101"/>
                    <a:pt x="0" y="13654"/>
                    <a:pt x="0" y="14241"/>
                  </a:cubicBezTo>
                  <a:lnTo>
                    <a:pt x="0" y="15105"/>
                  </a:lnTo>
                  <a:lnTo>
                    <a:pt x="0" y="15970"/>
                  </a:lnTo>
                  <a:cubicBezTo>
                    <a:pt x="0" y="16592"/>
                    <a:pt x="346" y="17145"/>
                    <a:pt x="933" y="17421"/>
                  </a:cubicBezTo>
                  <a:lnTo>
                    <a:pt x="2662" y="18182"/>
                  </a:lnTo>
                  <a:cubicBezTo>
                    <a:pt x="2696" y="18389"/>
                    <a:pt x="2731" y="18527"/>
                    <a:pt x="2835" y="18735"/>
                  </a:cubicBezTo>
                  <a:lnTo>
                    <a:pt x="1728" y="20221"/>
                  </a:lnTo>
                  <a:cubicBezTo>
                    <a:pt x="1383" y="20739"/>
                    <a:pt x="1348" y="21396"/>
                    <a:pt x="1659" y="21915"/>
                  </a:cubicBezTo>
                  <a:lnTo>
                    <a:pt x="2074" y="22641"/>
                  </a:lnTo>
                  <a:lnTo>
                    <a:pt x="2523" y="23366"/>
                  </a:lnTo>
                  <a:cubicBezTo>
                    <a:pt x="2819" y="23859"/>
                    <a:pt x="3364" y="24164"/>
                    <a:pt x="3921" y="24164"/>
                  </a:cubicBezTo>
                  <a:cubicBezTo>
                    <a:pt x="3950" y="24164"/>
                    <a:pt x="3980" y="24163"/>
                    <a:pt x="4010" y="24161"/>
                  </a:cubicBezTo>
                  <a:lnTo>
                    <a:pt x="5842" y="23989"/>
                  </a:lnTo>
                  <a:cubicBezTo>
                    <a:pt x="6015" y="24161"/>
                    <a:pt x="6153" y="24334"/>
                    <a:pt x="6326" y="24438"/>
                  </a:cubicBezTo>
                  <a:lnTo>
                    <a:pt x="6153" y="26235"/>
                  </a:lnTo>
                  <a:cubicBezTo>
                    <a:pt x="6118" y="26823"/>
                    <a:pt x="6395" y="27445"/>
                    <a:pt x="6913" y="27722"/>
                  </a:cubicBezTo>
                  <a:lnTo>
                    <a:pt x="7674" y="28171"/>
                  </a:lnTo>
                  <a:lnTo>
                    <a:pt x="8400" y="28586"/>
                  </a:lnTo>
                  <a:cubicBezTo>
                    <a:pt x="8638" y="28729"/>
                    <a:pt x="8914" y="28799"/>
                    <a:pt x="9189" y="28799"/>
                  </a:cubicBezTo>
                  <a:cubicBezTo>
                    <a:pt x="9511" y="28799"/>
                    <a:pt x="9832" y="28703"/>
                    <a:pt x="10093" y="28517"/>
                  </a:cubicBezTo>
                  <a:lnTo>
                    <a:pt x="11545" y="27480"/>
                  </a:lnTo>
                  <a:cubicBezTo>
                    <a:pt x="11752" y="27514"/>
                    <a:pt x="11994" y="27618"/>
                    <a:pt x="12236" y="27652"/>
                  </a:cubicBezTo>
                  <a:lnTo>
                    <a:pt x="12962" y="29242"/>
                  </a:lnTo>
                  <a:cubicBezTo>
                    <a:pt x="13239" y="29796"/>
                    <a:pt x="13792" y="30141"/>
                    <a:pt x="14414" y="30141"/>
                  </a:cubicBezTo>
                  <a:lnTo>
                    <a:pt x="16142" y="30141"/>
                  </a:lnTo>
                  <a:cubicBezTo>
                    <a:pt x="16730" y="30141"/>
                    <a:pt x="17283" y="29796"/>
                    <a:pt x="17559" y="29242"/>
                  </a:cubicBezTo>
                  <a:lnTo>
                    <a:pt x="18320" y="27549"/>
                  </a:lnTo>
                  <a:cubicBezTo>
                    <a:pt x="18562" y="27514"/>
                    <a:pt x="18700" y="27445"/>
                    <a:pt x="18942" y="27376"/>
                  </a:cubicBezTo>
                  <a:lnTo>
                    <a:pt x="20394" y="28413"/>
                  </a:lnTo>
                  <a:cubicBezTo>
                    <a:pt x="20687" y="28608"/>
                    <a:pt x="21024" y="28715"/>
                    <a:pt x="21355" y="28715"/>
                  </a:cubicBezTo>
                  <a:cubicBezTo>
                    <a:pt x="21610" y="28715"/>
                    <a:pt x="21862" y="28652"/>
                    <a:pt x="22087" y="28517"/>
                  </a:cubicBezTo>
                  <a:lnTo>
                    <a:pt x="22813" y="28067"/>
                  </a:lnTo>
                  <a:lnTo>
                    <a:pt x="23574" y="27652"/>
                  </a:lnTo>
                  <a:cubicBezTo>
                    <a:pt x="24092" y="27341"/>
                    <a:pt x="24369" y="26754"/>
                    <a:pt x="24334" y="26132"/>
                  </a:cubicBezTo>
                  <a:lnTo>
                    <a:pt x="24161" y="24196"/>
                  </a:lnTo>
                  <a:lnTo>
                    <a:pt x="24507" y="23850"/>
                  </a:lnTo>
                  <a:lnTo>
                    <a:pt x="26408" y="24023"/>
                  </a:lnTo>
                  <a:cubicBezTo>
                    <a:pt x="26438" y="24025"/>
                    <a:pt x="26467" y="24026"/>
                    <a:pt x="26497" y="24026"/>
                  </a:cubicBezTo>
                  <a:cubicBezTo>
                    <a:pt x="27058" y="24026"/>
                    <a:pt x="27633" y="23720"/>
                    <a:pt x="27929" y="23228"/>
                  </a:cubicBezTo>
                  <a:lnTo>
                    <a:pt x="28344" y="22502"/>
                  </a:lnTo>
                  <a:lnTo>
                    <a:pt x="28793" y="21776"/>
                  </a:lnTo>
                  <a:cubicBezTo>
                    <a:pt x="29070" y="21258"/>
                    <a:pt x="29035" y="20567"/>
                    <a:pt x="28689" y="20083"/>
                  </a:cubicBezTo>
                  <a:lnTo>
                    <a:pt x="27480" y="18389"/>
                  </a:lnTo>
                  <a:cubicBezTo>
                    <a:pt x="27514" y="18285"/>
                    <a:pt x="27514" y="18182"/>
                    <a:pt x="27583" y="18043"/>
                  </a:cubicBezTo>
                  <a:lnTo>
                    <a:pt x="29381" y="17248"/>
                  </a:lnTo>
                  <a:cubicBezTo>
                    <a:pt x="29934" y="16972"/>
                    <a:pt x="30314" y="16419"/>
                    <a:pt x="30314" y="15797"/>
                  </a:cubicBezTo>
                  <a:lnTo>
                    <a:pt x="30314" y="14933"/>
                  </a:lnTo>
                  <a:lnTo>
                    <a:pt x="30314" y="14068"/>
                  </a:lnTo>
                  <a:cubicBezTo>
                    <a:pt x="30314" y="13481"/>
                    <a:pt x="29968" y="12928"/>
                    <a:pt x="29381" y="12651"/>
                  </a:cubicBezTo>
                  <a:lnTo>
                    <a:pt x="27307" y="11822"/>
                  </a:lnTo>
                  <a:cubicBezTo>
                    <a:pt x="27272" y="11753"/>
                    <a:pt x="27272" y="11718"/>
                    <a:pt x="27272" y="11614"/>
                  </a:cubicBezTo>
                  <a:lnTo>
                    <a:pt x="28516" y="9886"/>
                  </a:lnTo>
                  <a:cubicBezTo>
                    <a:pt x="28862" y="9368"/>
                    <a:pt x="28931" y="8711"/>
                    <a:pt x="28620" y="8192"/>
                  </a:cubicBezTo>
                  <a:lnTo>
                    <a:pt x="28171" y="7467"/>
                  </a:lnTo>
                  <a:lnTo>
                    <a:pt x="27756" y="6741"/>
                  </a:lnTo>
                  <a:cubicBezTo>
                    <a:pt x="27461" y="6248"/>
                    <a:pt x="26916" y="5943"/>
                    <a:pt x="26329" y="5943"/>
                  </a:cubicBezTo>
                  <a:cubicBezTo>
                    <a:pt x="26298" y="5943"/>
                    <a:pt x="26267" y="5944"/>
                    <a:pt x="26235" y="5946"/>
                  </a:cubicBezTo>
                  <a:lnTo>
                    <a:pt x="23988" y="6188"/>
                  </a:lnTo>
                  <a:lnTo>
                    <a:pt x="23885" y="6084"/>
                  </a:lnTo>
                  <a:lnTo>
                    <a:pt x="24127" y="3941"/>
                  </a:lnTo>
                  <a:cubicBezTo>
                    <a:pt x="24161" y="3319"/>
                    <a:pt x="23850" y="2731"/>
                    <a:pt x="23332" y="2420"/>
                  </a:cubicBezTo>
                  <a:lnTo>
                    <a:pt x="22606" y="1971"/>
                  </a:lnTo>
                  <a:lnTo>
                    <a:pt x="21880" y="1556"/>
                  </a:lnTo>
                  <a:cubicBezTo>
                    <a:pt x="21641" y="1413"/>
                    <a:pt x="21366" y="1343"/>
                    <a:pt x="21091" y="1343"/>
                  </a:cubicBezTo>
                  <a:cubicBezTo>
                    <a:pt x="20769" y="1343"/>
                    <a:pt x="20447" y="1439"/>
                    <a:pt x="20186" y="1625"/>
                  </a:cubicBezTo>
                  <a:lnTo>
                    <a:pt x="18354" y="2939"/>
                  </a:lnTo>
                  <a:cubicBezTo>
                    <a:pt x="18320" y="2939"/>
                    <a:pt x="18285" y="2904"/>
                    <a:pt x="18251" y="2904"/>
                  </a:cubicBezTo>
                  <a:lnTo>
                    <a:pt x="17317" y="899"/>
                  </a:lnTo>
                  <a:cubicBezTo>
                    <a:pt x="17075" y="346"/>
                    <a:pt x="16522" y="0"/>
                    <a:pt x="1590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23"/>
            <p:cNvSpPr/>
            <p:nvPr/>
          </p:nvSpPr>
          <p:spPr>
            <a:xfrm>
              <a:off x="8534848" y="4647658"/>
              <a:ext cx="1026219" cy="1027954"/>
            </a:xfrm>
            <a:custGeom>
              <a:rect b="b" l="l" r="r" t="t"/>
              <a:pathLst>
                <a:path extrusionOk="0" h="20152" w="20118">
                  <a:moveTo>
                    <a:pt x="10059" y="1141"/>
                  </a:moveTo>
                  <a:cubicBezTo>
                    <a:pt x="15036" y="1141"/>
                    <a:pt x="19046" y="5150"/>
                    <a:pt x="19046" y="10128"/>
                  </a:cubicBezTo>
                  <a:cubicBezTo>
                    <a:pt x="19046" y="15105"/>
                    <a:pt x="15036" y="19115"/>
                    <a:pt x="10059" y="19115"/>
                  </a:cubicBezTo>
                  <a:cubicBezTo>
                    <a:pt x="5082" y="19115"/>
                    <a:pt x="1072" y="15105"/>
                    <a:pt x="1072" y="10128"/>
                  </a:cubicBezTo>
                  <a:cubicBezTo>
                    <a:pt x="1072" y="5150"/>
                    <a:pt x="5082" y="1141"/>
                    <a:pt x="10059" y="1141"/>
                  </a:cubicBezTo>
                  <a:close/>
                  <a:moveTo>
                    <a:pt x="10059" y="0"/>
                  </a:moveTo>
                  <a:cubicBezTo>
                    <a:pt x="4494" y="0"/>
                    <a:pt x="0" y="4563"/>
                    <a:pt x="0" y="10093"/>
                  </a:cubicBezTo>
                  <a:cubicBezTo>
                    <a:pt x="0" y="15658"/>
                    <a:pt x="4528" y="20152"/>
                    <a:pt x="10059" y="20152"/>
                  </a:cubicBezTo>
                  <a:cubicBezTo>
                    <a:pt x="15624" y="20152"/>
                    <a:pt x="20117" y="15658"/>
                    <a:pt x="20117" y="10093"/>
                  </a:cubicBezTo>
                  <a:cubicBezTo>
                    <a:pt x="20117" y="4494"/>
                    <a:pt x="15589" y="0"/>
                    <a:pt x="1005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23"/>
            <p:cNvSpPr/>
            <p:nvPr/>
          </p:nvSpPr>
          <p:spPr>
            <a:xfrm>
              <a:off x="7355300" y="3662050"/>
              <a:ext cx="1179606" cy="1183126"/>
            </a:xfrm>
            <a:custGeom>
              <a:rect b="b" l="l" r="r" t="t"/>
              <a:pathLst>
                <a:path extrusionOk="0" h="23194" w="23125">
                  <a:moveTo>
                    <a:pt x="11528" y="7193"/>
                  </a:moveTo>
                  <a:cubicBezTo>
                    <a:pt x="11782" y="7193"/>
                    <a:pt x="12042" y="7215"/>
                    <a:pt x="12306" y="7259"/>
                  </a:cubicBezTo>
                  <a:cubicBezTo>
                    <a:pt x="14172" y="7535"/>
                    <a:pt x="15693" y="9056"/>
                    <a:pt x="15969" y="10923"/>
                  </a:cubicBezTo>
                  <a:cubicBezTo>
                    <a:pt x="16444" y="13707"/>
                    <a:pt x="14283" y="16173"/>
                    <a:pt x="11555" y="16173"/>
                  </a:cubicBezTo>
                  <a:cubicBezTo>
                    <a:pt x="11302" y="16173"/>
                    <a:pt x="11045" y="16151"/>
                    <a:pt x="10785" y="16108"/>
                  </a:cubicBezTo>
                  <a:cubicBezTo>
                    <a:pt x="8953" y="15796"/>
                    <a:pt x="7432" y="14276"/>
                    <a:pt x="7121" y="12444"/>
                  </a:cubicBezTo>
                  <a:cubicBezTo>
                    <a:pt x="6647" y="9631"/>
                    <a:pt x="8803" y="7193"/>
                    <a:pt x="11528" y="7193"/>
                  </a:cubicBezTo>
                  <a:close/>
                  <a:moveTo>
                    <a:pt x="10888" y="0"/>
                  </a:moveTo>
                  <a:cubicBezTo>
                    <a:pt x="10404" y="0"/>
                    <a:pt x="9990" y="242"/>
                    <a:pt x="9817" y="692"/>
                  </a:cubicBezTo>
                  <a:lnTo>
                    <a:pt x="9126" y="2178"/>
                  </a:lnTo>
                  <a:cubicBezTo>
                    <a:pt x="9056" y="2178"/>
                    <a:pt x="9022" y="2212"/>
                    <a:pt x="8953" y="2212"/>
                  </a:cubicBezTo>
                  <a:lnTo>
                    <a:pt x="7639" y="1383"/>
                  </a:lnTo>
                  <a:cubicBezTo>
                    <a:pt x="7430" y="1231"/>
                    <a:pt x="7179" y="1152"/>
                    <a:pt x="6933" y="1152"/>
                  </a:cubicBezTo>
                  <a:cubicBezTo>
                    <a:pt x="6731" y="1152"/>
                    <a:pt x="6532" y="1205"/>
                    <a:pt x="6360" y="1314"/>
                  </a:cubicBezTo>
                  <a:lnTo>
                    <a:pt x="5773" y="1659"/>
                  </a:lnTo>
                  <a:lnTo>
                    <a:pt x="5220" y="2005"/>
                  </a:lnTo>
                  <a:cubicBezTo>
                    <a:pt x="4840" y="2247"/>
                    <a:pt x="4563" y="2696"/>
                    <a:pt x="4632" y="3180"/>
                  </a:cubicBezTo>
                  <a:lnTo>
                    <a:pt x="4805" y="4770"/>
                  </a:lnTo>
                  <a:lnTo>
                    <a:pt x="4632" y="4943"/>
                  </a:lnTo>
                  <a:lnTo>
                    <a:pt x="3077" y="4770"/>
                  </a:lnTo>
                  <a:cubicBezTo>
                    <a:pt x="3042" y="4768"/>
                    <a:pt x="3008" y="4767"/>
                    <a:pt x="2974" y="4767"/>
                  </a:cubicBezTo>
                  <a:cubicBezTo>
                    <a:pt x="2530" y="4767"/>
                    <a:pt x="2126" y="4975"/>
                    <a:pt x="1901" y="5392"/>
                  </a:cubicBezTo>
                  <a:lnTo>
                    <a:pt x="1556" y="5945"/>
                  </a:lnTo>
                  <a:lnTo>
                    <a:pt x="1210" y="6498"/>
                  </a:lnTo>
                  <a:cubicBezTo>
                    <a:pt x="1003" y="6913"/>
                    <a:pt x="1003" y="7432"/>
                    <a:pt x="1245" y="7812"/>
                  </a:cubicBezTo>
                  <a:lnTo>
                    <a:pt x="2109" y="9022"/>
                  </a:lnTo>
                  <a:cubicBezTo>
                    <a:pt x="2074" y="9160"/>
                    <a:pt x="2074" y="9229"/>
                    <a:pt x="2040" y="9367"/>
                  </a:cubicBezTo>
                  <a:lnTo>
                    <a:pt x="692" y="9955"/>
                  </a:lnTo>
                  <a:cubicBezTo>
                    <a:pt x="242" y="10128"/>
                    <a:pt x="0" y="10577"/>
                    <a:pt x="0" y="11061"/>
                  </a:cubicBezTo>
                  <a:lnTo>
                    <a:pt x="0" y="11683"/>
                  </a:lnTo>
                  <a:lnTo>
                    <a:pt x="0" y="12340"/>
                  </a:lnTo>
                  <a:cubicBezTo>
                    <a:pt x="0" y="12824"/>
                    <a:pt x="242" y="13239"/>
                    <a:pt x="692" y="13411"/>
                  </a:cubicBezTo>
                  <a:lnTo>
                    <a:pt x="1971" y="14034"/>
                  </a:lnTo>
                  <a:cubicBezTo>
                    <a:pt x="2040" y="14206"/>
                    <a:pt x="2074" y="14276"/>
                    <a:pt x="2109" y="14448"/>
                  </a:cubicBezTo>
                  <a:lnTo>
                    <a:pt x="1279" y="15589"/>
                  </a:lnTo>
                  <a:cubicBezTo>
                    <a:pt x="1037" y="15969"/>
                    <a:pt x="1003" y="16488"/>
                    <a:pt x="1245" y="16868"/>
                  </a:cubicBezTo>
                  <a:lnTo>
                    <a:pt x="1590" y="17456"/>
                  </a:lnTo>
                  <a:lnTo>
                    <a:pt x="1901" y="18009"/>
                  </a:lnTo>
                  <a:cubicBezTo>
                    <a:pt x="2087" y="18349"/>
                    <a:pt x="2495" y="18607"/>
                    <a:pt x="2926" y="18607"/>
                  </a:cubicBezTo>
                  <a:cubicBezTo>
                    <a:pt x="2976" y="18607"/>
                    <a:pt x="3026" y="18603"/>
                    <a:pt x="3077" y="18596"/>
                  </a:cubicBezTo>
                  <a:lnTo>
                    <a:pt x="4459" y="18493"/>
                  </a:lnTo>
                  <a:lnTo>
                    <a:pt x="4805" y="18838"/>
                  </a:lnTo>
                  <a:lnTo>
                    <a:pt x="4667" y="20152"/>
                  </a:lnTo>
                  <a:cubicBezTo>
                    <a:pt x="4632" y="20636"/>
                    <a:pt x="4840" y="21085"/>
                    <a:pt x="5254" y="21327"/>
                  </a:cubicBezTo>
                  <a:lnTo>
                    <a:pt x="5842" y="21673"/>
                  </a:lnTo>
                  <a:lnTo>
                    <a:pt x="6395" y="22018"/>
                  </a:lnTo>
                  <a:cubicBezTo>
                    <a:pt x="6578" y="22118"/>
                    <a:pt x="6792" y="22170"/>
                    <a:pt x="7008" y="22170"/>
                  </a:cubicBezTo>
                  <a:cubicBezTo>
                    <a:pt x="7242" y="22170"/>
                    <a:pt x="7476" y="22109"/>
                    <a:pt x="7674" y="21984"/>
                  </a:cubicBezTo>
                  <a:lnTo>
                    <a:pt x="8814" y="21154"/>
                  </a:lnTo>
                  <a:lnTo>
                    <a:pt x="9333" y="21292"/>
                  </a:lnTo>
                  <a:lnTo>
                    <a:pt x="9886" y="22502"/>
                  </a:lnTo>
                  <a:cubicBezTo>
                    <a:pt x="10059" y="22917"/>
                    <a:pt x="10508" y="23193"/>
                    <a:pt x="10958" y="23193"/>
                  </a:cubicBezTo>
                  <a:lnTo>
                    <a:pt x="12271" y="23193"/>
                  </a:lnTo>
                  <a:cubicBezTo>
                    <a:pt x="12755" y="23193"/>
                    <a:pt x="13170" y="22917"/>
                    <a:pt x="13343" y="22502"/>
                  </a:cubicBezTo>
                  <a:lnTo>
                    <a:pt x="13896" y="21189"/>
                  </a:lnTo>
                  <a:cubicBezTo>
                    <a:pt x="14068" y="21154"/>
                    <a:pt x="14207" y="21119"/>
                    <a:pt x="14379" y="21085"/>
                  </a:cubicBezTo>
                  <a:lnTo>
                    <a:pt x="15520" y="21880"/>
                  </a:lnTo>
                  <a:cubicBezTo>
                    <a:pt x="15729" y="22032"/>
                    <a:pt x="15980" y="22111"/>
                    <a:pt x="16227" y="22111"/>
                  </a:cubicBezTo>
                  <a:cubicBezTo>
                    <a:pt x="16429" y="22111"/>
                    <a:pt x="16628" y="22058"/>
                    <a:pt x="16799" y="21949"/>
                  </a:cubicBezTo>
                  <a:lnTo>
                    <a:pt x="17352" y="21603"/>
                  </a:lnTo>
                  <a:lnTo>
                    <a:pt x="17905" y="21258"/>
                  </a:lnTo>
                  <a:cubicBezTo>
                    <a:pt x="18320" y="21016"/>
                    <a:pt x="18562" y="20566"/>
                    <a:pt x="18527" y="20083"/>
                  </a:cubicBezTo>
                  <a:lnTo>
                    <a:pt x="18389" y="18596"/>
                  </a:lnTo>
                  <a:lnTo>
                    <a:pt x="18666" y="18354"/>
                  </a:lnTo>
                  <a:lnTo>
                    <a:pt x="20083" y="18493"/>
                  </a:lnTo>
                  <a:cubicBezTo>
                    <a:pt x="20117" y="18495"/>
                    <a:pt x="20152" y="18496"/>
                    <a:pt x="20185" y="18496"/>
                  </a:cubicBezTo>
                  <a:cubicBezTo>
                    <a:pt x="20625" y="18496"/>
                    <a:pt x="21001" y="18288"/>
                    <a:pt x="21258" y="17870"/>
                  </a:cubicBezTo>
                  <a:lnTo>
                    <a:pt x="21604" y="17317"/>
                  </a:lnTo>
                  <a:lnTo>
                    <a:pt x="21915" y="16764"/>
                  </a:lnTo>
                  <a:cubicBezTo>
                    <a:pt x="22122" y="16350"/>
                    <a:pt x="22122" y="15831"/>
                    <a:pt x="21846" y="15451"/>
                  </a:cubicBezTo>
                  <a:lnTo>
                    <a:pt x="20947" y="14206"/>
                  </a:lnTo>
                  <a:cubicBezTo>
                    <a:pt x="20981" y="14068"/>
                    <a:pt x="20981" y="14034"/>
                    <a:pt x="21051" y="13930"/>
                  </a:cubicBezTo>
                  <a:lnTo>
                    <a:pt x="22433" y="13308"/>
                  </a:lnTo>
                  <a:cubicBezTo>
                    <a:pt x="22848" y="13135"/>
                    <a:pt x="23124" y="12686"/>
                    <a:pt x="23124" y="12202"/>
                  </a:cubicBezTo>
                  <a:lnTo>
                    <a:pt x="23124" y="11580"/>
                  </a:lnTo>
                  <a:lnTo>
                    <a:pt x="23124" y="10888"/>
                  </a:lnTo>
                  <a:cubicBezTo>
                    <a:pt x="23124" y="10404"/>
                    <a:pt x="22848" y="9955"/>
                    <a:pt x="22433" y="9782"/>
                  </a:cubicBezTo>
                  <a:lnTo>
                    <a:pt x="20912" y="9091"/>
                  </a:lnTo>
                  <a:cubicBezTo>
                    <a:pt x="20912" y="9022"/>
                    <a:pt x="20878" y="9022"/>
                    <a:pt x="20878" y="8918"/>
                  </a:cubicBezTo>
                  <a:lnTo>
                    <a:pt x="21811" y="7639"/>
                  </a:lnTo>
                  <a:cubicBezTo>
                    <a:pt x="22088" y="7259"/>
                    <a:pt x="22122" y="6740"/>
                    <a:pt x="21846" y="6326"/>
                  </a:cubicBezTo>
                  <a:lnTo>
                    <a:pt x="21500" y="5773"/>
                  </a:lnTo>
                  <a:lnTo>
                    <a:pt x="21154" y="5220"/>
                  </a:lnTo>
                  <a:cubicBezTo>
                    <a:pt x="20960" y="4831"/>
                    <a:pt x="20523" y="4594"/>
                    <a:pt x="20099" y="4594"/>
                  </a:cubicBezTo>
                  <a:cubicBezTo>
                    <a:pt x="20071" y="4594"/>
                    <a:pt x="20042" y="4595"/>
                    <a:pt x="20014" y="4597"/>
                  </a:cubicBezTo>
                  <a:lnTo>
                    <a:pt x="18320" y="4770"/>
                  </a:lnTo>
                  <a:lnTo>
                    <a:pt x="18216" y="4701"/>
                  </a:lnTo>
                  <a:lnTo>
                    <a:pt x="18389" y="3042"/>
                  </a:lnTo>
                  <a:cubicBezTo>
                    <a:pt x="18458" y="2593"/>
                    <a:pt x="18216" y="2143"/>
                    <a:pt x="17801" y="1867"/>
                  </a:cubicBezTo>
                  <a:lnTo>
                    <a:pt x="17248" y="1556"/>
                  </a:lnTo>
                  <a:lnTo>
                    <a:pt x="16661" y="1210"/>
                  </a:lnTo>
                  <a:cubicBezTo>
                    <a:pt x="16477" y="1093"/>
                    <a:pt x="16261" y="1033"/>
                    <a:pt x="16044" y="1033"/>
                  </a:cubicBezTo>
                  <a:cubicBezTo>
                    <a:pt x="15812" y="1033"/>
                    <a:pt x="15578" y="1102"/>
                    <a:pt x="15382" y="1245"/>
                  </a:cubicBezTo>
                  <a:lnTo>
                    <a:pt x="13999" y="2212"/>
                  </a:lnTo>
                  <a:cubicBezTo>
                    <a:pt x="13965" y="2212"/>
                    <a:pt x="13965" y="2212"/>
                    <a:pt x="13896" y="2178"/>
                  </a:cubicBezTo>
                  <a:lnTo>
                    <a:pt x="13204" y="692"/>
                  </a:lnTo>
                  <a:cubicBezTo>
                    <a:pt x="13031" y="242"/>
                    <a:pt x="12617" y="0"/>
                    <a:pt x="1213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23"/>
            <p:cNvSpPr/>
            <p:nvPr/>
          </p:nvSpPr>
          <p:spPr>
            <a:xfrm>
              <a:off x="7552758" y="3868333"/>
              <a:ext cx="781167" cy="781116"/>
            </a:xfrm>
            <a:custGeom>
              <a:rect b="b" l="l" r="r" t="t"/>
              <a:pathLst>
                <a:path extrusionOk="0" h="15313" w="15314">
                  <a:moveTo>
                    <a:pt x="7674" y="830"/>
                  </a:moveTo>
                  <a:cubicBezTo>
                    <a:pt x="11407" y="830"/>
                    <a:pt x="14483" y="3872"/>
                    <a:pt x="14483" y="7639"/>
                  </a:cubicBezTo>
                  <a:cubicBezTo>
                    <a:pt x="14483" y="11407"/>
                    <a:pt x="11407" y="14483"/>
                    <a:pt x="7674" y="14483"/>
                  </a:cubicBezTo>
                  <a:cubicBezTo>
                    <a:pt x="3907" y="14483"/>
                    <a:pt x="830" y="11407"/>
                    <a:pt x="830" y="7639"/>
                  </a:cubicBezTo>
                  <a:cubicBezTo>
                    <a:pt x="830" y="3872"/>
                    <a:pt x="3907" y="830"/>
                    <a:pt x="7674" y="830"/>
                  </a:cubicBezTo>
                  <a:close/>
                  <a:moveTo>
                    <a:pt x="7674" y="0"/>
                  </a:moveTo>
                  <a:cubicBezTo>
                    <a:pt x="3423" y="0"/>
                    <a:pt x="1" y="3422"/>
                    <a:pt x="1" y="7639"/>
                  </a:cubicBezTo>
                  <a:cubicBezTo>
                    <a:pt x="1" y="11891"/>
                    <a:pt x="3423" y="15313"/>
                    <a:pt x="7674" y="15313"/>
                  </a:cubicBezTo>
                  <a:cubicBezTo>
                    <a:pt x="11891" y="15313"/>
                    <a:pt x="15313" y="11856"/>
                    <a:pt x="15313" y="7639"/>
                  </a:cubicBezTo>
                  <a:cubicBezTo>
                    <a:pt x="15313" y="3422"/>
                    <a:pt x="11891" y="0"/>
                    <a:pt x="767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4" name="Google Shape;304;p23"/>
          <p:cNvSpPr/>
          <p:nvPr/>
        </p:nvSpPr>
        <p:spPr>
          <a:xfrm>
            <a:off x="6309319" y="4780"/>
            <a:ext cx="2834676" cy="3018099"/>
          </a:xfrm>
          <a:custGeom>
            <a:rect b="b" l="l" r="r" t="t"/>
            <a:pathLst>
              <a:path extrusionOk="0" h="41004" w="38512">
                <a:moveTo>
                  <a:pt x="1125" y="0"/>
                </a:moveTo>
                <a:cubicBezTo>
                  <a:pt x="0" y="4377"/>
                  <a:pt x="2462" y="9119"/>
                  <a:pt x="5958" y="12037"/>
                </a:cubicBezTo>
                <a:cubicBezTo>
                  <a:pt x="9636" y="15077"/>
                  <a:pt x="14286" y="16688"/>
                  <a:pt x="18602" y="18724"/>
                </a:cubicBezTo>
                <a:cubicBezTo>
                  <a:pt x="21125" y="19909"/>
                  <a:pt x="23861" y="21703"/>
                  <a:pt x="24043" y="24438"/>
                </a:cubicBezTo>
                <a:cubicBezTo>
                  <a:pt x="24226" y="26748"/>
                  <a:pt x="22493" y="28876"/>
                  <a:pt x="22432" y="31186"/>
                </a:cubicBezTo>
                <a:cubicBezTo>
                  <a:pt x="22402" y="34347"/>
                  <a:pt x="25411" y="36627"/>
                  <a:pt x="28268" y="37964"/>
                </a:cubicBezTo>
                <a:cubicBezTo>
                  <a:pt x="31490" y="39484"/>
                  <a:pt x="34955" y="40518"/>
                  <a:pt x="38512" y="41004"/>
                </a:cubicBezTo>
                <a:lnTo>
                  <a:pt x="3851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05" name="Google Shape;305;p23"/>
          <p:cNvGrpSpPr/>
          <p:nvPr/>
        </p:nvGrpSpPr>
        <p:grpSpPr>
          <a:xfrm flipH="1" rot="10800000">
            <a:off x="7747550" y="-877400"/>
            <a:ext cx="2475510" cy="2262186"/>
            <a:chOff x="7355300" y="3662050"/>
            <a:chExt cx="2475510" cy="2262186"/>
          </a:xfrm>
        </p:grpSpPr>
        <p:sp>
          <p:nvSpPr>
            <p:cNvPr id="306" name="Google Shape;306;p23"/>
            <p:cNvSpPr/>
            <p:nvPr/>
          </p:nvSpPr>
          <p:spPr>
            <a:xfrm>
              <a:off x="8284492" y="4386693"/>
              <a:ext cx="1546317" cy="1537543"/>
            </a:xfrm>
            <a:custGeom>
              <a:rect b="b" l="l" r="r" t="t"/>
              <a:pathLst>
                <a:path extrusionOk="0" h="30142" w="30314">
                  <a:moveTo>
                    <a:pt x="14935" y="9279"/>
                  </a:moveTo>
                  <a:cubicBezTo>
                    <a:pt x="15274" y="9279"/>
                    <a:pt x="15619" y="9308"/>
                    <a:pt x="15969" y="9368"/>
                  </a:cubicBezTo>
                  <a:cubicBezTo>
                    <a:pt x="18423" y="9817"/>
                    <a:pt x="20394" y="11787"/>
                    <a:pt x="20808" y="14207"/>
                  </a:cubicBezTo>
                  <a:cubicBezTo>
                    <a:pt x="21377" y="17933"/>
                    <a:pt x="18542" y="21139"/>
                    <a:pt x="14990" y="21139"/>
                  </a:cubicBezTo>
                  <a:cubicBezTo>
                    <a:pt x="14654" y="21139"/>
                    <a:pt x="14311" y="21110"/>
                    <a:pt x="13965" y="21051"/>
                  </a:cubicBezTo>
                  <a:cubicBezTo>
                    <a:pt x="11510" y="20636"/>
                    <a:pt x="9506" y="18666"/>
                    <a:pt x="9125" y="16211"/>
                  </a:cubicBezTo>
                  <a:cubicBezTo>
                    <a:pt x="8525" y="12486"/>
                    <a:pt x="11358" y="9279"/>
                    <a:pt x="14935" y="9279"/>
                  </a:cubicBezTo>
                  <a:close/>
                  <a:moveTo>
                    <a:pt x="14172" y="0"/>
                  </a:moveTo>
                  <a:cubicBezTo>
                    <a:pt x="13584" y="0"/>
                    <a:pt x="12997" y="346"/>
                    <a:pt x="12755" y="899"/>
                  </a:cubicBezTo>
                  <a:lnTo>
                    <a:pt x="11856" y="2904"/>
                  </a:lnTo>
                  <a:cubicBezTo>
                    <a:pt x="11752" y="2939"/>
                    <a:pt x="11718" y="2939"/>
                    <a:pt x="11649" y="2939"/>
                  </a:cubicBezTo>
                  <a:lnTo>
                    <a:pt x="9920" y="1694"/>
                  </a:lnTo>
                  <a:cubicBezTo>
                    <a:pt x="9616" y="1485"/>
                    <a:pt x="9291" y="1380"/>
                    <a:pt x="8974" y="1380"/>
                  </a:cubicBezTo>
                  <a:cubicBezTo>
                    <a:pt x="8714" y="1380"/>
                    <a:pt x="8460" y="1450"/>
                    <a:pt x="8227" y="1590"/>
                  </a:cubicBezTo>
                  <a:lnTo>
                    <a:pt x="7466" y="2040"/>
                  </a:lnTo>
                  <a:lnTo>
                    <a:pt x="6740" y="2455"/>
                  </a:lnTo>
                  <a:cubicBezTo>
                    <a:pt x="6222" y="2766"/>
                    <a:pt x="5911" y="3353"/>
                    <a:pt x="5980" y="3975"/>
                  </a:cubicBezTo>
                  <a:lnTo>
                    <a:pt x="6187" y="6049"/>
                  </a:lnTo>
                  <a:lnTo>
                    <a:pt x="5980" y="6257"/>
                  </a:lnTo>
                  <a:lnTo>
                    <a:pt x="3941" y="6049"/>
                  </a:lnTo>
                  <a:cubicBezTo>
                    <a:pt x="3906" y="6047"/>
                    <a:pt x="3871" y="6046"/>
                    <a:pt x="3837" y="6046"/>
                  </a:cubicBezTo>
                  <a:cubicBezTo>
                    <a:pt x="3254" y="6046"/>
                    <a:pt x="2713" y="6320"/>
                    <a:pt x="2420" y="6810"/>
                  </a:cubicBezTo>
                  <a:lnTo>
                    <a:pt x="2005" y="7570"/>
                  </a:lnTo>
                  <a:lnTo>
                    <a:pt x="1556" y="8296"/>
                  </a:lnTo>
                  <a:cubicBezTo>
                    <a:pt x="1245" y="8815"/>
                    <a:pt x="1314" y="9506"/>
                    <a:pt x="1659" y="9990"/>
                  </a:cubicBezTo>
                  <a:lnTo>
                    <a:pt x="2835" y="11580"/>
                  </a:lnTo>
                  <a:cubicBezTo>
                    <a:pt x="2765" y="11753"/>
                    <a:pt x="2731" y="11822"/>
                    <a:pt x="2696" y="12064"/>
                  </a:cubicBezTo>
                  <a:lnTo>
                    <a:pt x="933" y="12824"/>
                  </a:lnTo>
                  <a:cubicBezTo>
                    <a:pt x="346" y="13101"/>
                    <a:pt x="0" y="13654"/>
                    <a:pt x="0" y="14241"/>
                  </a:cubicBezTo>
                  <a:lnTo>
                    <a:pt x="0" y="15105"/>
                  </a:lnTo>
                  <a:lnTo>
                    <a:pt x="0" y="15970"/>
                  </a:lnTo>
                  <a:cubicBezTo>
                    <a:pt x="0" y="16592"/>
                    <a:pt x="346" y="17145"/>
                    <a:pt x="933" y="17421"/>
                  </a:cubicBezTo>
                  <a:lnTo>
                    <a:pt x="2662" y="18182"/>
                  </a:lnTo>
                  <a:cubicBezTo>
                    <a:pt x="2696" y="18389"/>
                    <a:pt x="2731" y="18527"/>
                    <a:pt x="2835" y="18735"/>
                  </a:cubicBezTo>
                  <a:lnTo>
                    <a:pt x="1728" y="20221"/>
                  </a:lnTo>
                  <a:cubicBezTo>
                    <a:pt x="1383" y="20739"/>
                    <a:pt x="1348" y="21396"/>
                    <a:pt x="1659" y="21915"/>
                  </a:cubicBezTo>
                  <a:lnTo>
                    <a:pt x="2074" y="22641"/>
                  </a:lnTo>
                  <a:lnTo>
                    <a:pt x="2523" y="23366"/>
                  </a:lnTo>
                  <a:cubicBezTo>
                    <a:pt x="2819" y="23859"/>
                    <a:pt x="3364" y="24164"/>
                    <a:pt x="3921" y="24164"/>
                  </a:cubicBezTo>
                  <a:cubicBezTo>
                    <a:pt x="3950" y="24164"/>
                    <a:pt x="3980" y="24163"/>
                    <a:pt x="4010" y="24161"/>
                  </a:cubicBezTo>
                  <a:lnTo>
                    <a:pt x="5842" y="23989"/>
                  </a:lnTo>
                  <a:cubicBezTo>
                    <a:pt x="6015" y="24161"/>
                    <a:pt x="6153" y="24334"/>
                    <a:pt x="6326" y="24438"/>
                  </a:cubicBezTo>
                  <a:lnTo>
                    <a:pt x="6153" y="26235"/>
                  </a:lnTo>
                  <a:cubicBezTo>
                    <a:pt x="6118" y="26823"/>
                    <a:pt x="6395" y="27445"/>
                    <a:pt x="6913" y="27722"/>
                  </a:cubicBezTo>
                  <a:lnTo>
                    <a:pt x="7674" y="28171"/>
                  </a:lnTo>
                  <a:lnTo>
                    <a:pt x="8400" y="28586"/>
                  </a:lnTo>
                  <a:cubicBezTo>
                    <a:pt x="8638" y="28729"/>
                    <a:pt x="8914" y="28799"/>
                    <a:pt x="9189" y="28799"/>
                  </a:cubicBezTo>
                  <a:cubicBezTo>
                    <a:pt x="9511" y="28799"/>
                    <a:pt x="9832" y="28703"/>
                    <a:pt x="10093" y="28517"/>
                  </a:cubicBezTo>
                  <a:lnTo>
                    <a:pt x="11545" y="27480"/>
                  </a:lnTo>
                  <a:cubicBezTo>
                    <a:pt x="11752" y="27514"/>
                    <a:pt x="11994" y="27618"/>
                    <a:pt x="12236" y="27652"/>
                  </a:cubicBezTo>
                  <a:lnTo>
                    <a:pt x="12962" y="29242"/>
                  </a:lnTo>
                  <a:cubicBezTo>
                    <a:pt x="13239" y="29796"/>
                    <a:pt x="13792" y="30141"/>
                    <a:pt x="14414" y="30141"/>
                  </a:cubicBezTo>
                  <a:lnTo>
                    <a:pt x="16142" y="30141"/>
                  </a:lnTo>
                  <a:cubicBezTo>
                    <a:pt x="16730" y="30141"/>
                    <a:pt x="17283" y="29796"/>
                    <a:pt x="17559" y="29242"/>
                  </a:cubicBezTo>
                  <a:lnTo>
                    <a:pt x="18320" y="27549"/>
                  </a:lnTo>
                  <a:cubicBezTo>
                    <a:pt x="18562" y="27514"/>
                    <a:pt x="18700" y="27445"/>
                    <a:pt x="18942" y="27376"/>
                  </a:cubicBezTo>
                  <a:lnTo>
                    <a:pt x="20394" y="28413"/>
                  </a:lnTo>
                  <a:cubicBezTo>
                    <a:pt x="20687" y="28608"/>
                    <a:pt x="21024" y="28715"/>
                    <a:pt x="21355" y="28715"/>
                  </a:cubicBezTo>
                  <a:cubicBezTo>
                    <a:pt x="21610" y="28715"/>
                    <a:pt x="21862" y="28652"/>
                    <a:pt x="22087" y="28517"/>
                  </a:cubicBezTo>
                  <a:lnTo>
                    <a:pt x="22813" y="28067"/>
                  </a:lnTo>
                  <a:lnTo>
                    <a:pt x="23574" y="27652"/>
                  </a:lnTo>
                  <a:cubicBezTo>
                    <a:pt x="24092" y="27341"/>
                    <a:pt x="24369" y="26754"/>
                    <a:pt x="24334" y="26132"/>
                  </a:cubicBezTo>
                  <a:lnTo>
                    <a:pt x="24161" y="24196"/>
                  </a:lnTo>
                  <a:lnTo>
                    <a:pt x="24507" y="23850"/>
                  </a:lnTo>
                  <a:lnTo>
                    <a:pt x="26408" y="24023"/>
                  </a:lnTo>
                  <a:cubicBezTo>
                    <a:pt x="26438" y="24025"/>
                    <a:pt x="26467" y="24026"/>
                    <a:pt x="26497" y="24026"/>
                  </a:cubicBezTo>
                  <a:cubicBezTo>
                    <a:pt x="27058" y="24026"/>
                    <a:pt x="27633" y="23720"/>
                    <a:pt x="27929" y="23228"/>
                  </a:cubicBezTo>
                  <a:lnTo>
                    <a:pt x="28344" y="22502"/>
                  </a:lnTo>
                  <a:lnTo>
                    <a:pt x="28793" y="21776"/>
                  </a:lnTo>
                  <a:cubicBezTo>
                    <a:pt x="29070" y="21258"/>
                    <a:pt x="29035" y="20567"/>
                    <a:pt x="28689" y="20083"/>
                  </a:cubicBezTo>
                  <a:lnTo>
                    <a:pt x="27480" y="18389"/>
                  </a:lnTo>
                  <a:cubicBezTo>
                    <a:pt x="27514" y="18285"/>
                    <a:pt x="27514" y="18182"/>
                    <a:pt x="27583" y="18043"/>
                  </a:cubicBezTo>
                  <a:lnTo>
                    <a:pt x="29381" y="17248"/>
                  </a:lnTo>
                  <a:cubicBezTo>
                    <a:pt x="29934" y="16972"/>
                    <a:pt x="30314" y="16419"/>
                    <a:pt x="30314" y="15797"/>
                  </a:cubicBezTo>
                  <a:lnTo>
                    <a:pt x="30314" y="14933"/>
                  </a:lnTo>
                  <a:lnTo>
                    <a:pt x="30314" y="14068"/>
                  </a:lnTo>
                  <a:cubicBezTo>
                    <a:pt x="30314" y="13481"/>
                    <a:pt x="29968" y="12928"/>
                    <a:pt x="29381" y="12651"/>
                  </a:cubicBezTo>
                  <a:lnTo>
                    <a:pt x="27307" y="11822"/>
                  </a:lnTo>
                  <a:cubicBezTo>
                    <a:pt x="27272" y="11753"/>
                    <a:pt x="27272" y="11718"/>
                    <a:pt x="27272" y="11614"/>
                  </a:cubicBezTo>
                  <a:lnTo>
                    <a:pt x="28516" y="9886"/>
                  </a:lnTo>
                  <a:cubicBezTo>
                    <a:pt x="28862" y="9368"/>
                    <a:pt x="28931" y="8711"/>
                    <a:pt x="28620" y="8192"/>
                  </a:cubicBezTo>
                  <a:lnTo>
                    <a:pt x="28171" y="7467"/>
                  </a:lnTo>
                  <a:lnTo>
                    <a:pt x="27756" y="6741"/>
                  </a:lnTo>
                  <a:cubicBezTo>
                    <a:pt x="27461" y="6248"/>
                    <a:pt x="26916" y="5943"/>
                    <a:pt x="26329" y="5943"/>
                  </a:cubicBezTo>
                  <a:cubicBezTo>
                    <a:pt x="26298" y="5943"/>
                    <a:pt x="26267" y="5944"/>
                    <a:pt x="26235" y="5946"/>
                  </a:cubicBezTo>
                  <a:lnTo>
                    <a:pt x="23988" y="6188"/>
                  </a:lnTo>
                  <a:lnTo>
                    <a:pt x="23885" y="6084"/>
                  </a:lnTo>
                  <a:lnTo>
                    <a:pt x="24127" y="3941"/>
                  </a:lnTo>
                  <a:cubicBezTo>
                    <a:pt x="24161" y="3319"/>
                    <a:pt x="23850" y="2731"/>
                    <a:pt x="23332" y="2420"/>
                  </a:cubicBezTo>
                  <a:lnTo>
                    <a:pt x="22606" y="1971"/>
                  </a:lnTo>
                  <a:lnTo>
                    <a:pt x="21880" y="1556"/>
                  </a:lnTo>
                  <a:cubicBezTo>
                    <a:pt x="21641" y="1413"/>
                    <a:pt x="21366" y="1343"/>
                    <a:pt x="21091" y="1343"/>
                  </a:cubicBezTo>
                  <a:cubicBezTo>
                    <a:pt x="20769" y="1343"/>
                    <a:pt x="20447" y="1439"/>
                    <a:pt x="20186" y="1625"/>
                  </a:cubicBezTo>
                  <a:lnTo>
                    <a:pt x="18354" y="2939"/>
                  </a:lnTo>
                  <a:cubicBezTo>
                    <a:pt x="18320" y="2939"/>
                    <a:pt x="18285" y="2904"/>
                    <a:pt x="18251" y="2904"/>
                  </a:cubicBezTo>
                  <a:lnTo>
                    <a:pt x="17317" y="899"/>
                  </a:lnTo>
                  <a:cubicBezTo>
                    <a:pt x="17075" y="346"/>
                    <a:pt x="16522" y="0"/>
                    <a:pt x="1590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23"/>
            <p:cNvSpPr/>
            <p:nvPr/>
          </p:nvSpPr>
          <p:spPr>
            <a:xfrm>
              <a:off x="8534848" y="4647658"/>
              <a:ext cx="1026219" cy="1027954"/>
            </a:xfrm>
            <a:custGeom>
              <a:rect b="b" l="l" r="r" t="t"/>
              <a:pathLst>
                <a:path extrusionOk="0" h="20152" w="20118">
                  <a:moveTo>
                    <a:pt x="10059" y="1141"/>
                  </a:moveTo>
                  <a:cubicBezTo>
                    <a:pt x="15036" y="1141"/>
                    <a:pt x="19046" y="5150"/>
                    <a:pt x="19046" y="10128"/>
                  </a:cubicBezTo>
                  <a:cubicBezTo>
                    <a:pt x="19046" y="15105"/>
                    <a:pt x="15036" y="19115"/>
                    <a:pt x="10059" y="19115"/>
                  </a:cubicBezTo>
                  <a:cubicBezTo>
                    <a:pt x="5082" y="19115"/>
                    <a:pt x="1072" y="15105"/>
                    <a:pt x="1072" y="10128"/>
                  </a:cubicBezTo>
                  <a:cubicBezTo>
                    <a:pt x="1072" y="5150"/>
                    <a:pt x="5082" y="1141"/>
                    <a:pt x="10059" y="1141"/>
                  </a:cubicBezTo>
                  <a:close/>
                  <a:moveTo>
                    <a:pt x="10059" y="0"/>
                  </a:moveTo>
                  <a:cubicBezTo>
                    <a:pt x="4494" y="0"/>
                    <a:pt x="0" y="4563"/>
                    <a:pt x="0" y="10093"/>
                  </a:cubicBezTo>
                  <a:cubicBezTo>
                    <a:pt x="0" y="15658"/>
                    <a:pt x="4528" y="20152"/>
                    <a:pt x="10059" y="20152"/>
                  </a:cubicBezTo>
                  <a:cubicBezTo>
                    <a:pt x="15624" y="20152"/>
                    <a:pt x="20117" y="15658"/>
                    <a:pt x="20117" y="10093"/>
                  </a:cubicBezTo>
                  <a:cubicBezTo>
                    <a:pt x="20117" y="4494"/>
                    <a:pt x="15589" y="0"/>
                    <a:pt x="1005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23"/>
            <p:cNvSpPr/>
            <p:nvPr/>
          </p:nvSpPr>
          <p:spPr>
            <a:xfrm>
              <a:off x="7355300" y="3662050"/>
              <a:ext cx="1179606" cy="1183126"/>
            </a:xfrm>
            <a:custGeom>
              <a:rect b="b" l="l" r="r" t="t"/>
              <a:pathLst>
                <a:path extrusionOk="0" h="23194" w="23125">
                  <a:moveTo>
                    <a:pt x="11528" y="7193"/>
                  </a:moveTo>
                  <a:cubicBezTo>
                    <a:pt x="11782" y="7193"/>
                    <a:pt x="12042" y="7215"/>
                    <a:pt x="12306" y="7259"/>
                  </a:cubicBezTo>
                  <a:cubicBezTo>
                    <a:pt x="14172" y="7535"/>
                    <a:pt x="15693" y="9056"/>
                    <a:pt x="15969" y="10923"/>
                  </a:cubicBezTo>
                  <a:cubicBezTo>
                    <a:pt x="16444" y="13707"/>
                    <a:pt x="14283" y="16173"/>
                    <a:pt x="11555" y="16173"/>
                  </a:cubicBezTo>
                  <a:cubicBezTo>
                    <a:pt x="11302" y="16173"/>
                    <a:pt x="11045" y="16151"/>
                    <a:pt x="10785" y="16108"/>
                  </a:cubicBezTo>
                  <a:cubicBezTo>
                    <a:pt x="8953" y="15796"/>
                    <a:pt x="7432" y="14276"/>
                    <a:pt x="7121" y="12444"/>
                  </a:cubicBezTo>
                  <a:cubicBezTo>
                    <a:pt x="6647" y="9631"/>
                    <a:pt x="8803" y="7193"/>
                    <a:pt x="11528" y="7193"/>
                  </a:cubicBezTo>
                  <a:close/>
                  <a:moveTo>
                    <a:pt x="10888" y="0"/>
                  </a:moveTo>
                  <a:cubicBezTo>
                    <a:pt x="10404" y="0"/>
                    <a:pt x="9990" y="242"/>
                    <a:pt x="9817" y="692"/>
                  </a:cubicBezTo>
                  <a:lnTo>
                    <a:pt x="9126" y="2178"/>
                  </a:lnTo>
                  <a:cubicBezTo>
                    <a:pt x="9056" y="2178"/>
                    <a:pt x="9022" y="2212"/>
                    <a:pt x="8953" y="2212"/>
                  </a:cubicBezTo>
                  <a:lnTo>
                    <a:pt x="7639" y="1383"/>
                  </a:lnTo>
                  <a:cubicBezTo>
                    <a:pt x="7430" y="1231"/>
                    <a:pt x="7179" y="1152"/>
                    <a:pt x="6933" y="1152"/>
                  </a:cubicBezTo>
                  <a:cubicBezTo>
                    <a:pt x="6731" y="1152"/>
                    <a:pt x="6532" y="1205"/>
                    <a:pt x="6360" y="1314"/>
                  </a:cubicBezTo>
                  <a:lnTo>
                    <a:pt x="5773" y="1659"/>
                  </a:lnTo>
                  <a:lnTo>
                    <a:pt x="5220" y="2005"/>
                  </a:lnTo>
                  <a:cubicBezTo>
                    <a:pt x="4840" y="2247"/>
                    <a:pt x="4563" y="2696"/>
                    <a:pt x="4632" y="3180"/>
                  </a:cubicBezTo>
                  <a:lnTo>
                    <a:pt x="4805" y="4770"/>
                  </a:lnTo>
                  <a:lnTo>
                    <a:pt x="4632" y="4943"/>
                  </a:lnTo>
                  <a:lnTo>
                    <a:pt x="3077" y="4770"/>
                  </a:lnTo>
                  <a:cubicBezTo>
                    <a:pt x="3042" y="4768"/>
                    <a:pt x="3008" y="4767"/>
                    <a:pt x="2974" y="4767"/>
                  </a:cubicBezTo>
                  <a:cubicBezTo>
                    <a:pt x="2530" y="4767"/>
                    <a:pt x="2126" y="4975"/>
                    <a:pt x="1901" y="5392"/>
                  </a:cubicBezTo>
                  <a:lnTo>
                    <a:pt x="1556" y="5945"/>
                  </a:lnTo>
                  <a:lnTo>
                    <a:pt x="1210" y="6498"/>
                  </a:lnTo>
                  <a:cubicBezTo>
                    <a:pt x="1003" y="6913"/>
                    <a:pt x="1003" y="7432"/>
                    <a:pt x="1245" y="7812"/>
                  </a:cubicBezTo>
                  <a:lnTo>
                    <a:pt x="2109" y="9022"/>
                  </a:lnTo>
                  <a:cubicBezTo>
                    <a:pt x="2074" y="9160"/>
                    <a:pt x="2074" y="9229"/>
                    <a:pt x="2040" y="9367"/>
                  </a:cubicBezTo>
                  <a:lnTo>
                    <a:pt x="692" y="9955"/>
                  </a:lnTo>
                  <a:cubicBezTo>
                    <a:pt x="242" y="10128"/>
                    <a:pt x="0" y="10577"/>
                    <a:pt x="0" y="11061"/>
                  </a:cubicBezTo>
                  <a:lnTo>
                    <a:pt x="0" y="11683"/>
                  </a:lnTo>
                  <a:lnTo>
                    <a:pt x="0" y="12340"/>
                  </a:lnTo>
                  <a:cubicBezTo>
                    <a:pt x="0" y="12824"/>
                    <a:pt x="242" y="13239"/>
                    <a:pt x="692" y="13411"/>
                  </a:cubicBezTo>
                  <a:lnTo>
                    <a:pt x="1971" y="14034"/>
                  </a:lnTo>
                  <a:cubicBezTo>
                    <a:pt x="2040" y="14206"/>
                    <a:pt x="2074" y="14276"/>
                    <a:pt x="2109" y="14448"/>
                  </a:cubicBezTo>
                  <a:lnTo>
                    <a:pt x="1279" y="15589"/>
                  </a:lnTo>
                  <a:cubicBezTo>
                    <a:pt x="1037" y="15969"/>
                    <a:pt x="1003" y="16488"/>
                    <a:pt x="1245" y="16868"/>
                  </a:cubicBezTo>
                  <a:lnTo>
                    <a:pt x="1590" y="17456"/>
                  </a:lnTo>
                  <a:lnTo>
                    <a:pt x="1901" y="18009"/>
                  </a:lnTo>
                  <a:cubicBezTo>
                    <a:pt x="2087" y="18349"/>
                    <a:pt x="2495" y="18607"/>
                    <a:pt x="2926" y="18607"/>
                  </a:cubicBezTo>
                  <a:cubicBezTo>
                    <a:pt x="2976" y="18607"/>
                    <a:pt x="3026" y="18603"/>
                    <a:pt x="3077" y="18596"/>
                  </a:cubicBezTo>
                  <a:lnTo>
                    <a:pt x="4459" y="18493"/>
                  </a:lnTo>
                  <a:lnTo>
                    <a:pt x="4805" y="18838"/>
                  </a:lnTo>
                  <a:lnTo>
                    <a:pt x="4667" y="20152"/>
                  </a:lnTo>
                  <a:cubicBezTo>
                    <a:pt x="4632" y="20636"/>
                    <a:pt x="4840" y="21085"/>
                    <a:pt x="5254" y="21327"/>
                  </a:cubicBezTo>
                  <a:lnTo>
                    <a:pt x="5842" y="21673"/>
                  </a:lnTo>
                  <a:lnTo>
                    <a:pt x="6395" y="22018"/>
                  </a:lnTo>
                  <a:cubicBezTo>
                    <a:pt x="6578" y="22118"/>
                    <a:pt x="6792" y="22170"/>
                    <a:pt x="7008" y="22170"/>
                  </a:cubicBezTo>
                  <a:cubicBezTo>
                    <a:pt x="7242" y="22170"/>
                    <a:pt x="7476" y="22109"/>
                    <a:pt x="7674" y="21984"/>
                  </a:cubicBezTo>
                  <a:lnTo>
                    <a:pt x="8814" y="21154"/>
                  </a:lnTo>
                  <a:lnTo>
                    <a:pt x="9333" y="21292"/>
                  </a:lnTo>
                  <a:lnTo>
                    <a:pt x="9886" y="22502"/>
                  </a:lnTo>
                  <a:cubicBezTo>
                    <a:pt x="10059" y="22917"/>
                    <a:pt x="10508" y="23193"/>
                    <a:pt x="10958" y="23193"/>
                  </a:cubicBezTo>
                  <a:lnTo>
                    <a:pt x="12271" y="23193"/>
                  </a:lnTo>
                  <a:cubicBezTo>
                    <a:pt x="12755" y="23193"/>
                    <a:pt x="13170" y="22917"/>
                    <a:pt x="13343" y="22502"/>
                  </a:cubicBezTo>
                  <a:lnTo>
                    <a:pt x="13896" y="21189"/>
                  </a:lnTo>
                  <a:cubicBezTo>
                    <a:pt x="14068" y="21154"/>
                    <a:pt x="14207" y="21119"/>
                    <a:pt x="14379" y="21085"/>
                  </a:cubicBezTo>
                  <a:lnTo>
                    <a:pt x="15520" y="21880"/>
                  </a:lnTo>
                  <a:cubicBezTo>
                    <a:pt x="15729" y="22032"/>
                    <a:pt x="15980" y="22111"/>
                    <a:pt x="16227" y="22111"/>
                  </a:cubicBezTo>
                  <a:cubicBezTo>
                    <a:pt x="16429" y="22111"/>
                    <a:pt x="16628" y="22058"/>
                    <a:pt x="16799" y="21949"/>
                  </a:cubicBezTo>
                  <a:lnTo>
                    <a:pt x="17352" y="21603"/>
                  </a:lnTo>
                  <a:lnTo>
                    <a:pt x="17905" y="21258"/>
                  </a:lnTo>
                  <a:cubicBezTo>
                    <a:pt x="18320" y="21016"/>
                    <a:pt x="18562" y="20566"/>
                    <a:pt x="18527" y="20083"/>
                  </a:cubicBezTo>
                  <a:lnTo>
                    <a:pt x="18389" y="18596"/>
                  </a:lnTo>
                  <a:lnTo>
                    <a:pt x="18666" y="18354"/>
                  </a:lnTo>
                  <a:lnTo>
                    <a:pt x="20083" y="18493"/>
                  </a:lnTo>
                  <a:cubicBezTo>
                    <a:pt x="20117" y="18495"/>
                    <a:pt x="20152" y="18496"/>
                    <a:pt x="20185" y="18496"/>
                  </a:cubicBezTo>
                  <a:cubicBezTo>
                    <a:pt x="20625" y="18496"/>
                    <a:pt x="21001" y="18288"/>
                    <a:pt x="21258" y="17870"/>
                  </a:cubicBezTo>
                  <a:lnTo>
                    <a:pt x="21604" y="17317"/>
                  </a:lnTo>
                  <a:lnTo>
                    <a:pt x="21915" y="16764"/>
                  </a:lnTo>
                  <a:cubicBezTo>
                    <a:pt x="22122" y="16350"/>
                    <a:pt x="22122" y="15831"/>
                    <a:pt x="21846" y="15451"/>
                  </a:cubicBezTo>
                  <a:lnTo>
                    <a:pt x="20947" y="14206"/>
                  </a:lnTo>
                  <a:cubicBezTo>
                    <a:pt x="20981" y="14068"/>
                    <a:pt x="20981" y="14034"/>
                    <a:pt x="21051" y="13930"/>
                  </a:cubicBezTo>
                  <a:lnTo>
                    <a:pt x="22433" y="13308"/>
                  </a:lnTo>
                  <a:cubicBezTo>
                    <a:pt x="22848" y="13135"/>
                    <a:pt x="23124" y="12686"/>
                    <a:pt x="23124" y="12202"/>
                  </a:cubicBezTo>
                  <a:lnTo>
                    <a:pt x="23124" y="11580"/>
                  </a:lnTo>
                  <a:lnTo>
                    <a:pt x="23124" y="10888"/>
                  </a:lnTo>
                  <a:cubicBezTo>
                    <a:pt x="23124" y="10404"/>
                    <a:pt x="22848" y="9955"/>
                    <a:pt x="22433" y="9782"/>
                  </a:cubicBezTo>
                  <a:lnTo>
                    <a:pt x="20912" y="9091"/>
                  </a:lnTo>
                  <a:cubicBezTo>
                    <a:pt x="20912" y="9022"/>
                    <a:pt x="20878" y="9022"/>
                    <a:pt x="20878" y="8918"/>
                  </a:cubicBezTo>
                  <a:lnTo>
                    <a:pt x="21811" y="7639"/>
                  </a:lnTo>
                  <a:cubicBezTo>
                    <a:pt x="22088" y="7259"/>
                    <a:pt x="22122" y="6740"/>
                    <a:pt x="21846" y="6326"/>
                  </a:cubicBezTo>
                  <a:lnTo>
                    <a:pt x="21500" y="5773"/>
                  </a:lnTo>
                  <a:lnTo>
                    <a:pt x="21154" y="5220"/>
                  </a:lnTo>
                  <a:cubicBezTo>
                    <a:pt x="20960" y="4831"/>
                    <a:pt x="20523" y="4594"/>
                    <a:pt x="20099" y="4594"/>
                  </a:cubicBezTo>
                  <a:cubicBezTo>
                    <a:pt x="20071" y="4594"/>
                    <a:pt x="20042" y="4595"/>
                    <a:pt x="20014" y="4597"/>
                  </a:cubicBezTo>
                  <a:lnTo>
                    <a:pt x="18320" y="4770"/>
                  </a:lnTo>
                  <a:lnTo>
                    <a:pt x="18216" y="4701"/>
                  </a:lnTo>
                  <a:lnTo>
                    <a:pt x="18389" y="3042"/>
                  </a:lnTo>
                  <a:cubicBezTo>
                    <a:pt x="18458" y="2593"/>
                    <a:pt x="18216" y="2143"/>
                    <a:pt x="17801" y="1867"/>
                  </a:cubicBezTo>
                  <a:lnTo>
                    <a:pt x="17248" y="1556"/>
                  </a:lnTo>
                  <a:lnTo>
                    <a:pt x="16661" y="1210"/>
                  </a:lnTo>
                  <a:cubicBezTo>
                    <a:pt x="16477" y="1093"/>
                    <a:pt x="16261" y="1033"/>
                    <a:pt x="16044" y="1033"/>
                  </a:cubicBezTo>
                  <a:cubicBezTo>
                    <a:pt x="15812" y="1033"/>
                    <a:pt x="15578" y="1102"/>
                    <a:pt x="15382" y="1245"/>
                  </a:cubicBezTo>
                  <a:lnTo>
                    <a:pt x="13999" y="2212"/>
                  </a:lnTo>
                  <a:cubicBezTo>
                    <a:pt x="13965" y="2212"/>
                    <a:pt x="13965" y="2212"/>
                    <a:pt x="13896" y="2178"/>
                  </a:cubicBezTo>
                  <a:lnTo>
                    <a:pt x="13204" y="692"/>
                  </a:lnTo>
                  <a:cubicBezTo>
                    <a:pt x="13031" y="242"/>
                    <a:pt x="12617" y="0"/>
                    <a:pt x="1213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23"/>
            <p:cNvSpPr/>
            <p:nvPr/>
          </p:nvSpPr>
          <p:spPr>
            <a:xfrm>
              <a:off x="7552758" y="3868333"/>
              <a:ext cx="781167" cy="781116"/>
            </a:xfrm>
            <a:custGeom>
              <a:rect b="b" l="l" r="r" t="t"/>
              <a:pathLst>
                <a:path extrusionOk="0" h="15313" w="15314">
                  <a:moveTo>
                    <a:pt x="7674" y="830"/>
                  </a:moveTo>
                  <a:cubicBezTo>
                    <a:pt x="11407" y="830"/>
                    <a:pt x="14483" y="3872"/>
                    <a:pt x="14483" y="7639"/>
                  </a:cubicBezTo>
                  <a:cubicBezTo>
                    <a:pt x="14483" y="11407"/>
                    <a:pt x="11407" y="14483"/>
                    <a:pt x="7674" y="14483"/>
                  </a:cubicBezTo>
                  <a:cubicBezTo>
                    <a:pt x="3907" y="14483"/>
                    <a:pt x="830" y="11407"/>
                    <a:pt x="830" y="7639"/>
                  </a:cubicBezTo>
                  <a:cubicBezTo>
                    <a:pt x="830" y="3872"/>
                    <a:pt x="3907" y="830"/>
                    <a:pt x="7674" y="830"/>
                  </a:cubicBezTo>
                  <a:close/>
                  <a:moveTo>
                    <a:pt x="7674" y="0"/>
                  </a:moveTo>
                  <a:cubicBezTo>
                    <a:pt x="3423" y="0"/>
                    <a:pt x="1" y="3422"/>
                    <a:pt x="1" y="7639"/>
                  </a:cubicBezTo>
                  <a:cubicBezTo>
                    <a:pt x="1" y="11891"/>
                    <a:pt x="3423" y="15313"/>
                    <a:pt x="7674" y="15313"/>
                  </a:cubicBezTo>
                  <a:cubicBezTo>
                    <a:pt x="11891" y="15313"/>
                    <a:pt x="15313" y="11856"/>
                    <a:pt x="15313" y="7639"/>
                  </a:cubicBezTo>
                  <a:cubicBezTo>
                    <a:pt x="15313" y="3422"/>
                    <a:pt x="11891" y="0"/>
                    <a:pt x="767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10" name="Google Shape;310;p23"/>
          <p:cNvSpPr txBox="1"/>
          <p:nvPr>
            <p:ph idx="1" type="subTitle"/>
          </p:nvPr>
        </p:nvSpPr>
        <p:spPr>
          <a:xfrm>
            <a:off x="1448426" y="2913300"/>
            <a:ext cx="3169500" cy="504000"/>
          </a:xfrm>
          <a:prstGeom prst="rect">
            <a:avLst/>
          </a:prstGeom>
          <a:noFill/>
          <a:ln>
            <a:noFill/>
          </a:ln>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Font typeface="Montserrat"/>
              <a:buNone/>
              <a:defRPr>
                <a:solidFill>
                  <a:schemeClr val="accent6"/>
                </a:solidFill>
                <a:latin typeface="Montserrat"/>
                <a:ea typeface="Montserrat"/>
                <a:cs typeface="Montserrat"/>
                <a:sym typeface="Montserrat"/>
              </a:defRPr>
            </a:lvl1pPr>
            <a:lvl2pPr lvl="1"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2pPr>
            <a:lvl3pPr lvl="2"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3pPr>
            <a:lvl4pPr lvl="3"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4pPr>
            <a:lvl5pPr lvl="4"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5pPr>
            <a:lvl6pPr lvl="5"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6pPr>
            <a:lvl7pPr lvl="6"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7pPr>
            <a:lvl8pPr lvl="7"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8pPr>
            <a:lvl9pPr lvl="8"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9pPr>
          </a:lstStyle>
          <a:p/>
        </p:txBody>
      </p:sp>
      <p:sp>
        <p:nvSpPr>
          <p:cNvPr id="311" name="Google Shape;311;p23"/>
          <p:cNvSpPr txBox="1"/>
          <p:nvPr>
            <p:ph idx="2" type="subTitle"/>
          </p:nvPr>
        </p:nvSpPr>
        <p:spPr>
          <a:xfrm>
            <a:off x="1448517" y="1384775"/>
            <a:ext cx="3167700" cy="338400"/>
          </a:xfrm>
          <a:prstGeom prst="rect">
            <a:avLst/>
          </a:prstGeom>
          <a:noFill/>
          <a:ln>
            <a:noFill/>
          </a:ln>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sz="2400">
                <a:solidFill>
                  <a:schemeClr val="accent6"/>
                </a:solidFill>
                <a:latin typeface="Francois One"/>
                <a:ea typeface="Francois One"/>
                <a:cs typeface="Francois One"/>
                <a:sym typeface="Francois One"/>
              </a:defRPr>
            </a:lvl1pPr>
            <a:lvl2pPr lvl="1" rtl="0" algn="ctr">
              <a:lnSpc>
                <a:spcPct val="100000"/>
              </a:lnSpc>
              <a:spcBef>
                <a:spcPts val="0"/>
              </a:spcBef>
              <a:spcAft>
                <a:spcPts val="0"/>
              </a:spcAft>
              <a:buClr>
                <a:schemeClr val="dk1"/>
              </a:buClr>
              <a:buSzPts val="2500"/>
              <a:buFont typeface="Bebas Neue"/>
              <a:buNone/>
              <a:defRPr sz="25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500"/>
              <a:buFont typeface="Bebas Neue"/>
              <a:buNone/>
              <a:defRPr sz="25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500"/>
              <a:buFont typeface="Bebas Neue"/>
              <a:buNone/>
              <a:defRPr sz="25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500"/>
              <a:buFont typeface="Bebas Neue"/>
              <a:buNone/>
              <a:defRPr sz="25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500"/>
              <a:buFont typeface="Bebas Neue"/>
              <a:buNone/>
              <a:defRPr sz="25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500"/>
              <a:buFont typeface="Bebas Neue"/>
              <a:buNone/>
              <a:defRPr sz="25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500"/>
              <a:buFont typeface="Bebas Neue"/>
              <a:buNone/>
              <a:defRPr sz="25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500"/>
              <a:buFont typeface="Bebas Neue"/>
              <a:buNone/>
              <a:defRPr sz="2500">
                <a:solidFill>
                  <a:schemeClr val="dk1"/>
                </a:solidFill>
                <a:latin typeface="Bebas Neue"/>
                <a:ea typeface="Bebas Neue"/>
                <a:cs typeface="Bebas Neue"/>
                <a:sym typeface="Bebas Neue"/>
              </a:defRPr>
            </a:lvl9pPr>
          </a:lstStyle>
          <a:p/>
        </p:txBody>
      </p:sp>
      <p:sp>
        <p:nvSpPr>
          <p:cNvPr id="312" name="Google Shape;312;p23"/>
          <p:cNvSpPr txBox="1"/>
          <p:nvPr>
            <p:ph idx="3" type="subTitle"/>
          </p:nvPr>
        </p:nvSpPr>
        <p:spPr>
          <a:xfrm>
            <a:off x="1446733" y="2574900"/>
            <a:ext cx="3169500" cy="338400"/>
          </a:xfrm>
          <a:prstGeom prst="rect">
            <a:avLst/>
          </a:prstGeom>
          <a:noFill/>
          <a:ln>
            <a:noFill/>
          </a:ln>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sz="2400">
                <a:solidFill>
                  <a:schemeClr val="accent6"/>
                </a:solidFill>
                <a:latin typeface="Francois One"/>
                <a:ea typeface="Francois One"/>
                <a:cs typeface="Francois One"/>
                <a:sym typeface="Francois One"/>
              </a:defRPr>
            </a:lvl1pPr>
            <a:lvl2pPr lvl="1" rtl="0" algn="ctr">
              <a:lnSpc>
                <a:spcPct val="100000"/>
              </a:lnSpc>
              <a:spcBef>
                <a:spcPts val="0"/>
              </a:spcBef>
              <a:spcAft>
                <a:spcPts val="0"/>
              </a:spcAft>
              <a:buClr>
                <a:schemeClr val="dk1"/>
              </a:buClr>
              <a:buSzPts val="2500"/>
              <a:buFont typeface="Bebas Neue"/>
              <a:buNone/>
              <a:defRPr sz="25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500"/>
              <a:buFont typeface="Bebas Neue"/>
              <a:buNone/>
              <a:defRPr sz="25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500"/>
              <a:buFont typeface="Bebas Neue"/>
              <a:buNone/>
              <a:defRPr sz="25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500"/>
              <a:buFont typeface="Bebas Neue"/>
              <a:buNone/>
              <a:defRPr sz="25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500"/>
              <a:buFont typeface="Bebas Neue"/>
              <a:buNone/>
              <a:defRPr sz="25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500"/>
              <a:buFont typeface="Bebas Neue"/>
              <a:buNone/>
              <a:defRPr sz="25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500"/>
              <a:buFont typeface="Bebas Neue"/>
              <a:buNone/>
              <a:defRPr sz="25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500"/>
              <a:buFont typeface="Bebas Neue"/>
              <a:buNone/>
              <a:defRPr sz="2500">
                <a:solidFill>
                  <a:schemeClr val="dk1"/>
                </a:solidFill>
                <a:latin typeface="Bebas Neue"/>
                <a:ea typeface="Bebas Neue"/>
                <a:cs typeface="Bebas Neue"/>
                <a:sym typeface="Bebas Neue"/>
              </a:defRPr>
            </a:lvl9pPr>
          </a:lstStyle>
          <a:p/>
        </p:txBody>
      </p:sp>
      <p:sp>
        <p:nvSpPr>
          <p:cNvPr id="313" name="Google Shape;313;p23"/>
          <p:cNvSpPr txBox="1"/>
          <p:nvPr>
            <p:ph idx="4" type="subTitle"/>
          </p:nvPr>
        </p:nvSpPr>
        <p:spPr>
          <a:xfrm>
            <a:off x="1446825" y="1723175"/>
            <a:ext cx="3167700" cy="504000"/>
          </a:xfrm>
          <a:prstGeom prst="rect">
            <a:avLst/>
          </a:prstGeom>
          <a:noFill/>
          <a:ln>
            <a:noFill/>
          </a:ln>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Font typeface="Montserrat"/>
              <a:buNone/>
              <a:defRPr>
                <a:solidFill>
                  <a:schemeClr val="accent6"/>
                </a:solidFill>
                <a:latin typeface="Montserrat"/>
                <a:ea typeface="Montserrat"/>
                <a:cs typeface="Montserrat"/>
                <a:sym typeface="Montserrat"/>
              </a:defRPr>
            </a:lvl1pPr>
            <a:lvl2pPr lvl="1"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2pPr>
            <a:lvl3pPr lvl="2"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3pPr>
            <a:lvl4pPr lvl="3"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4pPr>
            <a:lvl5pPr lvl="4"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5pPr>
            <a:lvl6pPr lvl="5"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6pPr>
            <a:lvl7pPr lvl="6"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7pPr>
            <a:lvl8pPr lvl="7"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8pPr>
            <a:lvl9pPr lvl="8"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9pPr>
          </a:lstStyle>
          <a:p/>
        </p:txBody>
      </p:sp>
      <p:sp>
        <p:nvSpPr>
          <p:cNvPr id="314" name="Google Shape;314;p23"/>
          <p:cNvSpPr txBox="1"/>
          <p:nvPr>
            <p:ph type="title"/>
          </p:nvPr>
        </p:nvSpPr>
        <p:spPr>
          <a:xfrm>
            <a:off x="720000" y="540000"/>
            <a:ext cx="7704000" cy="676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3">
    <p:spTree>
      <p:nvGrpSpPr>
        <p:cNvPr id="315" name="Shape 315"/>
        <p:cNvGrpSpPr/>
        <p:nvPr/>
      </p:nvGrpSpPr>
      <p:grpSpPr>
        <a:xfrm>
          <a:off x="0" y="0"/>
          <a:ext cx="0" cy="0"/>
          <a:chOff x="0" y="0"/>
          <a:chExt cx="0" cy="0"/>
        </a:xfrm>
      </p:grpSpPr>
      <p:sp>
        <p:nvSpPr>
          <p:cNvPr id="316" name="Google Shape;316;p24"/>
          <p:cNvSpPr/>
          <p:nvPr/>
        </p:nvSpPr>
        <p:spPr>
          <a:xfrm>
            <a:off x="0" y="4900"/>
            <a:ext cx="3056762" cy="2313188"/>
          </a:xfrm>
          <a:custGeom>
            <a:rect b="b" l="l" r="r" t="t"/>
            <a:pathLst>
              <a:path extrusionOk="0" h="47083" w="62221">
                <a:moveTo>
                  <a:pt x="0" y="0"/>
                </a:moveTo>
                <a:lnTo>
                  <a:pt x="0" y="47083"/>
                </a:lnTo>
                <a:cubicBezTo>
                  <a:pt x="9180" y="44165"/>
                  <a:pt x="17387" y="37934"/>
                  <a:pt x="22341" y="29605"/>
                </a:cubicBezTo>
                <a:cubicBezTo>
                  <a:pt x="25290" y="24651"/>
                  <a:pt x="27539" y="18663"/>
                  <a:pt x="32737" y="16110"/>
                </a:cubicBezTo>
                <a:cubicBezTo>
                  <a:pt x="34819" y="15105"/>
                  <a:pt x="37068" y="14805"/>
                  <a:pt x="39375" y="14805"/>
                </a:cubicBezTo>
                <a:cubicBezTo>
                  <a:pt x="41884" y="14805"/>
                  <a:pt x="44460" y="15160"/>
                  <a:pt x="46962" y="15350"/>
                </a:cubicBezTo>
                <a:cubicBezTo>
                  <a:pt x="47720" y="15413"/>
                  <a:pt x="48500" y="15449"/>
                  <a:pt x="49285" y="15449"/>
                </a:cubicBezTo>
                <a:cubicBezTo>
                  <a:pt x="53439" y="15449"/>
                  <a:pt x="57757" y="14443"/>
                  <a:pt x="60032" y="11095"/>
                </a:cubicBezTo>
                <a:cubicBezTo>
                  <a:pt x="62220" y="7842"/>
                  <a:pt x="61491" y="3374"/>
                  <a:pt x="5927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17" name="Google Shape;317;p24"/>
          <p:cNvGrpSpPr/>
          <p:nvPr/>
        </p:nvGrpSpPr>
        <p:grpSpPr>
          <a:xfrm flipH="1" rot="10800000">
            <a:off x="-411100" y="-992525"/>
            <a:ext cx="2475510" cy="2262186"/>
            <a:chOff x="7355300" y="3662050"/>
            <a:chExt cx="2475510" cy="2262186"/>
          </a:xfrm>
        </p:grpSpPr>
        <p:sp>
          <p:nvSpPr>
            <p:cNvPr id="318" name="Google Shape;318;p24"/>
            <p:cNvSpPr/>
            <p:nvPr/>
          </p:nvSpPr>
          <p:spPr>
            <a:xfrm>
              <a:off x="8284492" y="4386693"/>
              <a:ext cx="1546317" cy="1537543"/>
            </a:xfrm>
            <a:custGeom>
              <a:rect b="b" l="l" r="r" t="t"/>
              <a:pathLst>
                <a:path extrusionOk="0" h="30142" w="30314">
                  <a:moveTo>
                    <a:pt x="14935" y="9279"/>
                  </a:moveTo>
                  <a:cubicBezTo>
                    <a:pt x="15274" y="9279"/>
                    <a:pt x="15619" y="9308"/>
                    <a:pt x="15969" y="9368"/>
                  </a:cubicBezTo>
                  <a:cubicBezTo>
                    <a:pt x="18423" y="9817"/>
                    <a:pt x="20394" y="11787"/>
                    <a:pt x="20808" y="14207"/>
                  </a:cubicBezTo>
                  <a:cubicBezTo>
                    <a:pt x="21377" y="17933"/>
                    <a:pt x="18542" y="21139"/>
                    <a:pt x="14990" y="21139"/>
                  </a:cubicBezTo>
                  <a:cubicBezTo>
                    <a:pt x="14654" y="21139"/>
                    <a:pt x="14311" y="21110"/>
                    <a:pt x="13965" y="21051"/>
                  </a:cubicBezTo>
                  <a:cubicBezTo>
                    <a:pt x="11510" y="20636"/>
                    <a:pt x="9506" y="18666"/>
                    <a:pt x="9125" y="16211"/>
                  </a:cubicBezTo>
                  <a:cubicBezTo>
                    <a:pt x="8525" y="12486"/>
                    <a:pt x="11358" y="9279"/>
                    <a:pt x="14935" y="9279"/>
                  </a:cubicBezTo>
                  <a:close/>
                  <a:moveTo>
                    <a:pt x="14172" y="0"/>
                  </a:moveTo>
                  <a:cubicBezTo>
                    <a:pt x="13584" y="0"/>
                    <a:pt x="12997" y="346"/>
                    <a:pt x="12755" y="899"/>
                  </a:cubicBezTo>
                  <a:lnTo>
                    <a:pt x="11856" y="2904"/>
                  </a:lnTo>
                  <a:cubicBezTo>
                    <a:pt x="11752" y="2939"/>
                    <a:pt x="11718" y="2939"/>
                    <a:pt x="11649" y="2939"/>
                  </a:cubicBezTo>
                  <a:lnTo>
                    <a:pt x="9920" y="1694"/>
                  </a:lnTo>
                  <a:cubicBezTo>
                    <a:pt x="9616" y="1485"/>
                    <a:pt x="9291" y="1380"/>
                    <a:pt x="8974" y="1380"/>
                  </a:cubicBezTo>
                  <a:cubicBezTo>
                    <a:pt x="8714" y="1380"/>
                    <a:pt x="8460" y="1450"/>
                    <a:pt x="8227" y="1590"/>
                  </a:cubicBezTo>
                  <a:lnTo>
                    <a:pt x="7466" y="2040"/>
                  </a:lnTo>
                  <a:lnTo>
                    <a:pt x="6740" y="2455"/>
                  </a:lnTo>
                  <a:cubicBezTo>
                    <a:pt x="6222" y="2766"/>
                    <a:pt x="5911" y="3353"/>
                    <a:pt x="5980" y="3975"/>
                  </a:cubicBezTo>
                  <a:lnTo>
                    <a:pt x="6187" y="6049"/>
                  </a:lnTo>
                  <a:lnTo>
                    <a:pt x="5980" y="6257"/>
                  </a:lnTo>
                  <a:lnTo>
                    <a:pt x="3941" y="6049"/>
                  </a:lnTo>
                  <a:cubicBezTo>
                    <a:pt x="3906" y="6047"/>
                    <a:pt x="3871" y="6046"/>
                    <a:pt x="3837" y="6046"/>
                  </a:cubicBezTo>
                  <a:cubicBezTo>
                    <a:pt x="3254" y="6046"/>
                    <a:pt x="2713" y="6320"/>
                    <a:pt x="2420" y="6810"/>
                  </a:cubicBezTo>
                  <a:lnTo>
                    <a:pt x="2005" y="7570"/>
                  </a:lnTo>
                  <a:lnTo>
                    <a:pt x="1556" y="8296"/>
                  </a:lnTo>
                  <a:cubicBezTo>
                    <a:pt x="1245" y="8815"/>
                    <a:pt x="1314" y="9506"/>
                    <a:pt x="1659" y="9990"/>
                  </a:cubicBezTo>
                  <a:lnTo>
                    <a:pt x="2835" y="11580"/>
                  </a:lnTo>
                  <a:cubicBezTo>
                    <a:pt x="2765" y="11753"/>
                    <a:pt x="2731" y="11822"/>
                    <a:pt x="2696" y="12064"/>
                  </a:cubicBezTo>
                  <a:lnTo>
                    <a:pt x="933" y="12824"/>
                  </a:lnTo>
                  <a:cubicBezTo>
                    <a:pt x="346" y="13101"/>
                    <a:pt x="0" y="13654"/>
                    <a:pt x="0" y="14241"/>
                  </a:cubicBezTo>
                  <a:lnTo>
                    <a:pt x="0" y="15105"/>
                  </a:lnTo>
                  <a:lnTo>
                    <a:pt x="0" y="15970"/>
                  </a:lnTo>
                  <a:cubicBezTo>
                    <a:pt x="0" y="16592"/>
                    <a:pt x="346" y="17145"/>
                    <a:pt x="933" y="17421"/>
                  </a:cubicBezTo>
                  <a:lnTo>
                    <a:pt x="2662" y="18182"/>
                  </a:lnTo>
                  <a:cubicBezTo>
                    <a:pt x="2696" y="18389"/>
                    <a:pt x="2731" y="18527"/>
                    <a:pt x="2835" y="18735"/>
                  </a:cubicBezTo>
                  <a:lnTo>
                    <a:pt x="1728" y="20221"/>
                  </a:lnTo>
                  <a:cubicBezTo>
                    <a:pt x="1383" y="20739"/>
                    <a:pt x="1348" y="21396"/>
                    <a:pt x="1659" y="21915"/>
                  </a:cubicBezTo>
                  <a:lnTo>
                    <a:pt x="2074" y="22641"/>
                  </a:lnTo>
                  <a:lnTo>
                    <a:pt x="2523" y="23366"/>
                  </a:lnTo>
                  <a:cubicBezTo>
                    <a:pt x="2819" y="23859"/>
                    <a:pt x="3364" y="24164"/>
                    <a:pt x="3921" y="24164"/>
                  </a:cubicBezTo>
                  <a:cubicBezTo>
                    <a:pt x="3950" y="24164"/>
                    <a:pt x="3980" y="24163"/>
                    <a:pt x="4010" y="24161"/>
                  </a:cubicBezTo>
                  <a:lnTo>
                    <a:pt x="5842" y="23989"/>
                  </a:lnTo>
                  <a:cubicBezTo>
                    <a:pt x="6015" y="24161"/>
                    <a:pt x="6153" y="24334"/>
                    <a:pt x="6326" y="24438"/>
                  </a:cubicBezTo>
                  <a:lnTo>
                    <a:pt x="6153" y="26235"/>
                  </a:lnTo>
                  <a:cubicBezTo>
                    <a:pt x="6118" y="26823"/>
                    <a:pt x="6395" y="27445"/>
                    <a:pt x="6913" y="27722"/>
                  </a:cubicBezTo>
                  <a:lnTo>
                    <a:pt x="7674" y="28171"/>
                  </a:lnTo>
                  <a:lnTo>
                    <a:pt x="8400" y="28586"/>
                  </a:lnTo>
                  <a:cubicBezTo>
                    <a:pt x="8638" y="28729"/>
                    <a:pt x="8914" y="28799"/>
                    <a:pt x="9189" y="28799"/>
                  </a:cubicBezTo>
                  <a:cubicBezTo>
                    <a:pt x="9511" y="28799"/>
                    <a:pt x="9832" y="28703"/>
                    <a:pt x="10093" y="28517"/>
                  </a:cubicBezTo>
                  <a:lnTo>
                    <a:pt x="11545" y="27480"/>
                  </a:lnTo>
                  <a:cubicBezTo>
                    <a:pt x="11752" y="27514"/>
                    <a:pt x="11994" y="27618"/>
                    <a:pt x="12236" y="27652"/>
                  </a:cubicBezTo>
                  <a:lnTo>
                    <a:pt x="12962" y="29242"/>
                  </a:lnTo>
                  <a:cubicBezTo>
                    <a:pt x="13239" y="29796"/>
                    <a:pt x="13792" y="30141"/>
                    <a:pt x="14414" y="30141"/>
                  </a:cubicBezTo>
                  <a:lnTo>
                    <a:pt x="16142" y="30141"/>
                  </a:lnTo>
                  <a:cubicBezTo>
                    <a:pt x="16730" y="30141"/>
                    <a:pt x="17283" y="29796"/>
                    <a:pt x="17559" y="29242"/>
                  </a:cubicBezTo>
                  <a:lnTo>
                    <a:pt x="18320" y="27549"/>
                  </a:lnTo>
                  <a:cubicBezTo>
                    <a:pt x="18562" y="27514"/>
                    <a:pt x="18700" y="27445"/>
                    <a:pt x="18942" y="27376"/>
                  </a:cubicBezTo>
                  <a:lnTo>
                    <a:pt x="20394" y="28413"/>
                  </a:lnTo>
                  <a:cubicBezTo>
                    <a:pt x="20687" y="28608"/>
                    <a:pt x="21024" y="28715"/>
                    <a:pt x="21355" y="28715"/>
                  </a:cubicBezTo>
                  <a:cubicBezTo>
                    <a:pt x="21610" y="28715"/>
                    <a:pt x="21862" y="28652"/>
                    <a:pt x="22087" y="28517"/>
                  </a:cubicBezTo>
                  <a:lnTo>
                    <a:pt x="22813" y="28067"/>
                  </a:lnTo>
                  <a:lnTo>
                    <a:pt x="23574" y="27652"/>
                  </a:lnTo>
                  <a:cubicBezTo>
                    <a:pt x="24092" y="27341"/>
                    <a:pt x="24369" y="26754"/>
                    <a:pt x="24334" y="26132"/>
                  </a:cubicBezTo>
                  <a:lnTo>
                    <a:pt x="24161" y="24196"/>
                  </a:lnTo>
                  <a:lnTo>
                    <a:pt x="24507" y="23850"/>
                  </a:lnTo>
                  <a:lnTo>
                    <a:pt x="26408" y="24023"/>
                  </a:lnTo>
                  <a:cubicBezTo>
                    <a:pt x="26438" y="24025"/>
                    <a:pt x="26467" y="24026"/>
                    <a:pt x="26497" y="24026"/>
                  </a:cubicBezTo>
                  <a:cubicBezTo>
                    <a:pt x="27058" y="24026"/>
                    <a:pt x="27633" y="23720"/>
                    <a:pt x="27929" y="23228"/>
                  </a:cubicBezTo>
                  <a:lnTo>
                    <a:pt x="28344" y="22502"/>
                  </a:lnTo>
                  <a:lnTo>
                    <a:pt x="28793" y="21776"/>
                  </a:lnTo>
                  <a:cubicBezTo>
                    <a:pt x="29070" y="21258"/>
                    <a:pt x="29035" y="20567"/>
                    <a:pt x="28689" y="20083"/>
                  </a:cubicBezTo>
                  <a:lnTo>
                    <a:pt x="27480" y="18389"/>
                  </a:lnTo>
                  <a:cubicBezTo>
                    <a:pt x="27514" y="18285"/>
                    <a:pt x="27514" y="18182"/>
                    <a:pt x="27583" y="18043"/>
                  </a:cubicBezTo>
                  <a:lnTo>
                    <a:pt x="29381" y="17248"/>
                  </a:lnTo>
                  <a:cubicBezTo>
                    <a:pt x="29934" y="16972"/>
                    <a:pt x="30314" y="16419"/>
                    <a:pt x="30314" y="15797"/>
                  </a:cubicBezTo>
                  <a:lnTo>
                    <a:pt x="30314" y="14933"/>
                  </a:lnTo>
                  <a:lnTo>
                    <a:pt x="30314" y="14068"/>
                  </a:lnTo>
                  <a:cubicBezTo>
                    <a:pt x="30314" y="13481"/>
                    <a:pt x="29968" y="12928"/>
                    <a:pt x="29381" y="12651"/>
                  </a:cubicBezTo>
                  <a:lnTo>
                    <a:pt x="27307" y="11822"/>
                  </a:lnTo>
                  <a:cubicBezTo>
                    <a:pt x="27272" y="11753"/>
                    <a:pt x="27272" y="11718"/>
                    <a:pt x="27272" y="11614"/>
                  </a:cubicBezTo>
                  <a:lnTo>
                    <a:pt x="28516" y="9886"/>
                  </a:lnTo>
                  <a:cubicBezTo>
                    <a:pt x="28862" y="9368"/>
                    <a:pt x="28931" y="8711"/>
                    <a:pt x="28620" y="8192"/>
                  </a:cubicBezTo>
                  <a:lnTo>
                    <a:pt x="28171" y="7467"/>
                  </a:lnTo>
                  <a:lnTo>
                    <a:pt x="27756" y="6741"/>
                  </a:lnTo>
                  <a:cubicBezTo>
                    <a:pt x="27461" y="6248"/>
                    <a:pt x="26916" y="5943"/>
                    <a:pt x="26329" y="5943"/>
                  </a:cubicBezTo>
                  <a:cubicBezTo>
                    <a:pt x="26298" y="5943"/>
                    <a:pt x="26267" y="5944"/>
                    <a:pt x="26235" y="5946"/>
                  </a:cubicBezTo>
                  <a:lnTo>
                    <a:pt x="23988" y="6188"/>
                  </a:lnTo>
                  <a:lnTo>
                    <a:pt x="23885" y="6084"/>
                  </a:lnTo>
                  <a:lnTo>
                    <a:pt x="24127" y="3941"/>
                  </a:lnTo>
                  <a:cubicBezTo>
                    <a:pt x="24161" y="3319"/>
                    <a:pt x="23850" y="2731"/>
                    <a:pt x="23332" y="2420"/>
                  </a:cubicBezTo>
                  <a:lnTo>
                    <a:pt x="22606" y="1971"/>
                  </a:lnTo>
                  <a:lnTo>
                    <a:pt x="21880" y="1556"/>
                  </a:lnTo>
                  <a:cubicBezTo>
                    <a:pt x="21641" y="1413"/>
                    <a:pt x="21366" y="1343"/>
                    <a:pt x="21091" y="1343"/>
                  </a:cubicBezTo>
                  <a:cubicBezTo>
                    <a:pt x="20769" y="1343"/>
                    <a:pt x="20447" y="1439"/>
                    <a:pt x="20186" y="1625"/>
                  </a:cubicBezTo>
                  <a:lnTo>
                    <a:pt x="18354" y="2939"/>
                  </a:lnTo>
                  <a:cubicBezTo>
                    <a:pt x="18320" y="2939"/>
                    <a:pt x="18285" y="2904"/>
                    <a:pt x="18251" y="2904"/>
                  </a:cubicBezTo>
                  <a:lnTo>
                    <a:pt x="17317" y="899"/>
                  </a:lnTo>
                  <a:cubicBezTo>
                    <a:pt x="17075" y="346"/>
                    <a:pt x="16522" y="0"/>
                    <a:pt x="1590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24"/>
            <p:cNvSpPr/>
            <p:nvPr/>
          </p:nvSpPr>
          <p:spPr>
            <a:xfrm>
              <a:off x="8534848" y="4647658"/>
              <a:ext cx="1026219" cy="1027954"/>
            </a:xfrm>
            <a:custGeom>
              <a:rect b="b" l="l" r="r" t="t"/>
              <a:pathLst>
                <a:path extrusionOk="0" h="20152" w="20118">
                  <a:moveTo>
                    <a:pt x="10059" y="1141"/>
                  </a:moveTo>
                  <a:cubicBezTo>
                    <a:pt x="15036" y="1141"/>
                    <a:pt x="19046" y="5150"/>
                    <a:pt x="19046" y="10128"/>
                  </a:cubicBezTo>
                  <a:cubicBezTo>
                    <a:pt x="19046" y="15105"/>
                    <a:pt x="15036" y="19115"/>
                    <a:pt x="10059" y="19115"/>
                  </a:cubicBezTo>
                  <a:cubicBezTo>
                    <a:pt x="5082" y="19115"/>
                    <a:pt x="1072" y="15105"/>
                    <a:pt x="1072" y="10128"/>
                  </a:cubicBezTo>
                  <a:cubicBezTo>
                    <a:pt x="1072" y="5150"/>
                    <a:pt x="5082" y="1141"/>
                    <a:pt x="10059" y="1141"/>
                  </a:cubicBezTo>
                  <a:close/>
                  <a:moveTo>
                    <a:pt x="10059" y="0"/>
                  </a:moveTo>
                  <a:cubicBezTo>
                    <a:pt x="4494" y="0"/>
                    <a:pt x="0" y="4563"/>
                    <a:pt x="0" y="10093"/>
                  </a:cubicBezTo>
                  <a:cubicBezTo>
                    <a:pt x="0" y="15658"/>
                    <a:pt x="4528" y="20152"/>
                    <a:pt x="10059" y="20152"/>
                  </a:cubicBezTo>
                  <a:cubicBezTo>
                    <a:pt x="15624" y="20152"/>
                    <a:pt x="20117" y="15658"/>
                    <a:pt x="20117" y="10093"/>
                  </a:cubicBezTo>
                  <a:cubicBezTo>
                    <a:pt x="20117" y="4494"/>
                    <a:pt x="15589" y="0"/>
                    <a:pt x="1005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24"/>
            <p:cNvSpPr/>
            <p:nvPr/>
          </p:nvSpPr>
          <p:spPr>
            <a:xfrm>
              <a:off x="7355300" y="3662050"/>
              <a:ext cx="1179606" cy="1183126"/>
            </a:xfrm>
            <a:custGeom>
              <a:rect b="b" l="l" r="r" t="t"/>
              <a:pathLst>
                <a:path extrusionOk="0" h="23194" w="23125">
                  <a:moveTo>
                    <a:pt x="11528" y="7193"/>
                  </a:moveTo>
                  <a:cubicBezTo>
                    <a:pt x="11782" y="7193"/>
                    <a:pt x="12042" y="7215"/>
                    <a:pt x="12306" y="7259"/>
                  </a:cubicBezTo>
                  <a:cubicBezTo>
                    <a:pt x="14172" y="7535"/>
                    <a:pt x="15693" y="9056"/>
                    <a:pt x="15969" y="10923"/>
                  </a:cubicBezTo>
                  <a:cubicBezTo>
                    <a:pt x="16444" y="13707"/>
                    <a:pt x="14283" y="16173"/>
                    <a:pt x="11555" y="16173"/>
                  </a:cubicBezTo>
                  <a:cubicBezTo>
                    <a:pt x="11302" y="16173"/>
                    <a:pt x="11045" y="16151"/>
                    <a:pt x="10785" y="16108"/>
                  </a:cubicBezTo>
                  <a:cubicBezTo>
                    <a:pt x="8953" y="15796"/>
                    <a:pt x="7432" y="14276"/>
                    <a:pt x="7121" y="12444"/>
                  </a:cubicBezTo>
                  <a:cubicBezTo>
                    <a:pt x="6647" y="9631"/>
                    <a:pt x="8803" y="7193"/>
                    <a:pt x="11528" y="7193"/>
                  </a:cubicBezTo>
                  <a:close/>
                  <a:moveTo>
                    <a:pt x="10888" y="0"/>
                  </a:moveTo>
                  <a:cubicBezTo>
                    <a:pt x="10404" y="0"/>
                    <a:pt x="9990" y="242"/>
                    <a:pt x="9817" y="692"/>
                  </a:cubicBezTo>
                  <a:lnTo>
                    <a:pt x="9126" y="2178"/>
                  </a:lnTo>
                  <a:cubicBezTo>
                    <a:pt x="9056" y="2178"/>
                    <a:pt x="9022" y="2212"/>
                    <a:pt x="8953" y="2212"/>
                  </a:cubicBezTo>
                  <a:lnTo>
                    <a:pt x="7639" y="1383"/>
                  </a:lnTo>
                  <a:cubicBezTo>
                    <a:pt x="7430" y="1231"/>
                    <a:pt x="7179" y="1152"/>
                    <a:pt x="6933" y="1152"/>
                  </a:cubicBezTo>
                  <a:cubicBezTo>
                    <a:pt x="6731" y="1152"/>
                    <a:pt x="6532" y="1205"/>
                    <a:pt x="6360" y="1314"/>
                  </a:cubicBezTo>
                  <a:lnTo>
                    <a:pt x="5773" y="1659"/>
                  </a:lnTo>
                  <a:lnTo>
                    <a:pt x="5220" y="2005"/>
                  </a:lnTo>
                  <a:cubicBezTo>
                    <a:pt x="4840" y="2247"/>
                    <a:pt x="4563" y="2696"/>
                    <a:pt x="4632" y="3180"/>
                  </a:cubicBezTo>
                  <a:lnTo>
                    <a:pt x="4805" y="4770"/>
                  </a:lnTo>
                  <a:lnTo>
                    <a:pt x="4632" y="4943"/>
                  </a:lnTo>
                  <a:lnTo>
                    <a:pt x="3077" y="4770"/>
                  </a:lnTo>
                  <a:cubicBezTo>
                    <a:pt x="3042" y="4768"/>
                    <a:pt x="3008" y="4767"/>
                    <a:pt x="2974" y="4767"/>
                  </a:cubicBezTo>
                  <a:cubicBezTo>
                    <a:pt x="2530" y="4767"/>
                    <a:pt x="2126" y="4975"/>
                    <a:pt x="1901" y="5392"/>
                  </a:cubicBezTo>
                  <a:lnTo>
                    <a:pt x="1556" y="5945"/>
                  </a:lnTo>
                  <a:lnTo>
                    <a:pt x="1210" y="6498"/>
                  </a:lnTo>
                  <a:cubicBezTo>
                    <a:pt x="1003" y="6913"/>
                    <a:pt x="1003" y="7432"/>
                    <a:pt x="1245" y="7812"/>
                  </a:cubicBezTo>
                  <a:lnTo>
                    <a:pt x="2109" y="9022"/>
                  </a:lnTo>
                  <a:cubicBezTo>
                    <a:pt x="2074" y="9160"/>
                    <a:pt x="2074" y="9229"/>
                    <a:pt x="2040" y="9367"/>
                  </a:cubicBezTo>
                  <a:lnTo>
                    <a:pt x="692" y="9955"/>
                  </a:lnTo>
                  <a:cubicBezTo>
                    <a:pt x="242" y="10128"/>
                    <a:pt x="0" y="10577"/>
                    <a:pt x="0" y="11061"/>
                  </a:cubicBezTo>
                  <a:lnTo>
                    <a:pt x="0" y="11683"/>
                  </a:lnTo>
                  <a:lnTo>
                    <a:pt x="0" y="12340"/>
                  </a:lnTo>
                  <a:cubicBezTo>
                    <a:pt x="0" y="12824"/>
                    <a:pt x="242" y="13239"/>
                    <a:pt x="692" y="13411"/>
                  </a:cubicBezTo>
                  <a:lnTo>
                    <a:pt x="1971" y="14034"/>
                  </a:lnTo>
                  <a:cubicBezTo>
                    <a:pt x="2040" y="14206"/>
                    <a:pt x="2074" y="14276"/>
                    <a:pt x="2109" y="14448"/>
                  </a:cubicBezTo>
                  <a:lnTo>
                    <a:pt x="1279" y="15589"/>
                  </a:lnTo>
                  <a:cubicBezTo>
                    <a:pt x="1037" y="15969"/>
                    <a:pt x="1003" y="16488"/>
                    <a:pt x="1245" y="16868"/>
                  </a:cubicBezTo>
                  <a:lnTo>
                    <a:pt x="1590" y="17456"/>
                  </a:lnTo>
                  <a:lnTo>
                    <a:pt x="1901" y="18009"/>
                  </a:lnTo>
                  <a:cubicBezTo>
                    <a:pt x="2087" y="18349"/>
                    <a:pt x="2495" y="18607"/>
                    <a:pt x="2926" y="18607"/>
                  </a:cubicBezTo>
                  <a:cubicBezTo>
                    <a:pt x="2976" y="18607"/>
                    <a:pt x="3026" y="18603"/>
                    <a:pt x="3077" y="18596"/>
                  </a:cubicBezTo>
                  <a:lnTo>
                    <a:pt x="4459" y="18493"/>
                  </a:lnTo>
                  <a:lnTo>
                    <a:pt x="4805" y="18838"/>
                  </a:lnTo>
                  <a:lnTo>
                    <a:pt x="4667" y="20152"/>
                  </a:lnTo>
                  <a:cubicBezTo>
                    <a:pt x="4632" y="20636"/>
                    <a:pt x="4840" y="21085"/>
                    <a:pt x="5254" y="21327"/>
                  </a:cubicBezTo>
                  <a:lnTo>
                    <a:pt x="5842" y="21673"/>
                  </a:lnTo>
                  <a:lnTo>
                    <a:pt x="6395" y="22018"/>
                  </a:lnTo>
                  <a:cubicBezTo>
                    <a:pt x="6578" y="22118"/>
                    <a:pt x="6792" y="22170"/>
                    <a:pt x="7008" y="22170"/>
                  </a:cubicBezTo>
                  <a:cubicBezTo>
                    <a:pt x="7242" y="22170"/>
                    <a:pt x="7476" y="22109"/>
                    <a:pt x="7674" y="21984"/>
                  </a:cubicBezTo>
                  <a:lnTo>
                    <a:pt x="8814" y="21154"/>
                  </a:lnTo>
                  <a:lnTo>
                    <a:pt x="9333" y="21292"/>
                  </a:lnTo>
                  <a:lnTo>
                    <a:pt x="9886" y="22502"/>
                  </a:lnTo>
                  <a:cubicBezTo>
                    <a:pt x="10059" y="22917"/>
                    <a:pt x="10508" y="23193"/>
                    <a:pt x="10958" y="23193"/>
                  </a:cubicBezTo>
                  <a:lnTo>
                    <a:pt x="12271" y="23193"/>
                  </a:lnTo>
                  <a:cubicBezTo>
                    <a:pt x="12755" y="23193"/>
                    <a:pt x="13170" y="22917"/>
                    <a:pt x="13343" y="22502"/>
                  </a:cubicBezTo>
                  <a:lnTo>
                    <a:pt x="13896" y="21189"/>
                  </a:lnTo>
                  <a:cubicBezTo>
                    <a:pt x="14068" y="21154"/>
                    <a:pt x="14207" y="21119"/>
                    <a:pt x="14379" y="21085"/>
                  </a:cubicBezTo>
                  <a:lnTo>
                    <a:pt x="15520" y="21880"/>
                  </a:lnTo>
                  <a:cubicBezTo>
                    <a:pt x="15729" y="22032"/>
                    <a:pt x="15980" y="22111"/>
                    <a:pt x="16227" y="22111"/>
                  </a:cubicBezTo>
                  <a:cubicBezTo>
                    <a:pt x="16429" y="22111"/>
                    <a:pt x="16628" y="22058"/>
                    <a:pt x="16799" y="21949"/>
                  </a:cubicBezTo>
                  <a:lnTo>
                    <a:pt x="17352" y="21603"/>
                  </a:lnTo>
                  <a:lnTo>
                    <a:pt x="17905" y="21258"/>
                  </a:lnTo>
                  <a:cubicBezTo>
                    <a:pt x="18320" y="21016"/>
                    <a:pt x="18562" y="20566"/>
                    <a:pt x="18527" y="20083"/>
                  </a:cubicBezTo>
                  <a:lnTo>
                    <a:pt x="18389" y="18596"/>
                  </a:lnTo>
                  <a:lnTo>
                    <a:pt x="18666" y="18354"/>
                  </a:lnTo>
                  <a:lnTo>
                    <a:pt x="20083" y="18493"/>
                  </a:lnTo>
                  <a:cubicBezTo>
                    <a:pt x="20117" y="18495"/>
                    <a:pt x="20152" y="18496"/>
                    <a:pt x="20185" y="18496"/>
                  </a:cubicBezTo>
                  <a:cubicBezTo>
                    <a:pt x="20625" y="18496"/>
                    <a:pt x="21001" y="18288"/>
                    <a:pt x="21258" y="17870"/>
                  </a:cubicBezTo>
                  <a:lnTo>
                    <a:pt x="21604" y="17317"/>
                  </a:lnTo>
                  <a:lnTo>
                    <a:pt x="21915" y="16764"/>
                  </a:lnTo>
                  <a:cubicBezTo>
                    <a:pt x="22122" y="16350"/>
                    <a:pt x="22122" y="15831"/>
                    <a:pt x="21846" y="15451"/>
                  </a:cubicBezTo>
                  <a:lnTo>
                    <a:pt x="20947" y="14206"/>
                  </a:lnTo>
                  <a:cubicBezTo>
                    <a:pt x="20981" y="14068"/>
                    <a:pt x="20981" y="14034"/>
                    <a:pt x="21051" y="13930"/>
                  </a:cubicBezTo>
                  <a:lnTo>
                    <a:pt x="22433" y="13308"/>
                  </a:lnTo>
                  <a:cubicBezTo>
                    <a:pt x="22848" y="13135"/>
                    <a:pt x="23124" y="12686"/>
                    <a:pt x="23124" y="12202"/>
                  </a:cubicBezTo>
                  <a:lnTo>
                    <a:pt x="23124" y="11580"/>
                  </a:lnTo>
                  <a:lnTo>
                    <a:pt x="23124" y="10888"/>
                  </a:lnTo>
                  <a:cubicBezTo>
                    <a:pt x="23124" y="10404"/>
                    <a:pt x="22848" y="9955"/>
                    <a:pt x="22433" y="9782"/>
                  </a:cubicBezTo>
                  <a:lnTo>
                    <a:pt x="20912" y="9091"/>
                  </a:lnTo>
                  <a:cubicBezTo>
                    <a:pt x="20912" y="9022"/>
                    <a:pt x="20878" y="9022"/>
                    <a:pt x="20878" y="8918"/>
                  </a:cubicBezTo>
                  <a:lnTo>
                    <a:pt x="21811" y="7639"/>
                  </a:lnTo>
                  <a:cubicBezTo>
                    <a:pt x="22088" y="7259"/>
                    <a:pt x="22122" y="6740"/>
                    <a:pt x="21846" y="6326"/>
                  </a:cubicBezTo>
                  <a:lnTo>
                    <a:pt x="21500" y="5773"/>
                  </a:lnTo>
                  <a:lnTo>
                    <a:pt x="21154" y="5220"/>
                  </a:lnTo>
                  <a:cubicBezTo>
                    <a:pt x="20960" y="4831"/>
                    <a:pt x="20523" y="4594"/>
                    <a:pt x="20099" y="4594"/>
                  </a:cubicBezTo>
                  <a:cubicBezTo>
                    <a:pt x="20071" y="4594"/>
                    <a:pt x="20042" y="4595"/>
                    <a:pt x="20014" y="4597"/>
                  </a:cubicBezTo>
                  <a:lnTo>
                    <a:pt x="18320" y="4770"/>
                  </a:lnTo>
                  <a:lnTo>
                    <a:pt x="18216" y="4701"/>
                  </a:lnTo>
                  <a:lnTo>
                    <a:pt x="18389" y="3042"/>
                  </a:lnTo>
                  <a:cubicBezTo>
                    <a:pt x="18458" y="2593"/>
                    <a:pt x="18216" y="2143"/>
                    <a:pt x="17801" y="1867"/>
                  </a:cubicBezTo>
                  <a:lnTo>
                    <a:pt x="17248" y="1556"/>
                  </a:lnTo>
                  <a:lnTo>
                    <a:pt x="16661" y="1210"/>
                  </a:lnTo>
                  <a:cubicBezTo>
                    <a:pt x="16477" y="1093"/>
                    <a:pt x="16261" y="1033"/>
                    <a:pt x="16044" y="1033"/>
                  </a:cubicBezTo>
                  <a:cubicBezTo>
                    <a:pt x="15812" y="1033"/>
                    <a:pt x="15578" y="1102"/>
                    <a:pt x="15382" y="1245"/>
                  </a:cubicBezTo>
                  <a:lnTo>
                    <a:pt x="13999" y="2212"/>
                  </a:lnTo>
                  <a:cubicBezTo>
                    <a:pt x="13965" y="2212"/>
                    <a:pt x="13965" y="2212"/>
                    <a:pt x="13896" y="2178"/>
                  </a:cubicBezTo>
                  <a:lnTo>
                    <a:pt x="13204" y="692"/>
                  </a:lnTo>
                  <a:cubicBezTo>
                    <a:pt x="13031" y="242"/>
                    <a:pt x="12617" y="0"/>
                    <a:pt x="1213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24"/>
            <p:cNvSpPr/>
            <p:nvPr/>
          </p:nvSpPr>
          <p:spPr>
            <a:xfrm>
              <a:off x="7552758" y="3868333"/>
              <a:ext cx="781167" cy="781116"/>
            </a:xfrm>
            <a:custGeom>
              <a:rect b="b" l="l" r="r" t="t"/>
              <a:pathLst>
                <a:path extrusionOk="0" h="15313" w="15314">
                  <a:moveTo>
                    <a:pt x="7674" y="830"/>
                  </a:moveTo>
                  <a:cubicBezTo>
                    <a:pt x="11407" y="830"/>
                    <a:pt x="14483" y="3872"/>
                    <a:pt x="14483" y="7639"/>
                  </a:cubicBezTo>
                  <a:cubicBezTo>
                    <a:pt x="14483" y="11407"/>
                    <a:pt x="11407" y="14483"/>
                    <a:pt x="7674" y="14483"/>
                  </a:cubicBezTo>
                  <a:cubicBezTo>
                    <a:pt x="3907" y="14483"/>
                    <a:pt x="830" y="11407"/>
                    <a:pt x="830" y="7639"/>
                  </a:cubicBezTo>
                  <a:cubicBezTo>
                    <a:pt x="830" y="3872"/>
                    <a:pt x="3907" y="830"/>
                    <a:pt x="7674" y="830"/>
                  </a:cubicBezTo>
                  <a:close/>
                  <a:moveTo>
                    <a:pt x="7674" y="0"/>
                  </a:moveTo>
                  <a:cubicBezTo>
                    <a:pt x="3423" y="0"/>
                    <a:pt x="1" y="3422"/>
                    <a:pt x="1" y="7639"/>
                  </a:cubicBezTo>
                  <a:cubicBezTo>
                    <a:pt x="1" y="11891"/>
                    <a:pt x="3423" y="15313"/>
                    <a:pt x="7674" y="15313"/>
                  </a:cubicBezTo>
                  <a:cubicBezTo>
                    <a:pt x="11891" y="15313"/>
                    <a:pt x="15313" y="11856"/>
                    <a:pt x="15313" y="7639"/>
                  </a:cubicBezTo>
                  <a:cubicBezTo>
                    <a:pt x="15313" y="3422"/>
                    <a:pt x="11891" y="0"/>
                    <a:pt x="767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2" name="Google Shape;322;p24"/>
          <p:cNvSpPr/>
          <p:nvPr/>
        </p:nvSpPr>
        <p:spPr>
          <a:xfrm>
            <a:off x="7625776" y="3782735"/>
            <a:ext cx="1518240" cy="1360769"/>
          </a:xfrm>
          <a:custGeom>
            <a:rect b="b" l="l" r="r" t="t"/>
            <a:pathLst>
              <a:path extrusionOk="0" h="23892" w="26658">
                <a:moveTo>
                  <a:pt x="26657" y="1"/>
                </a:moveTo>
                <a:cubicBezTo>
                  <a:pt x="24712" y="183"/>
                  <a:pt x="22858" y="913"/>
                  <a:pt x="21369" y="2159"/>
                </a:cubicBezTo>
                <a:cubicBezTo>
                  <a:pt x="19058" y="4134"/>
                  <a:pt x="17934" y="7083"/>
                  <a:pt x="16657" y="9818"/>
                </a:cubicBezTo>
                <a:cubicBezTo>
                  <a:pt x="15350" y="12554"/>
                  <a:pt x="13587" y="15381"/>
                  <a:pt x="10730" y="16414"/>
                </a:cubicBezTo>
                <a:cubicBezTo>
                  <a:pt x="8754" y="17113"/>
                  <a:pt x="6475" y="16840"/>
                  <a:pt x="4620" y="17812"/>
                </a:cubicBezTo>
                <a:cubicBezTo>
                  <a:pt x="2493" y="18907"/>
                  <a:pt x="1429" y="21338"/>
                  <a:pt x="274" y="23436"/>
                </a:cubicBezTo>
                <a:cubicBezTo>
                  <a:pt x="213" y="23588"/>
                  <a:pt x="92" y="23740"/>
                  <a:pt x="0" y="23892"/>
                </a:cubicBezTo>
                <a:lnTo>
                  <a:pt x="26657" y="23892"/>
                </a:lnTo>
                <a:lnTo>
                  <a:pt x="2665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3" name="Google Shape;323;p24"/>
          <p:cNvGrpSpPr/>
          <p:nvPr/>
        </p:nvGrpSpPr>
        <p:grpSpPr>
          <a:xfrm>
            <a:off x="8423999" y="4527310"/>
            <a:ext cx="1179606" cy="1183126"/>
            <a:chOff x="10733274" y="-70390"/>
            <a:chExt cx="1179606" cy="1183126"/>
          </a:xfrm>
        </p:grpSpPr>
        <p:sp>
          <p:nvSpPr>
            <p:cNvPr id="324" name="Google Shape;324;p24"/>
            <p:cNvSpPr/>
            <p:nvPr/>
          </p:nvSpPr>
          <p:spPr>
            <a:xfrm rot="10800000">
              <a:off x="10733274" y="-70390"/>
              <a:ext cx="1179606" cy="1183126"/>
            </a:xfrm>
            <a:custGeom>
              <a:rect b="b" l="l" r="r" t="t"/>
              <a:pathLst>
                <a:path extrusionOk="0" h="23194" w="23125">
                  <a:moveTo>
                    <a:pt x="11528" y="7193"/>
                  </a:moveTo>
                  <a:cubicBezTo>
                    <a:pt x="11782" y="7193"/>
                    <a:pt x="12042" y="7215"/>
                    <a:pt x="12306" y="7259"/>
                  </a:cubicBezTo>
                  <a:cubicBezTo>
                    <a:pt x="14172" y="7535"/>
                    <a:pt x="15693" y="9056"/>
                    <a:pt x="15969" y="10923"/>
                  </a:cubicBezTo>
                  <a:cubicBezTo>
                    <a:pt x="16444" y="13707"/>
                    <a:pt x="14283" y="16173"/>
                    <a:pt x="11555" y="16173"/>
                  </a:cubicBezTo>
                  <a:cubicBezTo>
                    <a:pt x="11302" y="16173"/>
                    <a:pt x="11045" y="16151"/>
                    <a:pt x="10785" y="16108"/>
                  </a:cubicBezTo>
                  <a:cubicBezTo>
                    <a:pt x="8953" y="15796"/>
                    <a:pt x="7432" y="14276"/>
                    <a:pt x="7121" y="12444"/>
                  </a:cubicBezTo>
                  <a:cubicBezTo>
                    <a:pt x="6647" y="9631"/>
                    <a:pt x="8803" y="7193"/>
                    <a:pt x="11528" y="7193"/>
                  </a:cubicBezTo>
                  <a:close/>
                  <a:moveTo>
                    <a:pt x="10888" y="0"/>
                  </a:moveTo>
                  <a:cubicBezTo>
                    <a:pt x="10404" y="0"/>
                    <a:pt x="9990" y="242"/>
                    <a:pt x="9817" y="692"/>
                  </a:cubicBezTo>
                  <a:lnTo>
                    <a:pt x="9126" y="2178"/>
                  </a:lnTo>
                  <a:cubicBezTo>
                    <a:pt x="9056" y="2178"/>
                    <a:pt x="9022" y="2212"/>
                    <a:pt x="8953" y="2212"/>
                  </a:cubicBezTo>
                  <a:lnTo>
                    <a:pt x="7639" y="1383"/>
                  </a:lnTo>
                  <a:cubicBezTo>
                    <a:pt x="7430" y="1231"/>
                    <a:pt x="7179" y="1152"/>
                    <a:pt x="6933" y="1152"/>
                  </a:cubicBezTo>
                  <a:cubicBezTo>
                    <a:pt x="6731" y="1152"/>
                    <a:pt x="6532" y="1205"/>
                    <a:pt x="6360" y="1314"/>
                  </a:cubicBezTo>
                  <a:lnTo>
                    <a:pt x="5773" y="1659"/>
                  </a:lnTo>
                  <a:lnTo>
                    <a:pt x="5220" y="2005"/>
                  </a:lnTo>
                  <a:cubicBezTo>
                    <a:pt x="4840" y="2247"/>
                    <a:pt x="4563" y="2696"/>
                    <a:pt x="4632" y="3180"/>
                  </a:cubicBezTo>
                  <a:lnTo>
                    <a:pt x="4805" y="4770"/>
                  </a:lnTo>
                  <a:lnTo>
                    <a:pt x="4632" y="4943"/>
                  </a:lnTo>
                  <a:lnTo>
                    <a:pt x="3077" y="4770"/>
                  </a:lnTo>
                  <a:cubicBezTo>
                    <a:pt x="3042" y="4768"/>
                    <a:pt x="3008" y="4767"/>
                    <a:pt x="2974" y="4767"/>
                  </a:cubicBezTo>
                  <a:cubicBezTo>
                    <a:pt x="2530" y="4767"/>
                    <a:pt x="2126" y="4975"/>
                    <a:pt x="1901" y="5392"/>
                  </a:cubicBezTo>
                  <a:lnTo>
                    <a:pt x="1556" y="5945"/>
                  </a:lnTo>
                  <a:lnTo>
                    <a:pt x="1210" y="6498"/>
                  </a:lnTo>
                  <a:cubicBezTo>
                    <a:pt x="1003" y="6913"/>
                    <a:pt x="1003" y="7432"/>
                    <a:pt x="1245" y="7812"/>
                  </a:cubicBezTo>
                  <a:lnTo>
                    <a:pt x="2109" y="9022"/>
                  </a:lnTo>
                  <a:cubicBezTo>
                    <a:pt x="2074" y="9160"/>
                    <a:pt x="2074" y="9229"/>
                    <a:pt x="2040" y="9367"/>
                  </a:cubicBezTo>
                  <a:lnTo>
                    <a:pt x="692" y="9955"/>
                  </a:lnTo>
                  <a:cubicBezTo>
                    <a:pt x="242" y="10128"/>
                    <a:pt x="0" y="10577"/>
                    <a:pt x="0" y="11061"/>
                  </a:cubicBezTo>
                  <a:lnTo>
                    <a:pt x="0" y="11683"/>
                  </a:lnTo>
                  <a:lnTo>
                    <a:pt x="0" y="12340"/>
                  </a:lnTo>
                  <a:cubicBezTo>
                    <a:pt x="0" y="12824"/>
                    <a:pt x="242" y="13239"/>
                    <a:pt x="692" y="13411"/>
                  </a:cubicBezTo>
                  <a:lnTo>
                    <a:pt x="1971" y="14034"/>
                  </a:lnTo>
                  <a:cubicBezTo>
                    <a:pt x="2040" y="14206"/>
                    <a:pt x="2074" y="14276"/>
                    <a:pt x="2109" y="14448"/>
                  </a:cubicBezTo>
                  <a:lnTo>
                    <a:pt x="1279" y="15589"/>
                  </a:lnTo>
                  <a:cubicBezTo>
                    <a:pt x="1037" y="15969"/>
                    <a:pt x="1003" y="16488"/>
                    <a:pt x="1245" y="16868"/>
                  </a:cubicBezTo>
                  <a:lnTo>
                    <a:pt x="1590" y="17456"/>
                  </a:lnTo>
                  <a:lnTo>
                    <a:pt x="1901" y="18009"/>
                  </a:lnTo>
                  <a:cubicBezTo>
                    <a:pt x="2087" y="18349"/>
                    <a:pt x="2495" y="18607"/>
                    <a:pt x="2926" y="18607"/>
                  </a:cubicBezTo>
                  <a:cubicBezTo>
                    <a:pt x="2976" y="18607"/>
                    <a:pt x="3026" y="18603"/>
                    <a:pt x="3077" y="18596"/>
                  </a:cubicBezTo>
                  <a:lnTo>
                    <a:pt x="4459" y="18493"/>
                  </a:lnTo>
                  <a:lnTo>
                    <a:pt x="4805" y="18838"/>
                  </a:lnTo>
                  <a:lnTo>
                    <a:pt x="4667" y="20152"/>
                  </a:lnTo>
                  <a:cubicBezTo>
                    <a:pt x="4632" y="20636"/>
                    <a:pt x="4840" y="21085"/>
                    <a:pt x="5254" y="21327"/>
                  </a:cubicBezTo>
                  <a:lnTo>
                    <a:pt x="5842" y="21673"/>
                  </a:lnTo>
                  <a:lnTo>
                    <a:pt x="6395" y="22018"/>
                  </a:lnTo>
                  <a:cubicBezTo>
                    <a:pt x="6578" y="22118"/>
                    <a:pt x="6792" y="22170"/>
                    <a:pt x="7008" y="22170"/>
                  </a:cubicBezTo>
                  <a:cubicBezTo>
                    <a:pt x="7242" y="22170"/>
                    <a:pt x="7476" y="22109"/>
                    <a:pt x="7674" y="21984"/>
                  </a:cubicBezTo>
                  <a:lnTo>
                    <a:pt x="8814" y="21154"/>
                  </a:lnTo>
                  <a:lnTo>
                    <a:pt x="9333" y="21292"/>
                  </a:lnTo>
                  <a:lnTo>
                    <a:pt x="9886" y="22502"/>
                  </a:lnTo>
                  <a:cubicBezTo>
                    <a:pt x="10059" y="22917"/>
                    <a:pt x="10508" y="23193"/>
                    <a:pt x="10958" y="23193"/>
                  </a:cubicBezTo>
                  <a:lnTo>
                    <a:pt x="12271" y="23193"/>
                  </a:lnTo>
                  <a:cubicBezTo>
                    <a:pt x="12755" y="23193"/>
                    <a:pt x="13170" y="22917"/>
                    <a:pt x="13343" y="22502"/>
                  </a:cubicBezTo>
                  <a:lnTo>
                    <a:pt x="13896" y="21189"/>
                  </a:lnTo>
                  <a:cubicBezTo>
                    <a:pt x="14068" y="21154"/>
                    <a:pt x="14207" y="21119"/>
                    <a:pt x="14379" y="21085"/>
                  </a:cubicBezTo>
                  <a:lnTo>
                    <a:pt x="15520" y="21880"/>
                  </a:lnTo>
                  <a:cubicBezTo>
                    <a:pt x="15729" y="22032"/>
                    <a:pt x="15980" y="22111"/>
                    <a:pt x="16227" y="22111"/>
                  </a:cubicBezTo>
                  <a:cubicBezTo>
                    <a:pt x="16429" y="22111"/>
                    <a:pt x="16628" y="22058"/>
                    <a:pt x="16799" y="21949"/>
                  </a:cubicBezTo>
                  <a:lnTo>
                    <a:pt x="17352" y="21603"/>
                  </a:lnTo>
                  <a:lnTo>
                    <a:pt x="17905" y="21258"/>
                  </a:lnTo>
                  <a:cubicBezTo>
                    <a:pt x="18320" y="21016"/>
                    <a:pt x="18562" y="20566"/>
                    <a:pt x="18527" y="20083"/>
                  </a:cubicBezTo>
                  <a:lnTo>
                    <a:pt x="18389" y="18596"/>
                  </a:lnTo>
                  <a:lnTo>
                    <a:pt x="18666" y="18354"/>
                  </a:lnTo>
                  <a:lnTo>
                    <a:pt x="20083" y="18493"/>
                  </a:lnTo>
                  <a:cubicBezTo>
                    <a:pt x="20117" y="18495"/>
                    <a:pt x="20152" y="18496"/>
                    <a:pt x="20185" y="18496"/>
                  </a:cubicBezTo>
                  <a:cubicBezTo>
                    <a:pt x="20625" y="18496"/>
                    <a:pt x="21001" y="18288"/>
                    <a:pt x="21258" y="17870"/>
                  </a:cubicBezTo>
                  <a:lnTo>
                    <a:pt x="21604" y="17317"/>
                  </a:lnTo>
                  <a:lnTo>
                    <a:pt x="21915" y="16764"/>
                  </a:lnTo>
                  <a:cubicBezTo>
                    <a:pt x="22122" y="16350"/>
                    <a:pt x="22122" y="15831"/>
                    <a:pt x="21846" y="15451"/>
                  </a:cubicBezTo>
                  <a:lnTo>
                    <a:pt x="20947" y="14206"/>
                  </a:lnTo>
                  <a:cubicBezTo>
                    <a:pt x="20981" y="14068"/>
                    <a:pt x="20981" y="14034"/>
                    <a:pt x="21051" y="13930"/>
                  </a:cubicBezTo>
                  <a:lnTo>
                    <a:pt x="22433" y="13308"/>
                  </a:lnTo>
                  <a:cubicBezTo>
                    <a:pt x="22848" y="13135"/>
                    <a:pt x="23124" y="12686"/>
                    <a:pt x="23124" y="12202"/>
                  </a:cubicBezTo>
                  <a:lnTo>
                    <a:pt x="23124" y="11580"/>
                  </a:lnTo>
                  <a:lnTo>
                    <a:pt x="23124" y="10888"/>
                  </a:lnTo>
                  <a:cubicBezTo>
                    <a:pt x="23124" y="10404"/>
                    <a:pt x="22848" y="9955"/>
                    <a:pt x="22433" y="9782"/>
                  </a:cubicBezTo>
                  <a:lnTo>
                    <a:pt x="20912" y="9091"/>
                  </a:lnTo>
                  <a:cubicBezTo>
                    <a:pt x="20912" y="9022"/>
                    <a:pt x="20878" y="9022"/>
                    <a:pt x="20878" y="8918"/>
                  </a:cubicBezTo>
                  <a:lnTo>
                    <a:pt x="21811" y="7639"/>
                  </a:lnTo>
                  <a:cubicBezTo>
                    <a:pt x="22088" y="7259"/>
                    <a:pt x="22122" y="6740"/>
                    <a:pt x="21846" y="6326"/>
                  </a:cubicBezTo>
                  <a:lnTo>
                    <a:pt x="21500" y="5773"/>
                  </a:lnTo>
                  <a:lnTo>
                    <a:pt x="21154" y="5220"/>
                  </a:lnTo>
                  <a:cubicBezTo>
                    <a:pt x="20960" y="4831"/>
                    <a:pt x="20523" y="4594"/>
                    <a:pt x="20099" y="4594"/>
                  </a:cubicBezTo>
                  <a:cubicBezTo>
                    <a:pt x="20071" y="4594"/>
                    <a:pt x="20042" y="4595"/>
                    <a:pt x="20014" y="4597"/>
                  </a:cubicBezTo>
                  <a:lnTo>
                    <a:pt x="18320" y="4770"/>
                  </a:lnTo>
                  <a:lnTo>
                    <a:pt x="18216" y="4701"/>
                  </a:lnTo>
                  <a:lnTo>
                    <a:pt x="18389" y="3042"/>
                  </a:lnTo>
                  <a:cubicBezTo>
                    <a:pt x="18458" y="2593"/>
                    <a:pt x="18216" y="2143"/>
                    <a:pt x="17801" y="1867"/>
                  </a:cubicBezTo>
                  <a:lnTo>
                    <a:pt x="17248" y="1556"/>
                  </a:lnTo>
                  <a:lnTo>
                    <a:pt x="16661" y="1210"/>
                  </a:lnTo>
                  <a:cubicBezTo>
                    <a:pt x="16477" y="1093"/>
                    <a:pt x="16261" y="1033"/>
                    <a:pt x="16044" y="1033"/>
                  </a:cubicBezTo>
                  <a:cubicBezTo>
                    <a:pt x="15812" y="1033"/>
                    <a:pt x="15578" y="1102"/>
                    <a:pt x="15382" y="1245"/>
                  </a:cubicBezTo>
                  <a:lnTo>
                    <a:pt x="13999" y="2212"/>
                  </a:lnTo>
                  <a:cubicBezTo>
                    <a:pt x="13965" y="2212"/>
                    <a:pt x="13965" y="2212"/>
                    <a:pt x="13896" y="2178"/>
                  </a:cubicBezTo>
                  <a:lnTo>
                    <a:pt x="13204" y="692"/>
                  </a:lnTo>
                  <a:cubicBezTo>
                    <a:pt x="13031" y="242"/>
                    <a:pt x="12617" y="0"/>
                    <a:pt x="1213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24"/>
            <p:cNvSpPr/>
            <p:nvPr/>
          </p:nvSpPr>
          <p:spPr>
            <a:xfrm rot="10800000">
              <a:off x="10934255" y="125337"/>
              <a:ext cx="781167" cy="781116"/>
            </a:xfrm>
            <a:custGeom>
              <a:rect b="b" l="l" r="r" t="t"/>
              <a:pathLst>
                <a:path extrusionOk="0" h="15313" w="15314">
                  <a:moveTo>
                    <a:pt x="7674" y="830"/>
                  </a:moveTo>
                  <a:cubicBezTo>
                    <a:pt x="11407" y="830"/>
                    <a:pt x="14483" y="3872"/>
                    <a:pt x="14483" y="7639"/>
                  </a:cubicBezTo>
                  <a:cubicBezTo>
                    <a:pt x="14483" y="11407"/>
                    <a:pt x="11407" y="14483"/>
                    <a:pt x="7674" y="14483"/>
                  </a:cubicBezTo>
                  <a:cubicBezTo>
                    <a:pt x="3907" y="14483"/>
                    <a:pt x="830" y="11407"/>
                    <a:pt x="830" y="7639"/>
                  </a:cubicBezTo>
                  <a:cubicBezTo>
                    <a:pt x="830" y="3872"/>
                    <a:pt x="3907" y="830"/>
                    <a:pt x="7674" y="830"/>
                  </a:cubicBezTo>
                  <a:close/>
                  <a:moveTo>
                    <a:pt x="7674" y="0"/>
                  </a:moveTo>
                  <a:cubicBezTo>
                    <a:pt x="3423" y="0"/>
                    <a:pt x="1" y="3422"/>
                    <a:pt x="1" y="7639"/>
                  </a:cubicBezTo>
                  <a:cubicBezTo>
                    <a:pt x="1" y="11891"/>
                    <a:pt x="3423" y="15313"/>
                    <a:pt x="7674" y="15313"/>
                  </a:cubicBezTo>
                  <a:cubicBezTo>
                    <a:pt x="11891" y="15313"/>
                    <a:pt x="15313" y="11856"/>
                    <a:pt x="15313" y="7639"/>
                  </a:cubicBezTo>
                  <a:cubicBezTo>
                    <a:pt x="15313" y="3422"/>
                    <a:pt x="11891" y="0"/>
                    <a:pt x="767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6" name="Google Shape;326;p24"/>
          <p:cNvSpPr txBox="1"/>
          <p:nvPr>
            <p:ph type="title"/>
          </p:nvPr>
        </p:nvSpPr>
        <p:spPr>
          <a:xfrm>
            <a:off x="720000" y="2041213"/>
            <a:ext cx="2246400" cy="431400"/>
          </a:xfrm>
          <a:prstGeom prst="rect">
            <a:avLst/>
          </a:prstGeom>
          <a:solidFill>
            <a:schemeClr val="accent4"/>
          </a:solid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327" name="Google Shape;327;p24"/>
          <p:cNvSpPr txBox="1"/>
          <p:nvPr>
            <p:ph idx="1" type="subTitle"/>
          </p:nvPr>
        </p:nvSpPr>
        <p:spPr>
          <a:xfrm>
            <a:off x="720000" y="2472621"/>
            <a:ext cx="2246400" cy="1908600"/>
          </a:xfrm>
          <a:prstGeom prst="rect">
            <a:avLst/>
          </a:prstGeom>
          <a:noFill/>
          <a:ln cap="flat" cmpd="sng" w="19050">
            <a:solidFill>
              <a:schemeClr val="accent5"/>
            </a:solidFill>
            <a:prstDash val="solid"/>
            <a:round/>
            <a:headEnd len="sm" w="sm" type="none"/>
            <a:tailEnd len="sm" w="sm" type="none"/>
          </a:ln>
        </p:spPr>
        <p:txBody>
          <a:bodyPr anchorCtr="0" anchor="t" bIns="91425" lIns="91425" spcFirstLastPara="1" rIns="91425" wrap="square" tIns="91425">
            <a:noAutofit/>
          </a:bodyPr>
          <a:lstStyle>
            <a:lvl1pPr lvl="0" rtl="0">
              <a:lnSpc>
                <a:spcPct val="100000"/>
              </a:lnSpc>
              <a:spcBef>
                <a:spcPts val="0"/>
              </a:spcBef>
              <a:spcAft>
                <a:spcPts val="0"/>
              </a:spcAft>
              <a:buClr>
                <a:schemeClr val="accent5"/>
              </a:buClr>
              <a:buSzPts val="1400"/>
              <a:buFont typeface="Montserrat"/>
              <a:buChar char="●"/>
              <a:defRPr sz="1400">
                <a:solidFill>
                  <a:schemeClr val="accent6"/>
                </a:solidFill>
                <a:latin typeface="Montserrat"/>
                <a:ea typeface="Montserrat"/>
                <a:cs typeface="Montserrat"/>
                <a:sym typeface="Montserrat"/>
              </a:defRPr>
            </a:lvl1pPr>
            <a:lvl2pPr lvl="1" rtl="0" algn="ctr">
              <a:lnSpc>
                <a:spcPct val="100000"/>
              </a:lnSpc>
              <a:spcBef>
                <a:spcPts val="0"/>
              </a:spcBef>
              <a:spcAft>
                <a:spcPts val="0"/>
              </a:spcAft>
              <a:buClr>
                <a:schemeClr val="accent6"/>
              </a:buClr>
              <a:buSzPts val="1400"/>
              <a:buFont typeface="Montserrat"/>
              <a:buChar char="○"/>
              <a:defRPr>
                <a:solidFill>
                  <a:schemeClr val="accent6"/>
                </a:solidFill>
                <a:latin typeface="Montserrat"/>
                <a:ea typeface="Montserrat"/>
                <a:cs typeface="Montserrat"/>
                <a:sym typeface="Montserrat"/>
              </a:defRPr>
            </a:lvl2pPr>
            <a:lvl3pPr lvl="2" rtl="0" algn="ctr">
              <a:lnSpc>
                <a:spcPct val="100000"/>
              </a:lnSpc>
              <a:spcBef>
                <a:spcPts val="0"/>
              </a:spcBef>
              <a:spcAft>
                <a:spcPts val="0"/>
              </a:spcAft>
              <a:buClr>
                <a:schemeClr val="accent6"/>
              </a:buClr>
              <a:buSzPts val="1400"/>
              <a:buFont typeface="Montserrat"/>
              <a:buChar char="■"/>
              <a:defRPr>
                <a:solidFill>
                  <a:schemeClr val="accent6"/>
                </a:solidFill>
                <a:latin typeface="Montserrat"/>
                <a:ea typeface="Montserrat"/>
                <a:cs typeface="Montserrat"/>
                <a:sym typeface="Montserrat"/>
              </a:defRPr>
            </a:lvl3pPr>
            <a:lvl4pPr lvl="3" rtl="0" algn="ctr">
              <a:lnSpc>
                <a:spcPct val="100000"/>
              </a:lnSpc>
              <a:spcBef>
                <a:spcPts val="0"/>
              </a:spcBef>
              <a:spcAft>
                <a:spcPts val="0"/>
              </a:spcAft>
              <a:buClr>
                <a:schemeClr val="accent6"/>
              </a:buClr>
              <a:buSzPts val="1400"/>
              <a:buFont typeface="Montserrat"/>
              <a:buChar char="●"/>
              <a:defRPr>
                <a:solidFill>
                  <a:schemeClr val="accent6"/>
                </a:solidFill>
                <a:latin typeface="Montserrat"/>
                <a:ea typeface="Montserrat"/>
                <a:cs typeface="Montserrat"/>
                <a:sym typeface="Montserrat"/>
              </a:defRPr>
            </a:lvl4pPr>
            <a:lvl5pPr lvl="4" rtl="0" algn="ctr">
              <a:lnSpc>
                <a:spcPct val="100000"/>
              </a:lnSpc>
              <a:spcBef>
                <a:spcPts val="0"/>
              </a:spcBef>
              <a:spcAft>
                <a:spcPts val="0"/>
              </a:spcAft>
              <a:buClr>
                <a:schemeClr val="accent6"/>
              </a:buClr>
              <a:buSzPts val="1400"/>
              <a:buFont typeface="Montserrat"/>
              <a:buChar char="○"/>
              <a:defRPr>
                <a:solidFill>
                  <a:schemeClr val="accent6"/>
                </a:solidFill>
                <a:latin typeface="Montserrat"/>
                <a:ea typeface="Montserrat"/>
                <a:cs typeface="Montserrat"/>
                <a:sym typeface="Montserrat"/>
              </a:defRPr>
            </a:lvl5pPr>
            <a:lvl6pPr lvl="5" rtl="0" algn="ctr">
              <a:lnSpc>
                <a:spcPct val="100000"/>
              </a:lnSpc>
              <a:spcBef>
                <a:spcPts val="0"/>
              </a:spcBef>
              <a:spcAft>
                <a:spcPts val="0"/>
              </a:spcAft>
              <a:buClr>
                <a:schemeClr val="accent6"/>
              </a:buClr>
              <a:buSzPts val="1400"/>
              <a:buFont typeface="Montserrat"/>
              <a:buChar char="■"/>
              <a:defRPr>
                <a:solidFill>
                  <a:schemeClr val="accent6"/>
                </a:solidFill>
                <a:latin typeface="Montserrat"/>
                <a:ea typeface="Montserrat"/>
                <a:cs typeface="Montserrat"/>
                <a:sym typeface="Montserrat"/>
              </a:defRPr>
            </a:lvl6pPr>
            <a:lvl7pPr lvl="6" rtl="0" algn="ctr">
              <a:lnSpc>
                <a:spcPct val="100000"/>
              </a:lnSpc>
              <a:spcBef>
                <a:spcPts val="0"/>
              </a:spcBef>
              <a:spcAft>
                <a:spcPts val="0"/>
              </a:spcAft>
              <a:buClr>
                <a:schemeClr val="accent6"/>
              </a:buClr>
              <a:buSzPts val="1400"/>
              <a:buFont typeface="Montserrat"/>
              <a:buChar char="●"/>
              <a:defRPr>
                <a:solidFill>
                  <a:schemeClr val="accent6"/>
                </a:solidFill>
                <a:latin typeface="Montserrat"/>
                <a:ea typeface="Montserrat"/>
                <a:cs typeface="Montserrat"/>
                <a:sym typeface="Montserrat"/>
              </a:defRPr>
            </a:lvl7pPr>
            <a:lvl8pPr lvl="7" rtl="0" algn="ctr">
              <a:lnSpc>
                <a:spcPct val="100000"/>
              </a:lnSpc>
              <a:spcBef>
                <a:spcPts val="0"/>
              </a:spcBef>
              <a:spcAft>
                <a:spcPts val="0"/>
              </a:spcAft>
              <a:buClr>
                <a:schemeClr val="accent6"/>
              </a:buClr>
              <a:buSzPts val="1400"/>
              <a:buFont typeface="Montserrat"/>
              <a:buChar char="○"/>
              <a:defRPr>
                <a:solidFill>
                  <a:schemeClr val="accent6"/>
                </a:solidFill>
                <a:latin typeface="Montserrat"/>
                <a:ea typeface="Montserrat"/>
                <a:cs typeface="Montserrat"/>
                <a:sym typeface="Montserrat"/>
              </a:defRPr>
            </a:lvl8pPr>
            <a:lvl9pPr lvl="8" rtl="0" algn="ctr">
              <a:lnSpc>
                <a:spcPct val="100000"/>
              </a:lnSpc>
              <a:spcBef>
                <a:spcPts val="0"/>
              </a:spcBef>
              <a:spcAft>
                <a:spcPts val="0"/>
              </a:spcAft>
              <a:buClr>
                <a:schemeClr val="accent6"/>
              </a:buClr>
              <a:buSzPts val="1400"/>
              <a:buFont typeface="Montserrat"/>
              <a:buChar char="■"/>
              <a:defRPr>
                <a:solidFill>
                  <a:schemeClr val="accent6"/>
                </a:solidFill>
                <a:latin typeface="Montserrat"/>
                <a:ea typeface="Montserrat"/>
                <a:cs typeface="Montserrat"/>
                <a:sym typeface="Montserrat"/>
              </a:defRPr>
            </a:lvl9pPr>
          </a:lstStyle>
          <a:p/>
        </p:txBody>
      </p:sp>
      <p:sp>
        <p:nvSpPr>
          <p:cNvPr id="328" name="Google Shape;328;p24"/>
          <p:cNvSpPr txBox="1"/>
          <p:nvPr>
            <p:ph idx="2" type="title"/>
          </p:nvPr>
        </p:nvSpPr>
        <p:spPr>
          <a:xfrm>
            <a:off x="6177600" y="2041213"/>
            <a:ext cx="2246400" cy="431400"/>
          </a:xfrm>
          <a:prstGeom prst="rect">
            <a:avLst/>
          </a:prstGeom>
          <a:solidFill>
            <a:schemeClr val="accent4"/>
          </a:solid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329" name="Google Shape;329;p24"/>
          <p:cNvSpPr txBox="1"/>
          <p:nvPr>
            <p:ph idx="3" type="subTitle"/>
          </p:nvPr>
        </p:nvSpPr>
        <p:spPr>
          <a:xfrm>
            <a:off x="6177600" y="2472621"/>
            <a:ext cx="2246400" cy="1908600"/>
          </a:xfrm>
          <a:prstGeom prst="rect">
            <a:avLst/>
          </a:prstGeom>
          <a:noFill/>
          <a:ln cap="flat" cmpd="sng" w="19050">
            <a:solidFill>
              <a:schemeClr val="accent5"/>
            </a:solidFill>
            <a:prstDash val="solid"/>
            <a:round/>
            <a:headEnd len="sm" w="sm" type="none"/>
            <a:tailEnd len="sm" w="sm" type="none"/>
          </a:ln>
        </p:spPr>
        <p:txBody>
          <a:bodyPr anchorCtr="0" anchor="t" bIns="91425" lIns="91425" spcFirstLastPara="1" rIns="91425" wrap="square" tIns="91425">
            <a:noAutofit/>
          </a:bodyPr>
          <a:lstStyle>
            <a:lvl1pPr lvl="0" rtl="0">
              <a:lnSpc>
                <a:spcPct val="100000"/>
              </a:lnSpc>
              <a:spcBef>
                <a:spcPts val="0"/>
              </a:spcBef>
              <a:spcAft>
                <a:spcPts val="0"/>
              </a:spcAft>
              <a:buClr>
                <a:schemeClr val="accent5"/>
              </a:buClr>
              <a:buSzPts val="1400"/>
              <a:buFont typeface="Montserrat"/>
              <a:buChar char="●"/>
              <a:defRPr sz="1400">
                <a:solidFill>
                  <a:schemeClr val="accent6"/>
                </a:solidFill>
                <a:latin typeface="Montserrat"/>
                <a:ea typeface="Montserrat"/>
                <a:cs typeface="Montserrat"/>
                <a:sym typeface="Montserrat"/>
              </a:defRPr>
            </a:lvl1pPr>
            <a:lvl2pPr lvl="1" rtl="0" algn="ctr">
              <a:lnSpc>
                <a:spcPct val="100000"/>
              </a:lnSpc>
              <a:spcBef>
                <a:spcPts val="0"/>
              </a:spcBef>
              <a:spcAft>
                <a:spcPts val="0"/>
              </a:spcAft>
              <a:buClr>
                <a:schemeClr val="accent6"/>
              </a:buClr>
              <a:buSzPts val="1400"/>
              <a:buFont typeface="Montserrat"/>
              <a:buChar char="○"/>
              <a:defRPr>
                <a:solidFill>
                  <a:schemeClr val="accent6"/>
                </a:solidFill>
                <a:latin typeface="Montserrat"/>
                <a:ea typeface="Montserrat"/>
                <a:cs typeface="Montserrat"/>
                <a:sym typeface="Montserrat"/>
              </a:defRPr>
            </a:lvl2pPr>
            <a:lvl3pPr lvl="2" rtl="0" algn="ctr">
              <a:lnSpc>
                <a:spcPct val="100000"/>
              </a:lnSpc>
              <a:spcBef>
                <a:spcPts val="0"/>
              </a:spcBef>
              <a:spcAft>
                <a:spcPts val="0"/>
              </a:spcAft>
              <a:buClr>
                <a:schemeClr val="accent6"/>
              </a:buClr>
              <a:buSzPts val="1400"/>
              <a:buFont typeface="Montserrat"/>
              <a:buChar char="■"/>
              <a:defRPr>
                <a:solidFill>
                  <a:schemeClr val="accent6"/>
                </a:solidFill>
                <a:latin typeface="Montserrat"/>
                <a:ea typeface="Montserrat"/>
                <a:cs typeface="Montserrat"/>
                <a:sym typeface="Montserrat"/>
              </a:defRPr>
            </a:lvl3pPr>
            <a:lvl4pPr lvl="3" rtl="0" algn="ctr">
              <a:lnSpc>
                <a:spcPct val="100000"/>
              </a:lnSpc>
              <a:spcBef>
                <a:spcPts val="0"/>
              </a:spcBef>
              <a:spcAft>
                <a:spcPts val="0"/>
              </a:spcAft>
              <a:buClr>
                <a:schemeClr val="accent6"/>
              </a:buClr>
              <a:buSzPts val="1400"/>
              <a:buFont typeface="Montserrat"/>
              <a:buChar char="●"/>
              <a:defRPr>
                <a:solidFill>
                  <a:schemeClr val="accent6"/>
                </a:solidFill>
                <a:latin typeface="Montserrat"/>
                <a:ea typeface="Montserrat"/>
                <a:cs typeface="Montserrat"/>
                <a:sym typeface="Montserrat"/>
              </a:defRPr>
            </a:lvl4pPr>
            <a:lvl5pPr lvl="4" rtl="0" algn="ctr">
              <a:lnSpc>
                <a:spcPct val="100000"/>
              </a:lnSpc>
              <a:spcBef>
                <a:spcPts val="0"/>
              </a:spcBef>
              <a:spcAft>
                <a:spcPts val="0"/>
              </a:spcAft>
              <a:buClr>
                <a:schemeClr val="accent6"/>
              </a:buClr>
              <a:buSzPts val="1400"/>
              <a:buFont typeface="Montserrat"/>
              <a:buChar char="○"/>
              <a:defRPr>
                <a:solidFill>
                  <a:schemeClr val="accent6"/>
                </a:solidFill>
                <a:latin typeface="Montserrat"/>
                <a:ea typeface="Montserrat"/>
                <a:cs typeface="Montserrat"/>
                <a:sym typeface="Montserrat"/>
              </a:defRPr>
            </a:lvl5pPr>
            <a:lvl6pPr lvl="5" rtl="0" algn="ctr">
              <a:lnSpc>
                <a:spcPct val="100000"/>
              </a:lnSpc>
              <a:spcBef>
                <a:spcPts val="0"/>
              </a:spcBef>
              <a:spcAft>
                <a:spcPts val="0"/>
              </a:spcAft>
              <a:buClr>
                <a:schemeClr val="accent6"/>
              </a:buClr>
              <a:buSzPts val="1400"/>
              <a:buFont typeface="Montserrat"/>
              <a:buChar char="■"/>
              <a:defRPr>
                <a:solidFill>
                  <a:schemeClr val="accent6"/>
                </a:solidFill>
                <a:latin typeface="Montserrat"/>
                <a:ea typeface="Montserrat"/>
                <a:cs typeface="Montserrat"/>
                <a:sym typeface="Montserrat"/>
              </a:defRPr>
            </a:lvl6pPr>
            <a:lvl7pPr lvl="6" rtl="0" algn="ctr">
              <a:lnSpc>
                <a:spcPct val="100000"/>
              </a:lnSpc>
              <a:spcBef>
                <a:spcPts val="0"/>
              </a:spcBef>
              <a:spcAft>
                <a:spcPts val="0"/>
              </a:spcAft>
              <a:buClr>
                <a:schemeClr val="accent6"/>
              </a:buClr>
              <a:buSzPts val="1400"/>
              <a:buFont typeface="Montserrat"/>
              <a:buChar char="●"/>
              <a:defRPr>
                <a:solidFill>
                  <a:schemeClr val="accent6"/>
                </a:solidFill>
                <a:latin typeface="Montserrat"/>
                <a:ea typeface="Montserrat"/>
                <a:cs typeface="Montserrat"/>
                <a:sym typeface="Montserrat"/>
              </a:defRPr>
            </a:lvl7pPr>
            <a:lvl8pPr lvl="7" rtl="0" algn="ctr">
              <a:lnSpc>
                <a:spcPct val="100000"/>
              </a:lnSpc>
              <a:spcBef>
                <a:spcPts val="0"/>
              </a:spcBef>
              <a:spcAft>
                <a:spcPts val="0"/>
              </a:spcAft>
              <a:buClr>
                <a:schemeClr val="accent6"/>
              </a:buClr>
              <a:buSzPts val="1400"/>
              <a:buFont typeface="Montserrat"/>
              <a:buChar char="○"/>
              <a:defRPr>
                <a:solidFill>
                  <a:schemeClr val="accent6"/>
                </a:solidFill>
                <a:latin typeface="Montserrat"/>
                <a:ea typeface="Montserrat"/>
                <a:cs typeface="Montserrat"/>
                <a:sym typeface="Montserrat"/>
              </a:defRPr>
            </a:lvl8pPr>
            <a:lvl9pPr lvl="8" rtl="0" algn="ctr">
              <a:lnSpc>
                <a:spcPct val="100000"/>
              </a:lnSpc>
              <a:spcBef>
                <a:spcPts val="0"/>
              </a:spcBef>
              <a:spcAft>
                <a:spcPts val="0"/>
              </a:spcAft>
              <a:buClr>
                <a:schemeClr val="accent6"/>
              </a:buClr>
              <a:buSzPts val="1400"/>
              <a:buFont typeface="Montserrat"/>
              <a:buChar char="■"/>
              <a:defRPr>
                <a:solidFill>
                  <a:schemeClr val="accent6"/>
                </a:solidFill>
                <a:latin typeface="Montserrat"/>
                <a:ea typeface="Montserrat"/>
                <a:cs typeface="Montserrat"/>
                <a:sym typeface="Montserrat"/>
              </a:defRPr>
            </a:lvl9pPr>
          </a:lstStyle>
          <a:p/>
        </p:txBody>
      </p:sp>
      <p:sp>
        <p:nvSpPr>
          <p:cNvPr id="330" name="Google Shape;330;p24"/>
          <p:cNvSpPr txBox="1"/>
          <p:nvPr>
            <p:ph idx="4" type="title"/>
          </p:nvPr>
        </p:nvSpPr>
        <p:spPr>
          <a:xfrm>
            <a:off x="3448800" y="2041213"/>
            <a:ext cx="2246400" cy="431400"/>
          </a:xfrm>
          <a:prstGeom prst="rect">
            <a:avLst/>
          </a:prstGeom>
          <a:solidFill>
            <a:schemeClr val="accent4"/>
          </a:solid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331" name="Google Shape;331;p24"/>
          <p:cNvSpPr txBox="1"/>
          <p:nvPr>
            <p:ph idx="5" type="subTitle"/>
          </p:nvPr>
        </p:nvSpPr>
        <p:spPr>
          <a:xfrm>
            <a:off x="3448800" y="2472651"/>
            <a:ext cx="2246400" cy="1908600"/>
          </a:xfrm>
          <a:prstGeom prst="rect">
            <a:avLst/>
          </a:prstGeom>
          <a:noFill/>
          <a:ln cap="flat" cmpd="sng" w="19050">
            <a:solidFill>
              <a:schemeClr val="accent5"/>
            </a:solidFill>
            <a:prstDash val="solid"/>
            <a:round/>
            <a:headEnd len="sm" w="sm" type="none"/>
            <a:tailEnd len="sm" w="sm" type="none"/>
          </a:ln>
        </p:spPr>
        <p:txBody>
          <a:bodyPr anchorCtr="0" anchor="t" bIns="91425" lIns="91425" spcFirstLastPara="1" rIns="91425" wrap="square" tIns="91425">
            <a:noAutofit/>
          </a:bodyPr>
          <a:lstStyle>
            <a:lvl1pPr lvl="0" rtl="0">
              <a:lnSpc>
                <a:spcPct val="100000"/>
              </a:lnSpc>
              <a:spcBef>
                <a:spcPts val="0"/>
              </a:spcBef>
              <a:spcAft>
                <a:spcPts val="0"/>
              </a:spcAft>
              <a:buClr>
                <a:schemeClr val="accent5"/>
              </a:buClr>
              <a:buSzPts val="1400"/>
              <a:buFont typeface="Montserrat"/>
              <a:buChar char="●"/>
              <a:defRPr sz="1400">
                <a:solidFill>
                  <a:schemeClr val="accent6"/>
                </a:solidFill>
                <a:latin typeface="Montserrat"/>
                <a:ea typeface="Montserrat"/>
                <a:cs typeface="Montserrat"/>
                <a:sym typeface="Montserrat"/>
              </a:defRPr>
            </a:lvl1pPr>
            <a:lvl2pPr lvl="1" rtl="0" algn="ctr">
              <a:lnSpc>
                <a:spcPct val="100000"/>
              </a:lnSpc>
              <a:spcBef>
                <a:spcPts val="0"/>
              </a:spcBef>
              <a:spcAft>
                <a:spcPts val="0"/>
              </a:spcAft>
              <a:buClr>
                <a:schemeClr val="accent6"/>
              </a:buClr>
              <a:buSzPts val="1400"/>
              <a:buFont typeface="Montserrat"/>
              <a:buChar char="○"/>
              <a:defRPr>
                <a:solidFill>
                  <a:schemeClr val="accent6"/>
                </a:solidFill>
                <a:latin typeface="Montserrat"/>
                <a:ea typeface="Montserrat"/>
                <a:cs typeface="Montserrat"/>
                <a:sym typeface="Montserrat"/>
              </a:defRPr>
            </a:lvl2pPr>
            <a:lvl3pPr lvl="2" rtl="0" algn="ctr">
              <a:lnSpc>
                <a:spcPct val="100000"/>
              </a:lnSpc>
              <a:spcBef>
                <a:spcPts val="0"/>
              </a:spcBef>
              <a:spcAft>
                <a:spcPts val="0"/>
              </a:spcAft>
              <a:buClr>
                <a:schemeClr val="accent6"/>
              </a:buClr>
              <a:buSzPts val="1400"/>
              <a:buFont typeface="Montserrat"/>
              <a:buChar char="■"/>
              <a:defRPr>
                <a:solidFill>
                  <a:schemeClr val="accent6"/>
                </a:solidFill>
                <a:latin typeface="Montserrat"/>
                <a:ea typeface="Montserrat"/>
                <a:cs typeface="Montserrat"/>
                <a:sym typeface="Montserrat"/>
              </a:defRPr>
            </a:lvl3pPr>
            <a:lvl4pPr lvl="3" rtl="0" algn="ctr">
              <a:lnSpc>
                <a:spcPct val="100000"/>
              </a:lnSpc>
              <a:spcBef>
                <a:spcPts val="0"/>
              </a:spcBef>
              <a:spcAft>
                <a:spcPts val="0"/>
              </a:spcAft>
              <a:buClr>
                <a:schemeClr val="accent6"/>
              </a:buClr>
              <a:buSzPts val="1400"/>
              <a:buFont typeface="Montserrat"/>
              <a:buChar char="●"/>
              <a:defRPr>
                <a:solidFill>
                  <a:schemeClr val="accent6"/>
                </a:solidFill>
                <a:latin typeface="Montserrat"/>
                <a:ea typeface="Montserrat"/>
                <a:cs typeface="Montserrat"/>
                <a:sym typeface="Montserrat"/>
              </a:defRPr>
            </a:lvl4pPr>
            <a:lvl5pPr lvl="4" rtl="0" algn="ctr">
              <a:lnSpc>
                <a:spcPct val="100000"/>
              </a:lnSpc>
              <a:spcBef>
                <a:spcPts val="0"/>
              </a:spcBef>
              <a:spcAft>
                <a:spcPts val="0"/>
              </a:spcAft>
              <a:buClr>
                <a:schemeClr val="accent6"/>
              </a:buClr>
              <a:buSzPts val="1400"/>
              <a:buFont typeface="Montserrat"/>
              <a:buChar char="○"/>
              <a:defRPr>
                <a:solidFill>
                  <a:schemeClr val="accent6"/>
                </a:solidFill>
                <a:latin typeface="Montserrat"/>
                <a:ea typeface="Montserrat"/>
                <a:cs typeface="Montserrat"/>
                <a:sym typeface="Montserrat"/>
              </a:defRPr>
            </a:lvl5pPr>
            <a:lvl6pPr lvl="5" rtl="0" algn="ctr">
              <a:lnSpc>
                <a:spcPct val="100000"/>
              </a:lnSpc>
              <a:spcBef>
                <a:spcPts val="0"/>
              </a:spcBef>
              <a:spcAft>
                <a:spcPts val="0"/>
              </a:spcAft>
              <a:buClr>
                <a:schemeClr val="accent6"/>
              </a:buClr>
              <a:buSzPts val="1400"/>
              <a:buFont typeface="Montserrat"/>
              <a:buChar char="■"/>
              <a:defRPr>
                <a:solidFill>
                  <a:schemeClr val="accent6"/>
                </a:solidFill>
                <a:latin typeface="Montserrat"/>
                <a:ea typeface="Montserrat"/>
                <a:cs typeface="Montserrat"/>
                <a:sym typeface="Montserrat"/>
              </a:defRPr>
            </a:lvl6pPr>
            <a:lvl7pPr lvl="6" rtl="0" algn="ctr">
              <a:lnSpc>
                <a:spcPct val="100000"/>
              </a:lnSpc>
              <a:spcBef>
                <a:spcPts val="0"/>
              </a:spcBef>
              <a:spcAft>
                <a:spcPts val="0"/>
              </a:spcAft>
              <a:buClr>
                <a:schemeClr val="accent6"/>
              </a:buClr>
              <a:buSzPts val="1400"/>
              <a:buFont typeface="Montserrat"/>
              <a:buChar char="●"/>
              <a:defRPr>
                <a:solidFill>
                  <a:schemeClr val="accent6"/>
                </a:solidFill>
                <a:latin typeface="Montserrat"/>
                <a:ea typeface="Montserrat"/>
                <a:cs typeface="Montserrat"/>
                <a:sym typeface="Montserrat"/>
              </a:defRPr>
            </a:lvl7pPr>
            <a:lvl8pPr lvl="7" rtl="0" algn="ctr">
              <a:lnSpc>
                <a:spcPct val="100000"/>
              </a:lnSpc>
              <a:spcBef>
                <a:spcPts val="0"/>
              </a:spcBef>
              <a:spcAft>
                <a:spcPts val="0"/>
              </a:spcAft>
              <a:buClr>
                <a:schemeClr val="accent6"/>
              </a:buClr>
              <a:buSzPts val="1400"/>
              <a:buFont typeface="Montserrat"/>
              <a:buChar char="○"/>
              <a:defRPr>
                <a:solidFill>
                  <a:schemeClr val="accent6"/>
                </a:solidFill>
                <a:latin typeface="Montserrat"/>
                <a:ea typeface="Montserrat"/>
                <a:cs typeface="Montserrat"/>
                <a:sym typeface="Montserrat"/>
              </a:defRPr>
            </a:lvl8pPr>
            <a:lvl9pPr lvl="8" rtl="0" algn="ctr">
              <a:lnSpc>
                <a:spcPct val="100000"/>
              </a:lnSpc>
              <a:spcBef>
                <a:spcPts val="0"/>
              </a:spcBef>
              <a:spcAft>
                <a:spcPts val="0"/>
              </a:spcAft>
              <a:buClr>
                <a:schemeClr val="accent6"/>
              </a:buClr>
              <a:buSzPts val="1400"/>
              <a:buFont typeface="Montserrat"/>
              <a:buChar char="■"/>
              <a:defRPr>
                <a:solidFill>
                  <a:schemeClr val="accent6"/>
                </a:solidFill>
                <a:latin typeface="Montserrat"/>
                <a:ea typeface="Montserrat"/>
                <a:cs typeface="Montserrat"/>
                <a:sym typeface="Montserrat"/>
              </a:defRPr>
            </a:lvl9pPr>
          </a:lstStyle>
          <a:p/>
        </p:txBody>
      </p:sp>
      <p:sp>
        <p:nvSpPr>
          <p:cNvPr id="332" name="Google Shape;332;p24"/>
          <p:cNvSpPr txBox="1"/>
          <p:nvPr>
            <p:ph idx="6" type="title"/>
          </p:nvPr>
        </p:nvSpPr>
        <p:spPr>
          <a:xfrm>
            <a:off x="720000" y="540000"/>
            <a:ext cx="7704000" cy="676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3_2">
    <p:spTree>
      <p:nvGrpSpPr>
        <p:cNvPr id="333" name="Shape 333"/>
        <p:cNvGrpSpPr/>
        <p:nvPr/>
      </p:nvGrpSpPr>
      <p:grpSpPr>
        <a:xfrm>
          <a:off x="0" y="0"/>
          <a:ext cx="0" cy="0"/>
          <a:chOff x="0" y="0"/>
          <a:chExt cx="0" cy="0"/>
        </a:xfrm>
      </p:grpSpPr>
      <p:sp>
        <p:nvSpPr>
          <p:cNvPr id="334" name="Google Shape;334;p25"/>
          <p:cNvSpPr/>
          <p:nvPr/>
        </p:nvSpPr>
        <p:spPr>
          <a:xfrm>
            <a:off x="6668524" y="3014182"/>
            <a:ext cx="2475550" cy="2129386"/>
          </a:xfrm>
          <a:custGeom>
            <a:rect b="b" l="l" r="r" t="t"/>
            <a:pathLst>
              <a:path extrusionOk="0" h="39455" w="45869">
                <a:moveTo>
                  <a:pt x="45868" y="1"/>
                </a:moveTo>
                <a:cubicBezTo>
                  <a:pt x="44865" y="1"/>
                  <a:pt x="43832" y="61"/>
                  <a:pt x="42829" y="244"/>
                </a:cubicBezTo>
                <a:cubicBezTo>
                  <a:pt x="35868" y="1217"/>
                  <a:pt x="29546" y="5107"/>
                  <a:pt x="24895" y="10366"/>
                </a:cubicBezTo>
                <a:cubicBezTo>
                  <a:pt x="21825" y="13922"/>
                  <a:pt x="19089" y="18329"/>
                  <a:pt x="14530" y="19575"/>
                </a:cubicBezTo>
                <a:cubicBezTo>
                  <a:pt x="12038" y="20244"/>
                  <a:pt x="9241" y="19819"/>
                  <a:pt x="6962" y="21004"/>
                </a:cubicBezTo>
                <a:cubicBezTo>
                  <a:pt x="4104" y="22463"/>
                  <a:pt x="2858" y="25867"/>
                  <a:pt x="2372" y="29059"/>
                </a:cubicBezTo>
                <a:cubicBezTo>
                  <a:pt x="1916" y="32250"/>
                  <a:pt x="1946" y="35594"/>
                  <a:pt x="548" y="38481"/>
                </a:cubicBezTo>
                <a:cubicBezTo>
                  <a:pt x="396" y="38846"/>
                  <a:pt x="214" y="39120"/>
                  <a:pt x="1" y="39454"/>
                </a:cubicBezTo>
                <a:lnTo>
                  <a:pt x="45868" y="39454"/>
                </a:lnTo>
                <a:lnTo>
                  <a:pt x="45868" y="39363"/>
                </a:lnTo>
                <a:lnTo>
                  <a:pt x="4586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25"/>
          <p:cNvSpPr/>
          <p:nvPr/>
        </p:nvSpPr>
        <p:spPr>
          <a:xfrm flipH="1">
            <a:off x="-100" y="4944"/>
            <a:ext cx="2831980" cy="3015229"/>
          </a:xfrm>
          <a:custGeom>
            <a:rect b="b" l="l" r="r" t="t"/>
            <a:pathLst>
              <a:path extrusionOk="0" h="41004" w="38512">
                <a:moveTo>
                  <a:pt x="1125" y="0"/>
                </a:moveTo>
                <a:cubicBezTo>
                  <a:pt x="0" y="4377"/>
                  <a:pt x="2462" y="9119"/>
                  <a:pt x="5958" y="12037"/>
                </a:cubicBezTo>
                <a:cubicBezTo>
                  <a:pt x="9636" y="15077"/>
                  <a:pt x="14286" y="16688"/>
                  <a:pt x="18602" y="18724"/>
                </a:cubicBezTo>
                <a:cubicBezTo>
                  <a:pt x="21125" y="19909"/>
                  <a:pt x="23861" y="21703"/>
                  <a:pt x="24043" y="24438"/>
                </a:cubicBezTo>
                <a:cubicBezTo>
                  <a:pt x="24226" y="26748"/>
                  <a:pt x="22493" y="28876"/>
                  <a:pt x="22432" y="31186"/>
                </a:cubicBezTo>
                <a:cubicBezTo>
                  <a:pt x="22402" y="34347"/>
                  <a:pt x="25411" y="36627"/>
                  <a:pt x="28268" y="37964"/>
                </a:cubicBezTo>
                <a:cubicBezTo>
                  <a:pt x="31490" y="39484"/>
                  <a:pt x="34955" y="40518"/>
                  <a:pt x="38512" y="41004"/>
                </a:cubicBezTo>
                <a:lnTo>
                  <a:pt x="3851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6" name="Google Shape;336;p25"/>
          <p:cNvGrpSpPr/>
          <p:nvPr/>
        </p:nvGrpSpPr>
        <p:grpSpPr>
          <a:xfrm flipH="1" rot="10800000">
            <a:off x="-517750" y="-1121575"/>
            <a:ext cx="2475510" cy="2262186"/>
            <a:chOff x="7355300" y="3662050"/>
            <a:chExt cx="2475510" cy="2262186"/>
          </a:xfrm>
        </p:grpSpPr>
        <p:sp>
          <p:nvSpPr>
            <p:cNvPr id="337" name="Google Shape;337;p25"/>
            <p:cNvSpPr/>
            <p:nvPr/>
          </p:nvSpPr>
          <p:spPr>
            <a:xfrm>
              <a:off x="8284492" y="4386693"/>
              <a:ext cx="1546317" cy="1537543"/>
            </a:xfrm>
            <a:custGeom>
              <a:rect b="b" l="l" r="r" t="t"/>
              <a:pathLst>
                <a:path extrusionOk="0" h="30142" w="30314">
                  <a:moveTo>
                    <a:pt x="14935" y="9279"/>
                  </a:moveTo>
                  <a:cubicBezTo>
                    <a:pt x="15274" y="9279"/>
                    <a:pt x="15619" y="9308"/>
                    <a:pt x="15969" y="9368"/>
                  </a:cubicBezTo>
                  <a:cubicBezTo>
                    <a:pt x="18423" y="9817"/>
                    <a:pt x="20394" y="11787"/>
                    <a:pt x="20808" y="14207"/>
                  </a:cubicBezTo>
                  <a:cubicBezTo>
                    <a:pt x="21377" y="17933"/>
                    <a:pt x="18542" y="21139"/>
                    <a:pt x="14990" y="21139"/>
                  </a:cubicBezTo>
                  <a:cubicBezTo>
                    <a:pt x="14654" y="21139"/>
                    <a:pt x="14311" y="21110"/>
                    <a:pt x="13965" y="21051"/>
                  </a:cubicBezTo>
                  <a:cubicBezTo>
                    <a:pt x="11510" y="20636"/>
                    <a:pt x="9506" y="18666"/>
                    <a:pt x="9125" y="16211"/>
                  </a:cubicBezTo>
                  <a:cubicBezTo>
                    <a:pt x="8525" y="12486"/>
                    <a:pt x="11358" y="9279"/>
                    <a:pt x="14935" y="9279"/>
                  </a:cubicBezTo>
                  <a:close/>
                  <a:moveTo>
                    <a:pt x="14172" y="0"/>
                  </a:moveTo>
                  <a:cubicBezTo>
                    <a:pt x="13584" y="0"/>
                    <a:pt x="12997" y="346"/>
                    <a:pt x="12755" y="899"/>
                  </a:cubicBezTo>
                  <a:lnTo>
                    <a:pt x="11856" y="2904"/>
                  </a:lnTo>
                  <a:cubicBezTo>
                    <a:pt x="11752" y="2939"/>
                    <a:pt x="11718" y="2939"/>
                    <a:pt x="11649" y="2939"/>
                  </a:cubicBezTo>
                  <a:lnTo>
                    <a:pt x="9920" y="1694"/>
                  </a:lnTo>
                  <a:cubicBezTo>
                    <a:pt x="9616" y="1485"/>
                    <a:pt x="9291" y="1380"/>
                    <a:pt x="8974" y="1380"/>
                  </a:cubicBezTo>
                  <a:cubicBezTo>
                    <a:pt x="8714" y="1380"/>
                    <a:pt x="8460" y="1450"/>
                    <a:pt x="8227" y="1590"/>
                  </a:cubicBezTo>
                  <a:lnTo>
                    <a:pt x="7466" y="2040"/>
                  </a:lnTo>
                  <a:lnTo>
                    <a:pt x="6740" y="2455"/>
                  </a:lnTo>
                  <a:cubicBezTo>
                    <a:pt x="6222" y="2766"/>
                    <a:pt x="5911" y="3353"/>
                    <a:pt x="5980" y="3975"/>
                  </a:cubicBezTo>
                  <a:lnTo>
                    <a:pt x="6187" y="6049"/>
                  </a:lnTo>
                  <a:lnTo>
                    <a:pt x="5980" y="6257"/>
                  </a:lnTo>
                  <a:lnTo>
                    <a:pt x="3941" y="6049"/>
                  </a:lnTo>
                  <a:cubicBezTo>
                    <a:pt x="3906" y="6047"/>
                    <a:pt x="3871" y="6046"/>
                    <a:pt x="3837" y="6046"/>
                  </a:cubicBezTo>
                  <a:cubicBezTo>
                    <a:pt x="3254" y="6046"/>
                    <a:pt x="2713" y="6320"/>
                    <a:pt x="2420" y="6810"/>
                  </a:cubicBezTo>
                  <a:lnTo>
                    <a:pt x="2005" y="7570"/>
                  </a:lnTo>
                  <a:lnTo>
                    <a:pt x="1556" y="8296"/>
                  </a:lnTo>
                  <a:cubicBezTo>
                    <a:pt x="1245" y="8815"/>
                    <a:pt x="1314" y="9506"/>
                    <a:pt x="1659" y="9990"/>
                  </a:cubicBezTo>
                  <a:lnTo>
                    <a:pt x="2835" y="11580"/>
                  </a:lnTo>
                  <a:cubicBezTo>
                    <a:pt x="2765" y="11753"/>
                    <a:pt x="2731" y="11822"/>
                    <a:pt x="2696" y="12064"/>
                  </a:cubicBezTo>
                  <a:lnTo>
                    <a:pt x="933" y="12824"/>
                  </a:lnTo>
                  <a:cubicBezTo>
                    <a:pt x="346" y="13101"/>
                    <a:pt x="0" y="13654"/>
                    <a:pt x="0" y="14241"/>
                  </a:cubicBezTo>
                  <a:lnTo>
                    <a:pt x="0" y="15105"/>
                  </a:lnTo>
                  <a:lnTo>
                    <a:pt x="0" y="15970"/>
                  </a:lnTo>
                  <a:cubicBezTo>
                    <a:pt x="0" y="16592"/>
                    <a:pt x="346" y="17145"/>
                    <a:pt x="933" y="17421"/>
                  </a:cubicBezTo>
                  <a:lnTo>
                    <a:pt x="2662" y="18182"/>
                  </a:lnTo>
                  <a:cubicBezTo>
                    <a:pt x="2696" y="18389"/>
                    <a:pt x="2731" y="18527"/>
                    <a:pt x="2835" y="18735"/>
                  </a:cubicBezTo>
                  <a:lnTo>
                    <a:pt x="1728" y="20221"/>
                  </a:lnTo>
                  <a:cubicBezTo>
                    <a:pt x="1383" y="20739"/>
                    <a:pt x="1348" y="21396"/>
                    <a:pt x="1659" y="21915"/>
                  </a:cubicBezTo>
                  <a:lnTo>
                    <a:pt x="2074" y="22641"/>
                  </a:lnTo>
                  <a:lnTo>
                    <a:pt x="2523" y="23366"/>
                  </a:lnTo>
                  <a:cubicBezTo>
                    <a:pt x="2819" y="23859"/>
                    <a:pt x="3364" y="24164"/>
                    <a:pt x="3921" y="24164"/>
                  </a:cubicBezTo>
                  <a:cubicBezTo>
                    <a:pt x="3950" y="24164"/>
                    <a:pt x="3980" y="24163"/>
                    <a:pt x="4010" y="24161"/>
                  </a:cubicBezTo>
                  <a:lnTo>
                    <a:pt x="5842" y="23989"/>
                  </a:lnTo>
                  <a:cubicBezTo>
                    <a:pt x="6015" y="24161"/>
                    <a:pt x="6153" y="24334"/>
                    <a:pt x="6326" y="24438"/>
                  </a:cubicBezTo>
                  <a:lnTo>
                    <a:pt x="6153" y="26235"/>
                  </a:lnTo>
                  <a:cubicBezTo>
                    <a:pt x="6118" y="26823"/>
                    <a:pt x="6395" y="27445"/>
                    <a:pt x="6913" y="27722"/>
                  </a:cubicBezTo>
                  <a:lnTo>
                    <a:pt x="7674" y="28171"/>
                  </a:lnTo>
                  <a:lnTo>
                    <a:pt x="8400" y="28586"/>
                  </a:lnTo>
                  <a:cubicBezTo>
                    <a:pt x="8638" y="28729"/>
                    <a:pt x="8914" y="28799"/>
                    <a:pt x="9189" y="28799"/>
                  </a:cubicBezTo>
                  <a:cubicBezTo>
                    <a:pt x="9511" y="28799"/>
                    <a:pt x="9832" y="28703"/>
                    <a:pt x="10093" y="28517"/>
                  </a:cubicBezTo>
                  <a:lnTo>
                    <a:pt x="11545" y="27480"/>
                  </a:lnTo>
                  <a:cubicBezTo>
                    <a:pt x="11752" y="27514"/>
                    <a:pt x="11994" y="27618"/>
                    <a:pt x="12236" y="27652"/>
                  </a:cubicBezTo>
                  <a:lnTo>
                    <a:pt x="12962" y="29242"/>
                  </a:lnTo>
                  <a:cubicBezTo>
                    <a:pt x="13239" y="29796"/>
                    <a:pt x="13792" y="30141"/>
                    <a:pt x="14414" y="30141"/>
                  </a:cubicBezTo>
                  <a:lnTo>
                    <a:pt x="16142" y="30141"/>
                  </a:lnTo>
                  <a:cubicBezTo>
                    <a:pt x="16730" y="30141"/>
                    <a:pt x="17283" y="29796"/>
                    <a:pt x="17559" y="29242"/>
                  </a:cubicBezTo>
                  <a:lnTo>
                    <a:pt x="18320" y="27549"/>
                  </a:lnTo>
                  <a:cubicBezTo>
                    <a:pt x="18562" y="27514"/>
                    <a:pt x="18700" y="27445"/>
                    <a:pt x="18942" y="27376"/>
                  </a:cubicBezTo>
                  <a:lnTo>
                    <a:pt x="20394" y="28413"/>
                  </a:lnTo>
                  <a:cubicBezTo>
                    <a:pt x="20687" y="28608"/>
                    <a:pt x="21024" y="28715"/>
                    <a:pt x="21355" y="28715"/>
                  </a:cubicBezTo>
                  <a:cubicBezTo>
                    <a:pt x="21610" y="28715"/>
                    <a:pt x="21862" y="28652"/>
                    <a:pt x="22087" y="28517"/>
                  </a:cubicBezTo>
                  <a:lnTo>
                    <a:pt x="22813" y="28067"/>
                  </a:lnTo>
                  <a:lnTo>
                    <a:pt x="23574" y="27652"/>
                  </a:lnTo>
                  <a:cubicBezTo>
                    <a:pt x="24092" y="27341"/>
                    <a:pt x="24369" y="26754"/>
                    <a:pt x="24334" y="26132"/>
                  </a:cubicBezTo>
                  <a:lnTo>
                    <a:pt x="24161" y="24196"/>
                  </a:lnTo>
                  <a:lnTo>
                    <a:pt x="24507" y="23850"/>
                  </a:lnTo>
                  <a:lnTo>
                    <a:pt x="26408" y="24023"/>
                  </a:lnTo>
                  <a:cubicBezTo>
                    <a:pt x="26438" y="24025"/>
                    <a:pt x="26467" y="24026"/>
                    <a:pt x="26497" y="24026"/>
                  </a:cubicBezTo>
                  <a:cubicBezTo>
                    <a:pt x="27058" y="24026"/>
                    <a:pt x="27633" y="23720"/>
                    <a:pt x="27929" y="23228"/>
                  </a:cubicBezTo>
                  <a:lnTo>
                    <a:pt x="28344" y="22502"/>
                  </a:lnTo>
                  <a:lnTo>
                    <a:pt x="28793" y="21776"/>
                  </a:lnTo>
                  <a:cubicBezTo>
                    <a:pt x="29070" y="21258"/>
                    <a:pt x="29035" y="20567"/>
                    <a:pt x="28689" y="20083"/>
                  </a:cubicBezTo>
                  <a:lnTo>
                    <a:pt x="27480" y="18389"/>
                  </a:lnTo>
                  <a:cubicBezTo>
                    <a:pt x="27514" y="18285"/>
                    <a:pt x="27514" y="18182"/>
                    <a:pt x="27583" y="18043"/>
                  </a:cubicBezTo>
                  <a:lnTo>
                    <a:pt x="29381" y="17248"/>
                  </a:lnTo>
                  <a:cubicBezTo>
                    <a:pt x="29934" y="16972"/>
                    <a:pt x="30314" y="16419"/>
                    <a:pt x="30314" y="15797"/>
                  </a:cubicBezTo>
                  <a:lnTo>
                    <a:pt x="30314" y="14933"/>
                  </a:lnTo>
                  <a:lnTo>
                    <a:pt x="30314" y="14068"/>
                  </a:lnTo>
                  <a:cubicBezTo>
                    <a:pt x="30314" y="13481"/>
                    <a:pt x="29968" y="12928"/>
                    <a:pt x="29381" y="12651"/>
                  </a:cubicBezTo>
                  <a:lnTo>
                    <a:pt x="27307" y="11822"/>
                  </a:lnTo>
                  <a:cubicBezTo>
                    <a:pt x="27272" y="11753"/>
                    <a:pt x="27272" y="11718"/>
                    <a:pt x="27272" y="11614"/>
                  </a:cubicBezTo>
                  <a:lnTo>
                    <a:pt x="28516" y="9886"/>
                  </a:lnTo>
                  <a:cubicBezTo>
                    <a:pt x="28862" y="9368"/>
                    <a:pt x="28931" y="8711"/>
                    <a:pt x="28620" y="8192"/>
                  </a:cubicBezTo>
                  <a:lnTo>
                    <a:pt x="28171" y="7467"/>
                  </a:lnTo>
                  <a:lnTo>
                    <a:pt x="27756" y="6741"/>
                  </a:lnTo>
                  <a:cubicBezTo>
                    <a:pt x="27461" y="6248"/>
                    <a:pt x="26916" y="5943"/>
                    <a:pt x="26329" y="5943"/>
                  </a:cubicBezTo>
                  <a:cubicBezTo>
                    <a:pt x="26298" y="5943"/>
                    <a:pt x="26267" y="5944"/>
                    <a:pt x="26235" y="5946"/>
                  </a:cubicBezTo>
                  <a:lnTo>
                    <a:pt x="23988" y="6188"/>
                  </a:lnTo>
                  <a:lnTo>
                    <a:pt x="23885" y="6084"/>
                  </a:lnTo>
                  <a:lnTo>
                    <a:pt x="24127" y="3941"/>
                  </a:lnTo>
                  <a:cubicBezTo>
                    <a:pt x="24161" y="3319"/>
                    <a:pt x="23850" y="2731"/>
                    <a:pt x="23332" y="2420"/>
                  </a:cubicBezTo>
                  <a:lnTo>
                    <a:pt x="22606" y="1971"/>
                  </a:lnTo>
                  <a:lnTo>
                    <a:pt x="21880" y="1556"/>
                  </a:lnTo>
                  <a:cubicBezTo>
                    <a:pt x="21641" y="1413"/>
                    <a:pt x="21366" y="1343"/>
                    <a:pt x="21091" y="1343"/>
                  </a:cubicBezTo>
                  <a:cubicBezTo>
                    <a:pt x="20769" y="1343"/>
                    <a:pt x="20447" y="1439"/>
                    <a:pt x="20186" y="1625"/>
                  </a:cubicBezTo>
                  <a:lnTo>
                    <a:pt x="18354" y="2939"/>
                  </a:lnTo>
                  <a:cubicBezTo>
                    <a:pt x="18320" y="2939"/>
                    <a:pt x="18285" y="2904"/>
                    <a:pt x="18251" y="2904"/>
                  </a:cubicBezTo>
                  <a:lnTo>
                    <a:pt x="17317" y="899"/>
                  </a:lnTo>
                  <a:cubicBezTo>
                    <a:pt x="17075" y="346"/>
                    <a:pt x="16522" y="0"/>
                    <a:pt x="1590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25"/>
            <p:cNvSpPr/>
            <p:nvPr/>
          </p:nvSpPr>
          <p:spPr>
            <a:xfrm>
              <a:off x="8534848" y="4647658"/>
              <a:ext cx="1026219" cy="1027954"/>
            </a:xfrm>
            <a:custGeom>
              <a:rect b="b" l="l" r="r" t="t"/>
              <a:pathLst>
                <a:path extrusionOk="0" h="20152" w="20118">
                  <a:moveTo>
                    <a:pt x="10059" y="1141"/>
                  </a:moveTo>
                  <a:cubicBezTo>
                    <a:pt x="15036" y="1141"/>
                    <a:pt x="19046" y="5150"/>
                    <a:pt x="19046" y="10128"/>
                  </a:cubicBezTo>
                  <a:cubicBezTo>
                    <a:pt x="19046" y="15105"/>
                    <a:pt x="15036" y="19115"/>
                    <a:pt x="10059" y="19115"/>
                  </a:cubicBezTo>
                  <a:cubicBezTo>
                    <a:pt x="5082" y="19115"/>
                    <a:pt x="1072" y="15105"/>
                    <a:pt x="1072" y="10128"/>
                  </a:cubicBezTo>
                  <a:cubicBezTo>
                    <a:pt x="1072" y="5150"/>
                    <a:pt x="5082" y="1141"/>
                    <a:pt x="10059" y="1141"/>
                  </a:cubicBezTo>
                  <a:close/>
                  <a:moveTo>
                    <a:pt x="10059" y="0"/>
                  </a:moveTo>
                  <a:cubicBezTo>
                    <a:pt x="4494" y="0"/>
                    <a:pt x="0" y="4563"/>
                    <a:pt x="0" y="10093"/>
                  </a:cubicBezTo>
                  <a:cubicBezTo>
                    <a:pt x="0" y="15658"/>
                    <a:pt x="4528" y="20152"/>
                    <a:pt x="10059" y="20152"/>
                  </a:cubicBezTo>
                  <a:cubicBezTo>
                    <a:pt x="15624" y="20152"/>
                    <a:pt x="20117" y="15658"/>
                    <a:pt x="20117" y="10093"/>
                  </a:cubicBezTo>
                  <a:cubicBezTo>
                    <a:pt x="20117" y="4494"/>
                    <a:pt x="15589" y="0"/>
                    <a:pt x="1005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25"/>
            <p:cNvSpPr/>
            <p:nvPr/>
          </p:nvSpPr>
          <p:spPr>
            <a:xfrm>
              <a:off x="7355300" y="3662050"/>
              <a:ext cx="1179606" cy="1183126"/>
            </a:xfrm>
            <a:custGeom>
              <a:rect b="b" l="l" r="r" t="t"/>
              <a:pathLst>
                <a:path extrusionOk="0" h="23194" w="23125">
                  <a:moveTo>
                    <a:pt x="11528" y="7193"/>
                  </a:moveTo>
                  <a:cubicBezTo>
                    <a:pt x="11782" y="7193"/>
                    <a:pt x="12042" y="7215"/>
                    <a:pt x="12306" y="7259"/>
                  </a:cubicBezTo>
                  <a:cubicBezTo>
                    <a:pt x="14172" y="7535"/>
                    <a:pt x="15693" y="9056"/>
                    <a:pt x="15969" y="10923"/>
                  </a:cubicBezTo>
                  <a:cubicBezTo>
                    <a:pt x="16444" y="13707"/>
                    <a:pt x="14283" y="16173"/>
                    <a:pt x="11555" y="16173"/>
                  </a:cubicBezTo>
                  <a:cubicBezTo>
                    <a:pt x="11302" y="16173"/>
                    <a:pt x="11045" y="16151"/>
                    <a:pt x="10785" y="16108"/>
                  </a:cubicBezTo>
                  <a:cubicBezTo>
                    <a:pt x="8953" y="15796"/>
                    <a:pt x="7432" y="14276"/>
                    <a:pt x="7121" y="12444"/>
                  </a:cubicBezTo>
                  <a:cubicBezTo>
                    <a:pt x="6647" y="9631"/>
                    <a:pt x="8803" y="7193"/>
                    <a:pt x="11528" y="7193"/>
                  </a:cubicBezTo>
                  <a:close/>
                  <a:moveTo>
                    <a:pt x="10888" y="0"/>
                  </a:moveTo>
                  <a:cubicBezTo>
                    <a:pt x="10404" y="0"/>
                    <a:pt x="9990" y="242"/>
                    <a:pt x="9817" y="692"/>
                  </a:cubicBezTo>
                  <a:lnTo>
                    <a:pt x="9126" y="2178"/>
                  </a:lnTo>
                  <a:cubicBezTo>
                    <a:pt x="9056" y="2178"/>
                    <a:pt x="9022" y="2212"/>
                    <a:pt x="8953" y="2212"/>
                  </a:cubicBezTo>
                  <a:lnTo>
                    <a:pt x="7639" y="1383"/>
                  </a:lnTo>
                  <a:cubicBezTo>
                    <a:pt x="7430" y="1231"/>
                    <a:pt x="7179" y="1152"/>
                    <a:pt x="6933" y="1152"/>
                  </a:cubicBezTo>
                  <a:cubicBezTo>
                    <a:pt x="6731" y="1152"/>
                    <a:pt x="6532" y="1205"/>
                    <a:pt x="6360" y="1314"/>
                  </a:cubicBezTo>
                  <a:lnTo>
                    <a:pt x="5773" y="1659"/>
                  </a:lnTo>
                  <a:lnTo>
                    <a:pt x="5220" y="2005"/>
                  </a:lnTo>
                  <a:cubicBezTo>
                    <a:pt x="4840" y="2247"/>
                    <a:pt x="4563" y="2696"/>
                    <a:pt x="4632" y="3180"/>
                  </a:cubicBezTo>
                  <a:lnTo>
                    <a:pt x="4805" y="4770"/>
                  </a:lnTo>
                  <a:lnTo>
                    <a:pt x="4632" y="4943"/>
                  </a:lnTo>
                  <a:lnTo>
                    <a:pt x="3077" y="4770"/>
                  </a:lnTo>
                  <a:cubicBezTo>
                    <a:pt x="3042" y="4768"/>
                    <a:pt x="3008" y="4767"/>
                    <a:pt x="2974" y="4767"/>
                  </a:cubicBezTo>
                  <a:cubicBezTo>
                    <a:pt x="2530" y="4767"/>
                    <a:pt x="2126" y="4975"/>
                    <a:pt x="1901" y="5392"/>
                  </a:cubicBezTo>
                  <a:lnTo>
                    <a:pt x="1556" y="5945"/>
                  </a:lnTo>
                  <a:lnTo>
                    <a:pt x="1210" y="6498"/>
                  </a:lnTo>
                  <a:cubicBezTo>
                    <a:pt x="1003" y="6913"/>
                    <a:pt x="1003" y="7432"/>
                    <a:pt x="1245" y="7812"/>
                  </a:cubicBezTo>
                  <a:lnTo>
                    <a:pt x="2109" y="9022"/>
                  </a:lnTo>
                  <a:cubicBezTo>
                    <a:pt x="2074" y="9160"/>
                    <a:pt x="2074" y="9229"/>
                    <a:pt x="2040" y="9367"/>
                  </a:cubicBezTo>
                  <a:lnTo>
                    <a:pt x="692" y="9955"/>
                  </a:lnTo>
                  <a:cubicBezTo>
                    <a:pt x="242" y="10128"/>
                    <a:pt x="0" y="10577"/>
                    <a:pt x="0" y="11061"/>
                  </a:cubicBezTo>
                  <a:lnTo>
                    <a:pt x="0" y="11683"/>
                  </a:lnTo>
                  <a:lnTo>
                    <a:pt x="0" y="12340"/>
                  </a:lnTo>
                  <a:cubicBezTo>
                    <a:pt x="0" y="12824"/>
                    <a:pt x="242" y="13239"/>
                    <a:pt x="692" y="13411"/>
                  </a:cubicBezTo>
                  <a:lnTo>
                    <a:pt x="1971" y="14034"/>
                  </a:lnTo>
                  <a:cubicBezTo>
                    <a:pt x="2040" y="14206"/>
                    <a:pt x="2074" y="14276"/>
                    <a:pt x="2109" y="14448"/>
                  </a:cubicBezTo>
                  <a:lnTo>
                    <a:pt x="1279" y="15589"/>
                  </a:lnTo>
                  <a:cubicBezTo>
                    <a:pt x="1037" y="15969"/>
                    <a:pt x="1003" y="16488"/>
                    <a:pt x="1245" y="16868"/>
                  </a:cubicBezTo>
                  <a:lnTo>
                    <a:pt x="1590" y="17456"/>
                  </a:lnTo>
                  <a:lnTo>
                    <a:pt x="1901" y="18009"/>
                  </a:lnTo>
                  <a:cubicBezTo>
                    <a:pt x="2087" y="18349"/>
                    <a:pt x="2495" y="18607"/>
                    <a:pt x="2926" y="18607"/>
                  </a:cubicBezTo>
                  <a:cubicBezTo>
                    <a:pt x="2976" y="18607"/>
                    <a:pt x="3026" y="18603"/>
                    <a:pt x="3077" y="18596"/>
                  </a:cubicBezTo>
                  <a:lnTo>
                    <a:pt x="4459" y="18493"/>
                  </a:lnTo>
                  <a:lnTo>
                    <a:pt x="4805" y="18838"/>
                  </a:lnTo>
                  <a:lnTo>
                    <a:pt x="4667" y="20152"/>
                  </a:lnTo>
                  <a:cubicBezTo>
                    <a:pt x="4632" y="20636"/>
                    <a:pt x="4840" y="21085"/>
                    <a:pt x="5254" y="21327"/>
                  </a:cubicBezTo>
                  <a:lnTo>
                    <a:pt x="5842" y="21673"/>
                  </a:lnTo>
                  <a:lnTo>
                    <a:pt x="6395" y="22018"/>
                  </a:lnTo>
                  <a:cubicBezTo>
                    <a:pt x="6578" y="22118"/>
                    <a:pt x="6792" y="22170"/>
                    <a:pt x="7008" y="22170"/>
                  </a:cubicBezTo>
                  <a:cubicBezTo>
                    <a:pt x="7242" y="22170"/>
                    <a:pt x="7476" y="22109"/>
                    <a:pt x="7674" y="21984"/>
                  </a:cubicBezTo>
                  <a:lnTo>
                    <a:pt x="8814" y="21154"/>
                  </a:lnTo>
                  <a:lnTo>
                    <a:pt x="9333" y="21292"/>
                  </a:lnTo>
                  <a:lnTo>
                    <a:pt x="9886" y="22502"/>
                  </a:lnTo>
                  <a:cubicBezTo>
                    <a:pt x="10059" y="22917"/>
                    <a:pt x="10508" y="23193"/>
                    <a:pt x="10958" y="23193"/>
                  </a:cubicBezTo>
                  <a:lnTo>
                    <a:pt x="12271" y="23193"/>
                  </a:lnTo>
                  <a:cubicBezTo>
                    <a:pt x="12755" y="23193"/>
                    <a:pt x="13170" y="22917"/>
                    <a:pt x="13343" y="22502"/>
                  </a:cubicBezTo>
                  <a:lnTo>
                    <a:pt x="13896" y="21189"/>
                  </a:lnTo>
                  <a:cubicBezTo>
                    <a:pt x="14068" y="21154"/>
                    <a:pt x="14207" y="21119"/>
                    <a:pt x="14379" y="21085"/>
                  </a:cubicBezTo>
                  <a:lnTo>
                    <a:pt x="15520" y="21880"/>
                  </a:lnTo>
                  <a:cubicBezTo>
                    <a:pt x="15729" y="22032"/>
                    <a:pt x="15980" y="22111"/>
                    <a:pt x="16227" y="22111"/>
                  </a:cubicBezTo>
                  <a:cubicBezTo>
                    <a:pt x="16429" y="22111"/>
                    <a:pt x="16628" y="22058"/>
                    <a:pt x="16799" y="21949"/>
                  </a:cubicBezTo>
                  <a:lnTo>
                    <a:pt x="17352" y="21603"/>
                  </a:lnTo>
                  <a:lnTo>
                    <a:pt x="17905" y="21258"/>
                  </a:lnTo>
                  <a:cubicBezTo>
                    <a:pt x="18320" y="21016"/>
                    <a:pt x="18562" y="20566"/>
                    <a:pt x="18527" y="20083"/>
                  </a:cubicBezTo>
                  <a:lnTo>
                    <a:pt x="18389" y="18596"/>
                  </a:lnTo>
                  <a:lnTo>
                    <a:pt x="18666" y="18354"/>
                  </a:lnTo>
                  <a:lnTo>
                    <a:pt x="20083" y="18493"/>
                  </a:lnTo>
                  <a:cubicBezTo>
                    <a:pt x="20117" y="18495"/>
                    <a:pt x="20152" y="18496"/>
                    <a:pt x="20185" y="18496"/>
                  </a:cubicBezTo>
                  <a:cubicBezTo>
                    <a:pt x="20625" y="18496"/>
                    <a:pt x="21001" y="18288"/>
                    <a:pt x="21258" y="17870"/>
                  </a:cubicBezTo>
                  <a:lnTo>
                    <a:pt x="21604" y="17317"/>
                  </a:lnTo>
                  <a:lnTo>
                    <a:pt x="21915" y="16764"/>
                  </a:lnTo>
                  <a:cubicBezTo>
                    <a:pt x="22122" y="16350"/>
                    <a:pt x="22122" y="15831"/>
                    <a:pt x="21846" y="15451"/>
                  </a:cubicBezTo>
                  <a:lnTo>
                    <a:pt x="20947" y="14206"/>
                  </a:lnTo>
                  <a:cubicBezTo>
                    <a:pt x="20981" y="14068"/>
                    <a:pt x="20981" y="14034"/>
                    <a:pt x="21051" y="13930"/>
                  </a:cubicBezTo>
                  <a:lnTo>
                    <a:pt x="22433" y="13308"/>
                  </a:lnTo>
                  <a:cubicBezTo>
                    <a:pt x="22848" y="13135"/>
                    <a:pt x="23124" y="12686"/>
                    <a:pt x="23124" y="12202"/>
                  </a:cubicBezTo>
                  <a:lnTo>
                    <a:pt x="23124" y="11580"/>
                  </a:lnTo>
                  <a:lnTo>
                    <a:pt x="23124" y="10888"/>
                  </a:lnTo>
                  <a:cubicBezTo>
                    <a:pt x="23124" y="10404"/>
                    <a:pt x="22848" y="9955"/>
                    <a:pt x="22433" y="9782"/>
                  </a:cubicBezTo>
                  <a:lnTo>
                    <a:pt x="20912" y="9091"/>
                  </a:lnTo>
                  <a:cubicBezTo>
                    <a:pt x="20912" y="9022"/>
                    <a:pt x="20878" y="9022"/>
                    <a:pt x="20878" y="8918"/>
                  </a:cubicBezTo>
                  <a:lnTo>
                    <a:pt x="21811" y="7639"/>
                  </a:lnTo>
                  <a:cubicBezTo>
                    <a:pt x="22088" y="7259"/>
                    <a:pt x="22122" y="6740"/>
                    <a:pt x="21846" y="6326"/>
                  </a:cubicBezTo>
                  <a:lnTo>
                    <a:pt x="21500" y="5773"/>
                  </a:lnTo>
                  <a:lnTo>
                    <a:pt x="21154" y="5220"/>
                  </a:lnTo>
                  <a:cubicBezTo>
                    <a:pt x="20960" y="4831"/>
                    <a:pt x="20523" y="4594"/>
                    <a:pt x="20099" y="4594"/>
                  </a:cubicBezTo>
                  <a:cubicBezTo>
                    <a:pt x="20071" y="4594"/>
                    <a:pt x="20042" y="4595"/>
                    <a:pt x="20014" y="4597"/>
                  </a:cubicBezTo>
                  <a:lnTo>
                    <a:pt x="18320" y="4770"/>
                  </a:lnTo>
                  <a:lnTo>
                    <a:pt x="18216" y="4701"/>
                  </a:lnTo>
                  <a:lnTo>
                    <a:pt x="18389" y="3042"/>
                  </a:lnTo>
                  <a:cubicBezTo>
                    <a:pt x="18458" y="2593"/>
                    <a:pt x="18216" y="2143"/>
                    <a:pt x="17801" y="1867"/>
                  </a:cubicBezTo>
                  <a:lnTo>
                    <a:pt x="17248" y="1556"/>
                  </a:lnTo>
                  <a:lnTo>
                    <a:pt x="16661" y="1210"/>
                  </a:lnTo>
                  <a:cubicBezTo>
                    <a:pt x="16477" y="1093"/>
                    <a:pt x="16261" y="1033"/>
                    <a:pt x="16044" y="1033"/>
                  </a:cubicBezTo>
                  <a:cubicBezTo>
                    <a:pt x="15812" y="1033"/>
                    <a:pt x="15578" y="1102"/>
                    <a:pt x="15382" y="1245"/>
                  </a:cubicBezTo>
                  <a:lnTo>
                    <a:pt x="13999" y="2212"/>
                  </a:lnTo>
                  <a:cubicBezTo>
                    <a:pt x="13965" y="2212"/>
                    <a:pt x="13965" y="2212"/>
                    <a:pt x="13896" y="2178"/>
                  </a:cubicBezTo>
                  <a:lnTo>
                    <a:pt x="13204" y="692"/>
                  </a:lnTo>
                  <a:cubicBezTo>
                    <a:pt x="13031" y="242"/>
                    <a:pt x="12617" y="0"/>
                    <a:pt x="1213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25"/>
            <p:cNvSpPr/>
            <p:nvPr/>
          </p:nvSpPr>
          <p:spPr>
            <a:xfrm>
              <a:off x="7552758" y="3868333"/>
              <a:ext cx="781167" cy="781116"/>
            </a:xfrm>
            <a:custGeom>
              <a:rect b="b" l="l" r="r" t="t"/>
              <a:pathLst>
                <a:path extrusionOk="0" h="15313" w="15314">
                  <a:moveTo>
                    <a:pt x="7674" y="830"/>
                  </a:moveTo>
                  <a:cubicBezTo>
                    <a:pt x="11407" y="830"/>
                    <a:pt x="14483" y="3872"/>
                    <a:pt x="14483" y="7639"/>
                  </a:cubicBezTo>
                  <a:cubicBezTo>
                    <a:pt x="14483" y="11407"/>
                    <a:pt x="11407" y="14483"/>
                    <a:pt x="7674" y="14483"/>
                  </a:cubicBezTo>
                  <a:cubicBezTo>
                    <a:pt x="3907" y="14483"/>
                    <a:pt x="830" y="11407"/>
                    <a:pt x="830" y="7639"/>
                  </a:cubicBezTo>
                  <a:cubicBezTo>
                    <a:pt x="830" y="3872"/>
                    <a:pt x="3907" y="830"/>
                    <a:pt x="7674" y="830"/>
                  </a:cubicBezTo>
                  <a:close/>
                  <a:moveTo>
                    <a:pt x="7674" y="0"/>
                  </a:moveTo>
                  <a:cubicBezTo>
                    <a:pt x="3423" y="0"/>
                    <a:pt x="1" y="3422"/>
                    <a:pt x="1" y="7639"/>
                  </a:cubicBezTo>
                  <a:cubicBezTo>
                    <a:pt x="1" y="11891"/>
                    <a:pt x="3423" y="15313"/>
                    <a:pt x="7674" y="15313"/>
                  </a:cubicBezTo>
                  <a:cubicBezTo>
                    <a:pt x="11891" y="15313"/>
                    <a:pt x="15313" y="11856"/>
                    <a:pt x="15313" y="7639"/>
                  </a:cubicBezTo>
                  <a:cubicBezTo>
                    <a:pt x="15313" y="3422"/>
                    <a:pt x="11891" y="0"/>
                    <a:pt x="767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1" name="Google Shape;341;p25"/>
          <p:cNvGrpSpPr/>
          <p:nvPr/>
        </p:nvGrpSpPr>
        <p:grpSpPr>
          <a:xfrm flipH="1">
            <a:off x="7225321" y="3496875"/>
            <a:ext cx="2475510" cy="2262186"/>
            <a:chOff x="7355300" y="3662050"/>
            <a:chExt cx="2475510" cy="2262186"/>
          </a:xfrm>
        </p:grpSpPr>
        <p:sp>
          <p:nvSpPr>
            <p:cNvPr id="342" name="Google Shape;342;p25"/>
            <p:cNvSpPr/>
            <p:nvPr/>
          </p:nvSpPr>
          <p:spPr>
            <a:xfrm>
              <a:off x="8284492" y="4386693"/>
              <a:ext cx="1546317" cy="1537543"/>
            </a:xfrm>
            <a:custGeom>
              <a:rect b="b" l="l" r="r" t="t"/>
              <a:pathLst>
                <a:path extrusionOk="0" h="30142" w="30314">
                  <a:moveTo>
                    <a:pt x="14935" y="9279"/>
                  </a:moveTo>
                  <a:cubicBezTo>
                    <a:pt x="15274" y="9279"/>
                    <a:pt x="15619" y="9308"/>
                    <a:pt x="15969" y="9368"/>
                  </a:cubicBezTo>
                  <a:cubicBezTo>
                    <a:pt x="18423" y="9817"/>
                    <a:pt x="20394" y="11787"/>
                    <a:pt x="20808" y="14207"/>
                  </a:cubicBezTo>
                  <a:cubicBezTo>
                    <a:pt x="21377" y="17933"/>
                    <a:pt x="18542" y="21139"/>
                    <a:pt x="14990" y="21139"/>
                  </a:cubicBezTo>
                  <a:cubicBezTo>
                    <a:pt x="14654" y="21139"/>
                    <a:pt x="14311" y="21110"/>
                    <a:pt x="13965" y="21051"/>
                  </a:cubicBezTo>
                  <a:cubicBezTo>
                    <a:pt x="11510" y="20636"/>
                    <a:pt x="9506" y="18666"/>
                    <a:pt x="9125" y="16211"/>
                  </a:cubicBezTo>
                  <a:cubicBezTo>
                    <a:pt x="8525" y="12486"/>
                    <a:pt x="11358" y="9279"/>
                    <a:pt x="14935" y="9279"/>
                  </a:cubicBezTo>
                  <a:close/>
                  <a:moveTo>
                    <a:pt x="14172" y="0"/>
                  </a:moveTo>
                  <a:cubicBezTo>
                    <a:pt x="13584" y="0"/>
                    <a:pt x="12997" y="346"/>
                    <a:pt x="12755" y="899"/>
                  </a:cubicBezTo>
                  <a:lnTo>
                    <a:pt x="11856" y="2904"/>
                  </a:lnTo>
                  <a:cubicBezTo>
                    <a:pt x="11752" y="2939"/>
                    <a:pt x="11718" y="2939"/>
                    <a:pt x="11649" y="2939"/>
                  </a:cubicBezTo>
                  <a:lnTo>
                    <a:pt x="9920" y="1694"/>
                  </a:lnTo>
                  <a:cubicBezTo>
                    <a:pt x="9616" y="1485"/>
                    <a:pt x="9291" y="1380"/>
                    <a:pt x="8974" y="1380"/>
                  </a:cubicBezTo>
                  <a:cubicBezTo>
                    <a:pt x="8714" y="1380"/>
                    <a:pt x="8460" y="1450"/>
                    <a:pt x="8227" y="1590"/>
                  </a:cubicBezTo>
                  <a:lnTo>
                    <a:pt x="7466" y="2040"/>
                  </a:lnTo>
                  <a:lnTo>
                    <a:pt x="6740" y="2455"/>
                  </a:lnTo>
                  <a:cubicBezTo>
                    <a:pt x="6222" y="2766"/>
                    <a:pt x="5911" y="3353"/>
                    <a:pt x="5980" y="3975"/>
                  </a:cubicBezTo>
                  <a:lnTo>
                    <a:pt x="6187" y="6049"/>
                  </a:lnTo>
                  <a:lnTo>
                    <a:pt x="5980" y="6257"/>
                  </a:lnTo>
                  <a:lnTo>
                    <a:pt x="3941" y="6049"/>
                  </a:lnTo>
                  <a:cubicBezTo>
                    <a:pt x="3906" y="6047"/>
                    <a:pt x="3871" y="6046"/>
                    <a:pt x="3837" y="6046"/>
                  </a:cubicBezTo>
                  <a:cubicBezTo>
                    <a:pt x="3254" y="6046"/>
                    <a:pt x="2713" y="6320"/>
                    <a:pt x="2420" y="6810"/>
                  </a:cubicBezTo>
                  <a:lnTo>
                    <a:pt x="2005" y="7570"/>
                  </a:lnTo>
                  <a:lnTo>
                    <a:pt x="1556" y="8296"/>
                  </a:lnTo>
                  <a:cubicBezTo>
                    <a:pt x="1245" y="8815"/>
                    <a:pt x="1314" y="9506"/>
                    <a:pt x="1659" y="9990"/>
                  </a:cubicBezTo>
                  <a:lnTo>
                    <a:pt x="2835" y="11580"/>
                  </a:lnTo>
                  <a:cubicBezTo>
                    <a:pt x="2765" y="11753"/>
                    <a:pt x="2731" y="11822"/>
                    <a:pt x="2696" y="12064"/>
                  </a:cubicBezTo>
                  <a:lnTo>
                    <a:pt x="933" y="12824"/>
                  </a:lnTo>
                  <a:cubicBezTo>
                    <a:pt x="346" y="13101"/>
                    <a:pt x="0" y="13654"/>
                    <a:pt x="0" y="14241"/>
                  </a:cubicBezTo>
                  <a:lnTo>
                    <a:pt x="0" y="15105"/>
                  </a:lnTo>
                  <a:lnTo>
                    <a:pt x="0" y="15970"/>
                  </a:lnTo>
                  <a:cubicBezTo>
                    <a:pt x="0" y="16592"/>
                    <a:pt x="346" y="17145"/>
                    <a:pt x="933" y="17421"/>
                  </a:cubicBezTo>
                  <a:lnTo>
                    <a:pt x="2662" y="18182"/>
                  </a:lnTo>
                  <a:cubicBezTo>
                    <a:pt x="2696" y="18389"/>
                    <a:pt x="2731" y="18527"/>
                    <a:pt x="2835" y="18735"/>
                  </a:cubicBezTo>
                  <a:lnTo>
                    <a:pt x="1728" y="20221"/>
                  </a:lnTo>
                  <a:cubicBezTo>
                    <a:pt x="1383" y="20739"/>
                    <a:pt x="1348" y="21396"/>
                    <a:pt x="1659" y="21915"/>
                  </a:cubicBezTo>
                  <a:lnTo>
                    <a:pt x="2074" y="22641"/>
                  </a:lnTo>
                  <a:lnTo>
                    <a:pt x="2523" y="23366"/>
                  </a:lnTo>
                  <a:cubicBezTo>
                    <a:pt x="2819" y="23859"/>
                    <a:pt x="3364" y="24164"/>
                    <a:pt x="3921" y="24164"/>
                  </a:cubicBezTo>
                  <a:cubicBezTo>
                    <a:pt x="3950" y="24164"/>
                    <a:pt x="3980" y="24163"/>
                    <a:pt x="4010" y="24161"/>
                  </a:cubicBezTo>
                  <a:lnTo>
                    <a:pt x="5842" y="23989"/>
                  </a:lnTo>
                  <a:cubicBezTo>
                    <a:pt x="6015" y="24161"/>
                    <a:pt x="6153" y="24334"/>
                    <a:pt x="6326" y="24438"/>
                  </a:cubicBezTo>
                  <a:lnTo>
                    <a:pt x="6153" y="26235"/>
                  </a:lnTo>
                  <a:cubicBezTo>
                    <a:pt x="6118" y="26823"/>
                    <a:pt x="6395" y="27445"/>
                    <a:pt x="6913" y="27722"/>
                  </a:cubicBezTo>
                  <a:lnTo>
                    <a:pt x="7674" y="28171"/>
                  </a:lnTo>
                  <a:lnTo>
                    <a:pt x="8400" y="28586"/>
                  </a:lnTo>
                  <a:cubicBezTo>
                    <a:pt x="8638" y="28729"/>
                    <a:pt x="8914" y="28799"/>
                    <a:pt x="9189" y="28799"/>
                  </a:cubicBezTo>
                  <a:cubicBezTo>
                    <a:pt x="9511" y="28799"/>
                    <a:pt x="9832" y="28703"/>
                    <a:pt x="10093" y="28517"/>
                  </a:cubicBezTo>
                  <a:lnTo>
                    <a:pt x="11545" y="27480"/>
                  </a:lnTo>
                  <a:cubicBezTo>
                    <a:pt x="11752" y="27514"/>
                    <a:pt x="11994" y="27618"/>
                    <a:pt x="12236" y="27652"/>
                  </a:cubicBezTo>
                  <a:lnTo>
                    <a:pt x="12962" y="29242"/>
                  </a:lnTo>
                  <a:cubicBezTo>
                    <a:pt x="13239" y="29796"/>
                    <a:pt x="13792" y="30141"/>
                    <a:pt x="14414" y="30141"/>
                  </a:cubicBezTo>
                  <a:lnTo>
                    <a:pt x="16142" y="30141"/>
                  </a:lnTo>
                  <a:cubicBezTo>
                    <a:pt x="16730" y="30141"/>
                    <a:pt x="17283" y="29796"/>
                    <a:pt x="17559" y="29242"/>
                  </a:cubicBezTo>
                  <a:lnTo>
                    <a:pt x="18320" y="27549"/>
                  </a:lnTo>
                  <a:cubicBezTo>
                    <a:pt x="18562" y="27514"/>
                    <a:pt x="18700" y="27445"/>
                    <a:pt x="18942" y="27376"/>
                  </a:cubicBezTo>
                  <a:lnTo>
                    <a:pt x="20394" y="28413"/>
                  </a:lnTo>
                  <a:cubicBezTo>
                    <a:pt x="20687" y="28608"/>
                    <a:pt x="21024" y="28715"/>
                    <a:pt x="21355" y="28715"/>
                  </a:cubicBezTo>
                  <a:cubicBezTo>
                    <a:pt x="21610" y="28715"/>
                    <a:pt x="21862" y="28652"/>
                    <a:pt x="22087" y="28517"/>
                  </a:cubicBezTo>
                  <a:lnTo>
                    <a:pt x="22813" y="28067"/>
                  </a:lnTo>
                  <a:lnTo>
                    <a:pt x="23574" y="27652"/>
                  </a:lnTo>
                  <a:cubicBezTo>
                    <a:pt x="24092" y="27341"/>
                    <a:pt x="24369" y="26754"/>
                    <a:pt x="24334" y="26132"/>
                  </a:cubicBezTo>
                  <a:lnTo>
                    <a:pt x="24161" y="24196"/>
                  </a:lnTo>
                  <a:lnTo>
                    <a:pt x="24507" y="23850"/>
                  </a:lnTo>
                  <a:lnTo>
                    <a:pt x="26408" y="24023"/>
                  </a:lnTo>
                  <a:cubicBezTo>
                    <a:pt x="26438" y="24025"/>
                    <a:pt x="26467" y="24026"/>
                    <a:pt x="26497" y="24026"/>
                  </a:cubicBezTo>
                  <a:cubicBezTo>
                    <a:pt x="27058" y="24026"/>
                    <a:pt x="27633" y="23720"/>
                    <a:pt x="27929" y="23228"/>
                  </a:cubicBezTo>
                  <a:lnTo>
                    <a:pt x="28344" y="22502"/>
                  </a:lnTo>
                  <a:lnTo>
                    <a:pt x="28793" y="21776"/>
                  </a:lnTo>
                  <a:cubicBezTo>
                    <a:pt x="29070" y="21258"/>
                    <a:pt x="29035" y="20567"/>
                    <a:pt x="28689" y="20083"/>
                  </a:cubicBezTo>
                  <a:lnTo>
                    <a:pt x="27480" y="18389"/>
                  </a:lnTo>
                  <a:cubicBezTo>
                    <a:pt x="27514" y="18285"/>
                    <a:pt x="27514" y="18182"/>
                    <a:pt x="27583" y="18043"/>
                  </a:cubicBezTo>
                  <a:lnTo>
                    <a:pt x="29381" y="17248"/>
                  </a:lnTo>
                  <a:cubicBezTo>
                    <a:pt x="29934" y="16972"/>
                    <a:pt x="30314" y="16419"/>
                    <a:pt x="30314" y="15797"/>
                  </a:cubicBezTo>
                  <a:lnTo>
                    <a:pt x="30314" y="14933"/>
                  </a:lnTo>
                  <a:lnTo>
                    <a:pt x="30314" y="14068"/>
                  </a:lnTo>
                  <a:cubicBezTo>
                    <a:pt x="30314" y="13481"/>
                    <a:pt x="29968" y="12928"/>
                    <a:pt x="29381" y="12651"/>
                  </a:cubicBezTo>
                  <a:lnTo>
                    <a:pt x="27307" y="11822"/>
                  </a:lnTo>
                  <a:cubicBezTo>
                    <a:pt x="27272" y="11753"/>
                    <a:pt x="27272" y="11718"/>
                    <a:pt x="27272" y="11614"/>
                  </a:cubicBezTo>
                  <a:lnTo>
                    <a:pt x="28516" y="9886"/>
                  </a:lnTo>
                  <a:cubicBezTo>
                    <a:pt x="28862" y="9368"/>
                    <a:pt x="28931" y="8711"/>
                    <a:pt x="28620" y="8192"/>
                  </a:cubicBezTo>
                  <a:lnTo>
                    <a:pt x="28171" y="7467"/>
                  </a:lnTo>
                  <a:lnTo>
                    <a:pt x="27756" y="6741"/>
                  </a:lnTo>
                  <a:cubicBezTo>
                    <a:pt x="27461" y="6248"/>
                    <a:pt x="26916" y="5943"/>
                    <a:pt x="26329" y="5943"/>
                  </a:cubicBezTo>
                  <a:cubicBezTo>
                    <a:pt x="26298" y="5943"/>
                    <a:pt x="26267" y="5944"/>
                    <a:pt x="26235" y="5946"/>
                  </a:cubicBezTo>
                  <a:lnTo>
                    <a:pt x="23988" y="6188"/>
                  </a:lnTo>
                  <a:lnTo>
                    <a:pt x="23885" y="6084"/>
                  </a:lnTo>
                  <a:lnTo>
                    <a:pt x="24127" y="3941"/>
                  </a:lnTo>
                  <a:cubicBezTo>
                    <a:pt x="24161" y="3319"/>
                    <a:pt x="23850" y="2731"/>
                    <a:pt x="23332" y="2420"/>
                  </a:cubicBezTo>
                  <a:lnTo>
                    <a:pt x="22606" y="1971"/>
                  </a:lnTo>
                  <a:lnTo>
                    <a:pt x="21880" y="1556"/>
                  </a:lnTo>
                  <a:cubicBezTo>
                    <a:pt x="21641" y="1413"/>
                    <a:pt x="21366" y="1343"/>
                    <a:pt x="21091" y="1343"/>
                  </a:cubicBezTo>
                  <a:cubicBezTo>
                    <a:pt x="20769" y="1343"/>
                    <a:pt x="20447" y="1439"/>
                    <a:pt x="20186" y="1625"/>
                  </a:cubicBezTo>
                  <a:lnTo>
                    <a:pt x="18354" y="2939"/>
                  </a:lnTo>
                  <a:cubicBezTo>
                    <a:pt x="18320" y="2939"/>
                    <a:pt x="18285" y="2904"/>
                    <a:pt x="18251" y="2904"/>
                  </a:cubicBezTo>
                  <a:lnTo>
                    <a:pt x="17317" y="899"/>
                  </a:lnTo>
                  <a:cubicBezTo>
                    <a:pt x="17075" y="346"/>
                    <a:pt x="16522" y="0"/>
                    <a:pt x="1590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25"/>
            <p:cNvSpPr/>
            <p:nvPr/>
          </p:nvSpPr>
          <p:spPr>
            <a:xfrm>
              <a:off x="8534848" y="4647658"/>
              <a:ext cx="1026219" cy="1027954"/>
            </a:xfrm>
            <a:custGeom>
              <a:rect b="b" l="l" r="r" t="t"/>
              <a:pathLst>
                <a:path extrusionOk="0" h="20152" w="20118">
                  <a:moveTo>
                    <a:pt x="10059" y="1141"/>
                  </a:moveTo>
                  <a:cubicBezTo>
                    <a:pt x="15036" y="1141"/>
                    <a:pt x="19046" y="5150"/>
                    <a:pt x="19046" y="10128"/>
                  </a:cubicBezTo>
                  <a:cubicBezTo>
                    <a:pt x="19046" y="15105"/>
                    <a:pt x="15036" y="19115"/>
                    <a:pt x="10059" y="19115"/>
                  </a:cubicBezTo>
                  <a:cubicBezTo>
                    <a:pt x="5082" y="19115"/>
                    <a:pt x="1072" y="15105"/>
                    <a:pt x="1072" y="10128"/>
                  </a:cubicBezTo>
                  <a:cubicBezTo>
                    <a:pt x="1072" y="5150"/>
                    <a:pt x="5082" y="1141"/>
                    <a:pt x="10059" y="1141"/>
                  </a:cubicBezTo>
                  <a:close/>
                  <a:moveTo>
                    <a:pt x="10059" y="0"/>
                  </a:moveTo>
                  <a:cubicBezTo>
                    <a:pt x="4494" y="0"/>
                    <a:pt x="0" y="4563"/>
                    <a:pt x="0" y="10093"/>
                  </a:cubicBezTo>
                  <a:cubicBezTo>
                    <a:pt x="0" y="15658"/>
                    <a:pt x="4528" y="20152"/>
                    <a:pt x="10059" y="20152"/>
                  </a:cubicBezTo>
                  <a:cubicBezTo>
                    <a:pt x="15624" y="20152"/>
                    <a:pt x="20117" y="15658"/>
                    <a:pt x="20117" y="10093"/>
                  </a:cubicBezTo>
                  <a:cubicBezTo>
                    <a:pt x="20117" y="4494"/>
                    <a:pt x="15589" y="0"/>
                    <a:pt x="1005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25"/>
            <p:cNvSpPr/>
            <p:nvPr/>
          </p:nvSpPr>
          <p:spPr>
            <a:xfrm>
              <a:off x="7355300" y="3662050"/>
              <a:ext cx="1179606" cy="1183126"/>
            </a:xfrm>
            <a:custGeom>
              <a:rect b="b" l="l" r="r" t="t"/>
              <a:pathLst>
                <a:path extrusionOk="0" h="23194" w="23125">
                  <a:moveTo>
                    <a:pt x="11528" y="7193"/>
                  </a:moveTo>
                  <a:cubicBezTo>
                    <a:pt x="11782" y="7193"/>
                    <a:pt x="12042" y="7215"/>
                    <a:pt x="12306" y="7259"/>
                  </a:cubicBezTo>
                  <a:cubicBezTo>
                    <a:pt x="14172" y="7535"/>
                    <a:pt x="15693" y="9056"/>
                    <a:pt x="15969" y="10923"/>
                  </a:cubicBezTo>
                  <a:cubicBezTo>
                    <a:pt x="16444" y="13707"/>
                    <a:pt x="14283" y="16173"/>
                    <a:pt x="11555" y="16173"/>
                  </a:cubicBezTo>
                  <a:cubicBezTo>
                    <a:pt x="11302" y="16173"/>
                    <a:pt x="11045" y="16151"/>
                    <a:pt x="10785" y="16108"/>
                  </a:cubicBezTo>
                  <a:cubicBezTo>
                    <a:pt x="8953" y="15796"/>
                    <a:pt x="7432" y="14276"/>
                    <a:pt x="7121" y="12444"/>
                  </a:cubicBezTo>
                  <a:cubicBezTo>
                    <a:pt x="6647" y="9631"/>
                    <a:pt x="8803" y="7193"/>
                    <a:pt x="11528" y="7193"/>
                  </a:cubicBezTo>
                  <a:close/>
                  <a:moveTo>
                    <a:pt x="10888" y="0"/>
                  </a:moveTo>
                  <a:cubicBezTo>
                    <a:pt x="10404" y="0"/>
                    <a:pt x="9990" y="242"/>
                    <a:pt x="9817" y="692"/>
                  </a:cubicBezTo>
                  <a:lnTo>
                    <a:pt x="9126" y="2178"/>
                  </a:lnTo>
                  <a:cubicBezTo>
                    <a:pt x="9056" y="2178"/>
                    <a:pt x="9022" y="2212"/>
                    <a:pt x="8953" y="2212"/>
                  </a:cubicBezTo>
                  <a:lnTo>
                    <a:pt x="7639" y="1383"/>
                  </a:lnTo>
                  <a:cubicBezTo>
                    <a:pt x="7430" y="1231"/>
                    <a:pt x="7179" y="1152"/>
                    <a:pt x="6933" y="1152"/>
                  </a:cubicBezTo>
                  <a:cubicBezTo>
                    <a:pt x="6731" y="1152"/>
                    <a:pt x="6532" y="1205"/>
                    <a:pt x="6360" y="1314"/>
                  </a:cubicBezTo>
                  <a:lnTo>
                    <a:pt x="5773" y="1659"/>
                  </a:lnTo>
                  <a:lnTo>
                    <a:pt x="5220" y="2005"/>
                  </a:lnTo>
                  <a:cubicBezTo>
                    <a:pt x="4840" y="2247"/>
                    <a:pt x="4563" y="2696"/>
                    <a:pt x="4632" y="3180"/>
                  </a:cubicBezTo>
                  <a:lnTo>
                    <a:pt x="4805" y="4770"/>
                  </a:lnTo>
                  <a:lnTo>
                    <a:pt x="4632" y="4943"/>
                  </a:lnTo>
                  <a:lnTo>
                    <a:pt x="3077" y="4770"/>
                  </a:lnTo>
                  <a:cubicBezTo>
                    <a:pt x="3042" y="4768"/>
                    <a:pt x="3008" y="4767"/>
                    <a:pt x="2974" y="4767"/>
                  </a:cubicBezTo>
                  <a:cubicBezTo>
                    <a:pt x="2530" y="4767"/>
                    <a:pt x="2126" y="4975"/>
                    <a:pt x="1901" y="5392"/>
                  </a:cubicBezTo>
                  <a:lnTo>
                    <a:pt x="1556" y="5945"/>
                  </a:lnTo>
                  <a:lnTo>
                    <a:pt x="1210" y="6498"/>
                  </a:lnTo>
                  <a:cubicBezTo>
                    <a:pt x="1003" y="6913"/>
                    <a:pt x="1003" y="7432"/>
                    <a:pt x="1245" y="7812"/>
                  </a:cubicBezTo>
                  <a:lnTo>
                    <a:pt x="2109" y="9022"/>
                  </a:lnTo>
                  <a:cubicBezTo>
                    <a:pt x="2074" y="9160"/>
                    <a:pt x="2074" y="9229"/>
                    <a:pt x="2040" y="9367"/>
                  </a:cubicBezTo>
                  <a:lnTo>
                    <a:pt x="692" y="9955"/>
                  </a:lnTo>
                  <a:cubicBezTo>
                    <a:pt x="242" y="10128"/>
                    <a:pt x="0" y="10577"/>
                    <a:pt x="0" y="11061"/>
                  </a:cubicBezTo>
                  <a:lnTo>
                    <a:pt x="0" y="11683"/>
                  </a:lnTo>
                  <a:lnTo>
                    <a:pt x="0" y="12340"/>
                  </a:lnTo>
                  <a:cubicBezTo>
                    <a:pt x="0" y="12824"/>
                    <a:pt x="242" y="13239"/>
                    <a:pt x="692" y="13411"/>
                  </a:cubicBezTo>
                  <a:lnTo>
                    <a:pt x="1971" y="14034"/>
                  </a:lnTo>
                  <a:cubicBezTo>
                    <a:pt x="2040" y="14206"/>
                    <a:pt x="2074" y="14276"/>
                    <a:pt x="2109" y="14448"/>
                  </a:cubicBezTo>
                  <a:lnTo>
                    <a:pt x="1279" y="15589"/>
                  </a:lnTo>
                  <a:cubicBezTo>
                    <a:pt x="1037" y="15969"/>
                    <a:pt x="1003" y="16488"/>
                    <a:pt x="1245" y="16868"/>
                  </a:cubicBezTo>
                  <a:lnTo>
                    <a:pt x="1590" y="17456"/>
                  </a:lnTo>
                  <a:lnTo>
                    <a:pt x="1901" y="18009"/>
                  </a:lnTo>
                  <a:cubicBezTo>
                    <a:pt x="2087" y="18349"/>
                    <a:pt x="2495" y="18607"/>
                    <a:pt x="2926" y="18607"/>
                  </a:cubicBezTo>
                  <a:cubicBezTo>
                    <a:pt x="2976" y="18607"/>
                    <a:pt x="3026" y="18603"/>
                    <a:pt x="3077" y="18596"/>
                  </a:cubicBezTo>
                  <a:lnTo>
                    <a:pt x="4459" y="18493"/>
                  </a:lnTo>
                  <a:lnTo>
                    <a:pt x="4805" y="18838"/>
                  </a:lnTo>
                  <a:lnTo>
                    <a:pt x="4667" y="20152"/>
                  </a:lnTo>
                  <a:cubicBezTo>
                    <a:pt x="4632" y="20636"/>
                    <a:pt x="4840" y="21085"/>
                    <a:pt x="5254" y="21327"/>
                  </a:cubicBezTo>
                  <a:lnTo>
                    <a:pt x="5842" y="21673"/>
                  </a:lnTo>
                  <a:lnTo>
                    <a:pt x="6395" y="22018"/>
                  </a:lnTo>
                  <a:cubicBezTo>
                    <a:pt x="6578" y="22118"/>
                    <a:pt x="6792" y="22170"/>
                    <a:pt x="7008" y="22170"/>
                  </a:cubicBezTo>
                  <a:cubicBezTo>
                    <a:pt x="7242" y="22170"/>
                    <a:pt x="7476" y="22109"/>
                    <a:pt x="7674" y="21984"/>
                  </a:cubicBezTo>
                  <a:lnTo>
                    <a:pt x="8814" y="21154"/>
                  </a:lnTo>
                  <a:lnTo>
                    <a:pt x="9333" y="21292"/>
                  </a:lnTo>
                  <a:lnTo>
                    <a:pt x="9886" y="22502"/>
                  </a:lnTo>
                  <a:cubicBezTo>
                    <a:pt x="10059" y="22917"/>
                    <a:pt x="10508" y="23193"/>
                    <a:pt x="10958" y="23193"/>
                  </a:cubicBezTo>
                  <a:lnTo>
                    <a:pt x="12271" y="23193"/>
                  </a:lnTo>
                  <a:cubicBezTo>
                    <a:pt x="12755" y="23193"/>
                    <a:pt x="13170" y="22917"/>
                    <a:pt x="13343" y="22502"/>
                  </a:cubicBezTo>
                  <a:lnTo>
                    <a:pt x="13896" y="21189"/>
                  </a:lnTo>
                  <a:cubicBezTo>
                    <a:pt x="14068" y="21154"/>
                    <a:pt x="14207" y="21119"/>
                    <a:pt x="14379" y="21085"/>
                  </a:cubicBezTo>
                  <a:lnTo>
                    <a:pt x="15520" y="21880"/>
                  </a:lnTo>
                  <a:cubicBezTo>
                    <a:pt x="15729" y="22032"/>
                    <a:pt x="15980" y="22111"/>
                    <a:pt x="16227" y="22111"/>
                  </a:cubicBezTo>
                  <a:cubicBezTo>
                    <a:pt x="16429" y="22111"/>
                    <a:pt x="16628" y="22058"/>
                    <a:pt x="16799" y="21949"/>
                  </a:cubicBezTo>
                  <a:lnTo>
                    <a:pt x="17352" y="21603"/>
                  </a:lnTo>
                  <a:lnTo>
                    <a:pt x="17905" y="21258"/>
                  </a:lnTo>
                  <a:cubicBezTo>
                    <a:pt x="18320" y="21016"/>
                    <a:pt x="18562" y="20566"/>
                    <a:pt x="18527" y="20083"/>
                  </a:cubicBezTo>
                  <a:lnTo>
                    <a:pt x="18389" y="18596"/>
                  </a:lnTo>
                  <a:lnTo>
                    <a:pt x="18666" y="18354"/>
                  </a:lnTo>
                  <a:lnTo>
                    <a:pt x="20083" y="18493"/>
                  </a:lnTo>
                  <a:cubicBezTo>
                    <a:pt x="20117" y="18495"/>
                    <a:pt x="20152" y="18496"/>
                    <a:pt x="20185" y="18496"/>
                  </a:cubicBezTo>
                  <a:cubicBezTo>
                    <a:pt x="20625" y="18496"/>
                    <a:pt x="21001" y="18288"/>
                    <a:pt x="21258" y="17870"/>
                  </a:cubicBezTo>
                  <a:lnTo>
                    <a:pt x="21604" y="17317"/>
                  </a:lnTo>
                  <a:lnTo>
                    <a:pt x="21915" y="16764"/>
                  </a:lnTo>
                  <a:cubicBezTo>
                    <a:pt x="22122" y="16350"/>
                    <a:pt x="22122" y="15831"/>
                    <a:pt x="21846" y="15451"/>
                  </a:cubicBezTo>
                  <a:lnTo>
                    <a:pt x="20947" y="14206"/>
                  </a:lnTo>
                  <a:cubicBezTo>
                    <a:pt x="20981" y="14068"/>
                    <a:pt x="20981" y="14034"/>
                    <a:pt x="21051" y="13930"/>
                  </a:cubicBezTo>
                  <a:lnTo>
                    <a:pt x="22433" y="13308"/>
                  </a:lnTo>
                  <a:cubicBezTo>
                    <a:pt x="22848" y="13135"/>
                    <a:pt x="23124" y="12686"/>
                    <a:pt x="23124" y="12202"/>
                  </a:cubicBezTo>
                  <a:lnTo>
                    <a:pt x="23124" y="11580"/>
                  </a:lnTo>
                  <a:lnTo>
                    <a:pt x="23124" y="10888"/>
                  </a:lnTo>
                  <a:cubicBezTo>
                    <a:pt x="23124" y="10404"/>
                    <a:pt x="22848" y="9955"/>
                    <a:pt x="22433" y="9782"/>
                  </a:cubicBezTo>
                  <a:lnTo>
                    <a:pt x="20912" y="9091"/>
                  </a:lnTo>
                  <a:cubicBezTo>
                    <a:pt x="20912" y="9022"/>
                    <a:pt x="20878" y="9022"/>
                    <a:pt x="20878" y="8918"/>
                  </a:cubicBezTo>
                  <a:lnTo>
                    <a:pt x="21811" y="7639"/>
                  </a:lnTo>
                  <a:cubicBezTo>
                    <a:pt x="22088" y="7259"/>
                    <a:pt x="22122" y="6740"/>
                    <a:pt x="21846" y="6326"/>
                  </a:cubicBezTo>
                  <a:lnTo>
                    <a:pt x="21500" y="5773"/>
                  </a:lnTo>
                  <a:lnTo>
                    <a:pt x="21154" y="5220"/>
                  </a:lnTo>
                  <a:cubicBezTo>
                    <a:pt x="20960" y="4831"/>
                    <a:pt x="20523" y="4594"/>
                    <a:pt x="20099" y="4594"/>
                  </a:cubicBezTo>
                  <a:cubicBezTo>
                    <a:pt x="20071" y="4594"/>
                    <a:pt x="20042" y="4595"/>
                    <a:pt x="20014" y="4597"/>
                  </a:cubicBezTo>
                  <a:lnTo>
                    <a:pt x="18320" y="4770"/>
                  </a:lnTo>
                  <a:lnTo>
                    <a:pt x="18216" y="4701"/>
                  </a:lnTo>
                  <a:lnTo>
                    <a:pt x="18389" y="3042"/>
                  </a:lnTo>
                  <a:cubicBezTo>
                    <a:pt x="18458" y="2593"/>
                    <a:pt x="18216" y="2143"/>
                    <a:pt x="17801" y="1867"/>
                  </a:cubicBezTo>
                  <a:lnTo>
                    <a:pt x="17248" y="1556"/>
                  </a:lnTo>
                  <a:lnTo>
                    <a:pt x="16661" y="1210"/>
                  </a:lnTo>
                  <a:cubicBezTo>
                    <a:pt x="16477" y="1093"/>
                    <a:pt x="16261" y="1033"/>
                    <a:pt x="16044" y="1033"/>
                  </a:cubicBezTo>
                  <a:cubicBezTo>
                    <a:pt x="15812" y="1033"/>
                    <a:pt x="15578" y="1102"/>
                    <a:pt x="15382" y="1245"/>
                  </a:cubicBezTo>
                  <a:lnTo>
                    <a:pt x="13999" y="2212"/>
                  </a:lnTo>
                  <a:cubicBezTo>
                    <a:pt x="13965" y="2212"/>
                    <a:pt x="13965" y="2212"/>
                    <a:pt x="13896" y="2178"/>
                  </a:cubicBezTo>
                  <a:lnTo>
                    <a:pt x="13204" y="692"/>
                  </a:lnTo>
                  <a:cubicBezTo>
                    <a:pt x="13031" y="242"/>
                    <a:pt x="12617" y="0"/>
                    <a:pt x="1213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25"/>
            <p:cNvSpPr/>
            <p:nvPr/>
          </p:nvSpPr>
          <p:spPr>
            <a:xfrm>
              <a:off x="7552758" y="3868333"/>
              <a:ext cx="781167" cy="781116"/>
            </a:xfrm>
            <a:custGeom>
              <a:rect b="b" l="l" r="r" t="t"/>
              <a:pathLst>
                <a:path extrusionOk="0" h="15313" w="15314">
                  <a:moveTo>
                    <a:pt x="7674" y="830"/>
                  </a:moveTo>
                  <a:cubicBezTo>
                    <a:pt x="11407" y="830"/>
                    <a:pt x="14483" y="3872"/>
                    <a:pt x="14483" y="7639"/>
                  </a:cubicBezTo>
                  <a:cubicBezTo>
                    <a:pt x="14483" y="11407"/>
                    <a:pt x="11407" y="14483"/>
                    <a:pt x="7674" y="14483"/>
                  </a:cubicBezTo>
                  <a:cubicBezTo>
                    <a:pt x="3907" y="14483"/>
                    <a:pt x="830" y="11407"/>
                    <a:pt x="830" y="7639"/>
                  </a:cubicBezTo>
                  <a:cubicBezTo>
                    <a:pt x="830" y="3872"/>
                    <a:pt x="3907" y="830"/>
                    <a:pt x="7674" y="830"/>
                  </a:cubicBezTo>
                  <a:close/>
                  <a:moveTo>
                    <a:pt x="7674" y="0"/>
                  </a:moveTo>
                  <a:cubicBezTo>
                    <a:pt x="3423" y="0"/>
                    <a:pt x="1" y="3422"/>
                    <a:pt x="1" y="7639"/>
                  </a:cubicBezTo>
                  <a:cubicBezTo>
                    <a:pt x="1" y="11891"/>
                    <a:pt x="3423" y="15313"/>
                    <a:pt x="7674" y="15313"/>
                  </a:cubicBezTo>
                  <a:cubicBezTo>
                    <a:pt x="11891" y="15313"/>
                    <a:pt x="15313" y="11856"/>
                    <a:pt x="15313" y="7639"/>
                  </a:cubicBezTo>
                  <a:cubicBezTo>
                    <a:pt x="15313" y="3422"/>
                    <a:pt x="11891" y="0"/>
                    <a:pt x="767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6" name="Google Shape;346;p25"/>
          <p:cNvSpPr txBox="1"/>
          <p:nvPr>
            <p:ph type="title"/>
          </p:nvPr>
        </p:nvSpPr>
        <p:spPr>
          <a:xfrm>
            <a:off x="720000" y="2480837"/>
            <a:ext cx="2246400" cy="338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347" name="Google Shape;347;p25"/>
          <p:cNvSpPr txBox="1"/>
          <p:nvPr>
            <p:ph idx="1" type="subTitle"/>
          </p:nvPr>
        </p:nvSpPr>
        <p:spPr>
          <a:xfrm>
            <a:off x="720000" y="2819237"/>
            <a:ext cx="2246400" cy="8460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Montserrat"/>
              <a:buNone/>
              <a:defRPr sz="1400">
                <a:solidFill>
                  <a:schemeClr val="accent6"/>
                </a:solidFill>
                <a:latin typeface="Montserrat"/>
                <a:ea typeface="Montserrat"/>
                <a:cs typeface="Montserrat"/>
                <a:sym typeface="Montserrat"/>
              </a:defRPr>
            </a:lvl1pPr>
            <a:lvl2pPr lvl="1"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2pPr>
            <a:lvl3pPr lvl="2"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3pPr>
            <a:lvl4pPr lvl="3"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4pPr>
            <a:lvl5pPr lvl="4"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5pPr>
            <a:lvl6pPr lvl="5"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6pPr>
            <a:lvl7pPr lvl="6"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7pPr>
            <a:lvl8pPr lvl="7"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8pPr>
            <a:lvl9pPr lvl="8"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9pPr>
          </a:lstStyle>
          <a:p/>
        </p:txBody>
      </p:sp>
      <p:sp>
        <p:nvSpPr>
          <p:cNvPr id="348" name="Google Shape;348;p25"/>
          <p:cNvSpPr txBox="1"/>
          <p:nvPr>
            <p:ph idx="2" type="title"/>
          </p:nvPr>
        </p:nvSpPr>
        <p:spPr>
          <a:xfrm>
            <a:off x="6177600" y="2480837"/>
            <a:ext cx="2246400" cy="338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349" name="Google Shape;349;p25"/>
          <p:cNvSpPr txBox="1"/>
          <p:nvPr>
            <p:ph idx="3" type="subTitle"/>
          </p:nvPr>
        </p:nvSpPr>
        <p:spPr>
          <a:xfrm>
            <a:off x="6177600" y="2819237"/>
            <a:ext cx="2246400" cy="8460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Montserrat"/>
              <a:buNone/>
              <a:defRPr sz="1400">
                <a:solidFill>
                  <a:schemeClr val="accent6"/>
                </a:solidFill>
                <a:latin typeface="Montserrat"/>
                <a:ea typeface="Montserrat"/>
                <a:cs typeface="Montserrat"/>
                <a:sym typeface="Montserrat"/>
              </a:defRPr>
            </a:lvl1pPr>
            <a:lvl2pPr lvl="1"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2pPr>
            <a:lvl3pPr lvl="2"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3pPr>
            <a:lvl4pPr lvl="3"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4pPr>
            <a:lvl5pPr lvl="4"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5pPr>
            <a:lvl6pPr lvl="5"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6pPr>
            <a:lvl7pPr lvl="6"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7pPr>
            <a:lvl8pPr lvl="7"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8pPr>
            <a:lvl9pPr lvl="8"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9pPr>
          </a:lstStyle>
          <a:p/>
        </p:txBody>
      </p:sp>
      <p:sp>
        <p:nvSpPr>
          <p:cNvPr id="350" name="Google Shape;350;p25"/>
          <p:cNvSpPr txBox="1"/>
          <p:nvPr>
            <p:ph idx="4" type="title"/>
          </p:nvPr>
        </p:nvSpPr>
        <p:spPr>
          <a:xfrm>
            <a:off x="3448800" y="2480837"/>
            <a:ext cx="2246400" cy="338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351" name="Google Shape;351;p25"/>
          <p:cNvSpPr txBox="1"/>
          <p:nvPr>
            <p:ph idx="5" type="subTitle"/>
          </p:nvPr>
        </p:nvSpPr>
        <p:spPr>
          <a:xfrm>
            <a:off x="3448800" y="2819250"/>
            <a:ext cx="2246400" cy="8460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Montserrat"/>
              <a:buNone/>
              <a:defRPr sz="1400">
                <a:solidFill>
                  <a:schemeClr val="accent6"/>
                </a:solidFill>
                <a:latin typeface="Montserrat"/>
                <a:ea typeface="Montserrat"/>
                <a:cs typeface="Montserrat"/>
                <a:sym typeface="Montserrat"/>
              </a:defRPr>
            </a:lvl1pPr>
            <a:lvl2pPr lvl="1"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2pPr>
            <a:lvl3pPr lvl="2"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3pPr>
            <a:lvl4pPr lvl="3"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4pPr>
            <a:lvl5pPr lvl="4"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5pPr>
            <a:lvl6pPr lvl="5"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6pPr>
            <a:lvl7pPr lvl="6"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7pPr>
            <a:lvl8pPr lvl="7"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8pPr>
            <a:lvl9pPr lvl="8"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9pPr>
          </a:lstStyle>
          <a:p/>
        </p:txBody>
      </p:sp>
      <p:sp>
        <p:nvSpPr>
          <p:cNvPr id="352" name="Google Shape;352;p25"/>
          <p:cNvSpPr txBox="1"/>
          <p:nvPr>
            <p:ph idx="6" type="title"/>
          </p:nvPr>
        </p:nvSpPr>
        <p:spPr>
          <a:xfrm>
            <a:off x="720000" y="540000"/>
            <a:ext cx="7704000" cy="676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53" name="Google Shape;353;p25"/>
          <p:cNvSpPr txBox="1"/>
          <p:nvPr>
            <p:ph hasCustomPrompt="1" idx="7" type="title"/>
          </p:nvPr>
        </p:nvSpPr>
        <p:spPr>
          <a:xfrm>
            <a:off x="1591200" y="2061600"/>
            <a:ext cx="504000" cy="414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b="1" sz="3000">
                <a:solidFill>
                  <a:schemeClr val="accent5"/>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t>xx%</a:t>
            </a:r>
          </a:p>
        </p:txBody>
      </p:sp>
      <p:sp>
        <p:nvSpPr>
          <p:cNvPr id="354" name="Google Shape;354;p25"/>
          <p:cNvSpPr txBox="1"/>
          <p:nvPr>
            <p:ph hasCustomPrompt="1" idx="8" type="title"/>
          </p:nvPr>
        </p:nvSpPr>
        <p:spPr>
          <a:xfrm>
            <a:off x="4320000" y="2061600"/>
            <a:ext cx="504000" cy="414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b="1" sz="3000">
                <a:solidFill>
                  <a:schemeClr val="accent5"/>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t>xx%</a:t>
            </a:r>
          </a:p>
        </p:txBody>
      </p:sp>
      <p:sp>
        <p:nvSpPr>
          <p:cNvPr id="355" name="Google Shape;355;p25"/>
          <p:cNvSpPr txBox="1"/>
          <p:nvPr>
            <p:ph hasCustomPrompt="1" idx="9" type="title"/>
          </p:nvPr>
        </p:nvSpPr>
        <p:spPr>
          <a:xfrm>
            <a:off x="7048800" y="2061600"/>
            <a:ext cx="504000" cy="414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b="1" sz="3000">
                <a:solidFill>
                  <a:schemeClr val="accent5"/>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t>xx%</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CUSTOM_3_1">
    <p:spTree>
      <p:nvGrpSpPr>
        <p:cNvPr id="356" name="Shape 356"/>
        <p:cNvGrpSpPr/>
        <p:nvPr/>
      </p:nvGrpSpPr>
      <p:grpSpPr>
        <a:xfrm>
          <a:off x="0" y="0"/>
          <a:ext cx="0" cy="0"/>
          <a:chOff x="0" y="0"/>
          <a:chExt cx="0" cy="0"/>
        </a:xfrm>
      </p:grpSpPr>
      <p:sp>
        <p:nvSpPr>
          <p:cNvPr id="357" name="Google Shape;357;p26"/>
          <p:cNvSpPr/>
          <p:nvPr/>
        </p:nvSpPr>
        <p:spPr>
          <a:xfrm flipH="1">
            <a:off x="5946065" y="0"/>
            <a:ext cx="3197935" cy="1702146"/>
          </a:xfrm>
          <a:custGeom>
            <a:rect b="b" l="l" r="r" t="t"/>
            <a:pathLst>
              <a:path extrusionOk="0" h="31856" w="59850">
                <a:moveTo>
                  <a:pt x="1" y="1"/>
                </a:moveTo>
                <a:lnTo>
                  <a:pt x="1" y="61"/>
                </a:lnTo>
                <a:lnTo>
                  <a:pt x="1" y="31855"/>
                </a:lnTo>
                <a:cubicBezTo>
                  <a:pt x="183" y="31855"/>
                  <a:pt x="335" y="31825"/>
                  <a:pt x="517" y="31825"/>
                </a:cubicBezTo>
                <a:cubicBezTo>
                  <a:pt x="10700" y="30852"/>
                  <a:pt x="21035" y="26688"/>
                  <a:pt x="27114" y="18481"/>
                </a:cubicBezTo>
                <a:cubicBezTo>
                  <a:pt x="30184" y="14286"/>
                  <a:pt x="32494" y="8937"/>
                  <a:pt x="37357" y="7113"/>
                </a:cubicBezTo>
                <a:cubicBezTo>
                  <a:pt x="38893" y="6542"/>
                  <a:pt x="40508" y="6409"/>
                  <a:pt x="42151" y="6409"/>
                </a:cubicBezTo>
                <a:cubicBezTo>
                  <a:pt x="43588" y="6409"/>
                  <a:pt x="45046" y="6511"/>
                  <a:pt x="46490" y="6511"/>
                </a:cubicBezTo>
                <a:cubicBezTo>
                  <a:pt x="47086" y="6511"/>
                  <a:pt x="47680" y="6494"/>
                  <a:pt x="48269" y="6444"/>
                </a:cubicBezTo>
                <a:cubicBezTo>
                  <a:pt x="52798" y="6049"/>
                  <a:pt x="57054" y="3587"/>
                  <a:pt x="5985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58" name="Google Shape;358;p26"/>
          <p:cNvGrpSpPr/>
          <p:nvPr/>
        </p:nvGrpSpPr>
        <p:grpSpPr>
          <a:xfrm>
            <a:off x="7033846" y="-913825"/>
            <a:ext cx="2475510" cy="2262186"/>
            <a:chOff x="7355300" y="3662050"/>
            <a:chExt cx="2475510" cy="2262186"/>
          </a:xfrm>
        </p:grpSpPr>
        <p:sp>
          <p:nvSpPr>
            <p:cNvPr id="359" name="Google Shape;359;p26"/>
            <p:cNvSpPr/>
            <p:nvPr/>
          </p:nvSpPr>
          <p:spPr>
            <a:xfrm>
              <a:off x="8284492" y="4386693"/>
              <a:ext cx="1546317" cy="1537543"/>
            </a:xfrm>
            <a:custGeom>
              <a:rect b="b" l="l" r="r" t="t"/>
              <a:pathLst>
                <a:path extrusionOk="0" h="30142" w="30314">
                  <a:moveTo>
                    <a:pt x="14935" y="9279"/>
                  </a:moveTo>
                  <a:cubicBezTo>
                    <a:pt x="15274" y="9279"/>
                    <a:pt x="15619" y="9308"/>
                    <a:pt x="15969" y="9368"/>
                  </a:cubicBezTo>
                  <a:cubicBezTo>
                    <a:pt x="18423" y="9817"/>
                    <a:pt x="20394" y="11787"/>
                    <a:pt x="20808" y="14207"/>
                  </a:cubicBezTo>
                  <a:cubicBezTo>
                    <a:pt x="21377" y="17933"/>
                    <a:pt x="18542" y="21139"/>
                    <a:pt x="14990" y="21139"/>
                  </a:cubicBezTo>
                  <a:cubicBezTo>
                    <a:pt x="14654" y="21139"/>
                    <a:pt x="14311" y="21110"/>
                    <a:pt x="13965" y="21051"/>
                  </a:cubicBezTo>
                  <a:cubicBezTo>
                    <a:pt x="11510" y="20636"/>
                    <a:pt x="9506" y="18666"/>
                    <a:pt x="9125" y="16211"/>
                  </a:cubicBezTo>
                  <a:cubicBezTo>
                    <a:pt x="8525" y="12486"/>
                    <a:pt x="11358" y="9279"/>
                    <a:pt x="14935" y="9279"/>
                  </a:cubicBezTo>
                  <a:close/>
                  <a:moveTo>
                    <a:pt x="14172" y="0"/>
                  </a:moveTo>
                  <a:cubicBezTo>
                    <a:pt x="13584" y="0"/>
                    <a:pt x="12997" y="346"/>
                    <a:pt x="12755" y="899"/>
                  </a:cubicBezTo>
                  <a:lnTo>
                    <a:pt x="11856" y="2904"/>
                  </a:lnTo>
                  <a:cubicBezTo>
                    <a:pt x="11752" y="2939"/>
                    <a:pt x="11718" y="2939"/>
                    <a:pt x="11649" y="2939"/>
                  </a:cubicBezTo>
                  <a:lnTo>
                    <a:pt x="9920" y="1694"/>
                  </a:lnTo>
                  <a:cubicBezTo>
                    <a:pt x="9616" y="1485"/>
                    <a:pt x="9291" y="1380"/>
                    <a:pt x="8974" y="1380"/>
                  </a:cubicBezTo>
                  <a:cubicBezTo>
                    <a:pt x="8714" y="1380"/>
                    <a:pt x="8460" y="1450"/>
                    <a:pt x="8227" y="1590"/>
                  </a:cubicBezTo>
                  <a:lnTo>
                    <a:pt x="7466" y="2040"/>
                  </a:lnTo>
                  <a:lnTo>
                    <a:pt x="6740" y="2455"/>
                  </a:lnTo>
                  <a:cubicBezTo>
                    <a:pt x="6222" y="2766"/>
                    <a:pt x="5911" y="3353"/>
                    <a:pt x="5980" y="3975"/>
                  </a:cubicBezTo>
                  <a:lnTo>
                    <a:pt x="6187" y="6049"/>
                  </a:lnTo>
                  <a:lnTo>
                    <a:pt x="5980" y="6257"/>
                  </a:lnTo>
                  <a:lnTo>
                    <a:pt x="3941" y="6049"/>
                  </a:lnTo>
                  <a:cubicBezTo>
                    <a:pt x="3906" y="6047"/>
                    <a:pt x="3871" y="6046"/>
                    <a:pt x="3837" y="6046"/>
                  </a:cubicBezTo>
                  <a:cubicBezTo>
                    <a:pt x="3254" y="6046"/>
                    <a:pt x="2713" y="6320"/>
                    <a:pt x="2420" y="6810"/>
                  </a:cubicBezTo>
                  <a:lnTo>
                    <a:pt x="2005" y="7570"/>
                  </a:lnTo>
                  <a:lnTo>
                    <a:pt x="1556" y="8296"/>
                  </a:lnTo>
                  <a:cubicBezTo>
                    <a:pt x="1245" y="8815"/>
                    <a:pt x="1314" y="9506"/>
                    <a:pt x="1659" y="9990"/>
                  </a:cubicBezTo>
                  <a:lnTo>
                    <a:pt x="2835" y="11580"/>
                  </a:lnTo>
                  <a:cubicBezTo>
                    <a:pt x="2765" y="11753"/>
                    <a:pt x="2731" y="11822"/>
                    <a:pt x="2696" y="12064"/>
                  </a:cubicBezTo>
                  <a:lnTo>
                    <a:pt x="933" y="12824"/>
                  </a:lnTo>
                  <a:cubicBezTo>
                    <a:pt x="346" y="13101"/>
                    <a:pt x="0" y="13654"/>
                    <a:pt x="0" y="14241"/>
                  </a:cubicBezTo>
                  <a:lnTo>
                    <a:pt x="0" y="15105"/>
                  </a:lnTo>
                  <a:lnTo>
                    <a:pt x="0" y="15970"/>
                  </a:lnTo>
                  <a:cubicBezTo>
                    <a:pt x="0" y="16592"/>
                    <a:pt x="346" y="17145"/>
                    <a:pt x="933" y="17421"/>
                  </a:cubicBezTo>
                  <a:lnTo>
                    <a:pt x="2662" y="18182"/>
                  </a:lnTo>
                  <a:cubicBezTo>
                    <a:pt x="2696" y="18389"/>
                    <a:pt x="2731" y="18527"/>
                    <a:pt x="2835" y="18735"/>
                  </a:cubicBezTo>
                  <a:lnTo>
                    <a:pt x="1728" y="20221"/>
                  </a:lnTo>
                  <a:cubicBezTo>
                    <a:pt x="1383" y="20739"/>
                    <a:pt x="1348" y="21396"/>
                    <a:pt x="1659" y="21915"/>
                  </a:cubicBezTo>
                  <a:lnTo>
                    <a:pt x="2074" y="22641"/>
                  </a:lnTo>
                  <a:lnTo>
                    <a:pt x="2523" y="23366"/>
                  </a:lnTo>
                  <a:cubicBezTo>
                    <a:pt x="2819" y="23859"/>
                    <a:pt x="3364" y="24164"/>
                    <a:pt x="3921" y="24164"/>
                  </a:cubicBezTo>
                  <a:cubicBezTo>
                    <a:pt x="3950" y="24164"/>
                    <a:pt x="3980" y="24163"/>
                    <a:pt x="4010" y="24161"/>
                  </a:cubicBezTo>
                  <a:lnTo>
                    <a:pt x="5842" y="23989"/>
                  </a:lnTo>
                  <a:cubicBezTo>
                    <a:pt x="6015" y="24161"/>
                    <a:pt x="6153" y="24334"/>
                    <a:pt x="6326" y="24438"/>
                  </a:cubicBezTo>
                  <a:lnTo>
                    <a:pt x="6153" y="26235"/>
                  </a:lnTo>
                  <a:cubicBezTo>
                    <a:pt x="6118" y="26823"/>
                    <a:pt x="6395" y="27445"/>
                    <a:pt x="6913" y="27722"/>
                  </a:cubicBezTo>
                  <a:lnTo>
                    <a:pt x="7674" y="28171"/>
                  </a:lnTo>
                  <a:lnTo>
                    <a:pt x="8400" y="28586"/>
                  </a:lnTo>
                  <a:cubicBezTo>
                    <a:pt x="8638" y="28729"/>
                    <a:pt x="8914" y="28799"/>
                    <a:pt x="9189" y="28799"/>
                  </a:cubicBezTo>
                  <a:cubicBezTo>
                    <a:pt x="9511" y="28799"/>
                    <a:pt x="9832" y="28703"/>
                    <a:pt x="10093" y="28517"/>
                  </a:cubicBezTo>
                  <a:lnTo>
                    <a:pt x="11545" y="27480"/>
                  </a:lnTo>
                  <a:cubicBezTo>
                    <a:pt x="11752" y="27514"/>
                    <a:pt x="11994" y="27618"/>
                    <a:pt x="12236" y="27652"/>
                  </a:cubicBezTo>
                  <a:lnTo>
                    <a:pt x="12962" y="29242"/>
                  </a:lnTo>
                  <a:cubicBezTo>
                    <a:pt x="13239" y="29796"/>
                    <a:pt x="13792" y="30141"/>
                    <a:pt x="14414" y="30141"/>
                  </a:cubicBezTo>
                  <a:lnTo>
                    <a:pt x="16142" y="30141"/>
                  </a:lnTo>
                  <a:cubicBezTo>
                    <a:pt x="16730" y="30141"/>
                    <a:pt x="17283" y="29796"/>
                    <a:pt x="17559" y="29242"/>
                  </a:cubicBezTo>
                  <a:lnTo>
                    <a:pt x="18320" y="27549"/>
                  </a:lnTo>
                  <a:cubicBezTo>
                    <a:pt x="18562" y="27514"/>
                    <a:pt x="18700" y="27445"/>
                    <a:pt x="18942" y="27376"/>
                  </a:cubicBezTo>
                  <a:lnTo>
                    <a:pt x="20394" y="28413"/>
                  </a:lnTo>
                  <a:cubicBezTo>
                    <a:pt x="20687" y="28608"/>
                    <a:pt x="21024" y="28715"/>
                    <a:pt x="21355" y="28715"/>
                  </a:cubicBezTo>
                  <a:cubicBezTo>
                    <a:pt x="21610" y="28715"/>
                    <a:pt x="21862" y="28652"/>
                    <a:pt x="22087" y="28517"/>
                  </a:cubicBezTo>
                  <a:lnTo>
                    <a:pt x="22813" y="28067"/>
                  </a:lnTo>
                  <a:lnTo>
                    <a:pt x="23574" y="27652"/>
                  </a:lnTo>
                  <a:cubicBezTo>
                    <a:pt x="24092" y="27341"/>
                    <a:pt x="24369" y="26754"/>
                    <a:pt x="24334" y="26132"/>
                  </a:cubicBezTo>
                  <a:lnTo>
                    <a:pt x="24161" y="24196"/>
                  </a:lnTo>
                  <a:lnTo>
                    <a:pt x="24507" y="23850"/>
                  </a:lnTo>
                  <a:lnTo>
                    <a:pt x="26408" y="24023"/>
                  </a:lnTo>
                  <a:cubicBezTo>
                    <a:pt x="26438" y="24025"/>
                    <a:pt x="26467" y="24026"/>
                    <a:pt x="26497" y="24026"/>
                  </a:cubicBezTo>
                  <a:cubicBezTo>
                    <a:pt x="27058" y="24026"/>
                    <a:pt x="27633" y="23720"/>
                    <a:pt x="27929" y="23228"/>
                  </a:cubicBezTo>
                  <a:lnTo>
                    <a:pt x="28344" y="22502"/>
                  </a:lnTo>
                  <a:lnTo>
                    <a:pt x="28793" y="21776"/>
                  </a:lnTo>
                  <a:cubicBezTo>
                    <a:pt x="29070" y="21258"/>
                    <a:pt x="29035" y="20567"/>
                    <a:pt x="28689" y="20083"/>
                  </a:cubicBezTo>
                  <a:lnTo>
                    <a:pt x="27480" y="18389"/>
                  </a:lnTo>
                  <a:cubicBezTo>
                    <a:pt x="27514" y="18285"/>
                    <a:pt x="27514" y="18182"/>
                    <a:pt x="27583" y="18043"/>
                  </a:cubicBezTo>
                  <a:lnTo>
                    <a:pt x="29381" y="17248"/>
                  </a:lnTo>
                  <a:cubicBezTo>
                    <a:pt x="29934" y="16972"/>
                    <a:pt x="30314" y="16419"/>
                    <a:pt x="30314" y="15797"/>
                  </a:cubicBezTo>
                  <a:lnTo>
                    <a:pt x="30314" y="14933"/>
                  </a:lnTo>
                  <a:lnTo>
                    <a:pt x="30314" y="14068"/>
                  </a:lnTo>
                  <a:cubicBezTo>
                    <a:pt x="30314" y="13481"/>
                    <a:pt x="29968" y="12928"/>
                    <a:pt x="29381" y="12651"/>
                  </a:cubicBezTo>
                  <a:lnTo>
                    <a:pt x="27307" y="11822"/>
                  </a:lnTo>
                  <a:cubicBezTo>
                    <a:pt x="27272" y="11753"/>
                    <a:pt x="27272" y="11718"/>
                    <a:pt x="27272" y="11614"/>
                  </a:cubicBezTo>
                  <a:lnTo>
                    <a:pt x="28516" y="9886"/>
                  </a:lnTo>
                  <a:cubicBezTo>
                    <a:pt x="28862" y="9368"/>
                    <a:pt x="28931" y="8711"/>
                    <a:pt x="28620" y="8192"/>
                  </a:cubicBezTo>
                  <a:lnTo>
                    <a:pt x="28171" y="7467"/>
                  </a:lnTo>
                  <a:lnTo>
                    <a:pt x="27756" y="6741"/>
                  </a:lnTo>
                  <a:cubicBezTo>
                    <a:pt x="27461" y="6248"/>
                    <a:pt x="26916" y="5943"/>
                    <a:pt x="26329" y="5943"/>
                  </a:cubicBezTo>
                  <a:cubicBezTo>
                    <a:pt x="26298" y="5943"/>
                    <a:pt x="26267" y="5944"/>
                    <a:pt x="26235" y="5946"/>
                  </a:cubicBezTo>
                  <a:lnTo>
                    <a:pt x="23988" y="6188"/>
                  </a:lnTo>
                  <a:lnTo>
                    <a:pt x="23885" y="6084"/>
                  </a:lnTo>
                  <a:lnTo>
                    <a:pt x="24127" y="3941"/>
                  </a:lnTo>
                  <a:cubicBezTo>
                    <a:pt x="24161" y="3319"/>
                    <a:pt x="23850" y="2731"/>
                    <a:pt x="23332" y="2420"/>
                  </a:cubicBezTo>
                  <a:lnTo>
                    <a:pt x="22606" y="1971"/>
                  </a:lnTo>
                  <a:lnTo>
                    <a:pt x="21880" y="1556"/>
                  </a:lnTo>
                  <a:cubicBezTo>
                    <a:pt x="21641" y="1413"/>
                    <a:pt x="21366" y="1343"/>
                    <a:pt x="21091" y="1343"/>
                  </a:cubicBezTo>
                  <a:cubicBezTo>
                    <a:pt x="20769" y="1343"/>
                    <a:pt x="20447" y="1439"/>
                    <a:pt x="20186" y="1625"/>
                  </a:cubicBezTo>
                  <a:lnTo>
                    <a:pt x="18354" y="2939"/>
                  </a:lnTo>
                  <a:cubicBezTo>
                    <a:pt x="18320" y="2939"/>
                    <a:pt x="18285" y="2904"/>
                    <a:pt x="18251" y="2904"/>
                  </a:cubicBezTo>
                  <a:lnTo>
                    <a:pt x="17317" y="899"/>
                  </a:lnTo>
                  <a:cubicBezTo>
                    <a:pt x="17075" y="346"/>
                    <a:pt x="16522" y="0"/>
                    <a:pt x="1590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26"/>
            <p:cNvSpPr/>
            <p:nvPr/>
          </p:nvSpPr>
          <p:spPr>
            <a:xfrm>
              <a:off x="8534848" y="4647658"/>
              <a:ext cx="1026219" cy="1027954"/>
            </a:xfrm>
            <a:custGeom>
              <a:rect b="b" l="l" r="r" t="t"/>
              <a:pathLst>
                <a:path extrusionOk="0" h="20152" w="20118">
                  <a:moveTo>
                    <a:pt x="10059" y="1141"/>
                  </a:moveTo>
                  <a:cubicBezTo>
                    <a:pt x="15036" y="1141"/>
                    <a:pt x="19046" y="5150"/>
                    <a:pt x="19046" y="10128"/>
                  </a:cubicBezTo>
                  <a:cubicBezTo>
                    <a:pt x="19046" y="15105"/>
                    <a:pt x="15036" y="19115"/>
                    <a:pt x="10059" y="19115"/>
                  </a:cubicBezTo>
                  <a:cubicBezTo>
                    <a:pt x="5082" y="19115"/>
                    <a:pt x="1072" y="15105"/>
                    <a:pt x="1072" y="10128"/>
                  </a:cubicBezTo>
                  <a:cubicBezTo>
                    <a:pt x="1072" y="5150"/>
                    <a:pt x="5082" y="1141"/>
                    <a:pt x="10059" y="1141"/>
                  </a:cubicBezTo>
                  <a:close/>
                  <a:moveTo>
                    <a:pt x="10059" y="0"/>
                  </a:moveTo>
                  <a:cubicBezTo>
                    <a:pt x="4494" y="0"/>
                    <a:pt x="0" y="4563"/>
                    <a:pt x="0" y="10093"/>
                  </a:cubicBezTo>
                  <a:cubicBezTo>
                    <a:pt x="0" y="15658"/>
                    <a:pt x="4528" y="20152"/>
                    <a:pt x="10059" y="20152"/>
                  </a:cubicBezTo>
                  <a:cubicBezTo>
                    <a:pt x="15624" y="20152"/>
                    <a:pt x="20117" y="15658"/>
                    <a:pt x="20117" y="10093"/>
                  </a:cubicBezTo>
                  <a:cubicBezTo>
                    <a:pt x="20117" y="4494"/>
                    <a:pt x="15589" y="0"/>
                    <a:pt x="1005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26"/>
            <p:cNvSpPr/>
            <p:nvPr/>
          </p:nvSpPr>
          <p:spPr>
            <a:xfrm>
              <a:off x="7355300" y="3662050"/>
              <a:ext cx="1179606" cy="1183126"/>
            </a:xfrm>
            <a:custGeom>
              <a:rect b="b" l="l" r="r" t="t"/>
              <a:pathLst>
                <a:path extrusionOk="0" h="23194" w="23125">
                  <a:moveTo>
                    <a:pt x="11528" y="7193"/>
                  </a:moveTo>
                  <a:cubicBezTo>
                    <a:pt x="11782" y="7193"/>
                    <a:pt x="12042" y="7215"/>
                    <a:pt x="12306" y="7259"/>
                  </a:cubicBezTo>
                  <a:cubicBezTo>
                    <a:pt x="14172" y="7535"/>
                    <a:pt x="15693" y="9056"/>
                    <a:pt x="15969" y="10923"/>
                  </a:cubicBezTo>
                  <a:cubicBezTo>
                    <a:pt x="16444" y="13707"/>
                    <a:pt x="14283" y="16173"/>
                    <a:pt x="11555" y="16173"/>
                  </a:cubicBezTo>
                  <a:cubicBezTo>
                    <a:pt x="11302" y="16173"/>
                    <a:pt x="11045" y="16151"/>
                    <a:pt x="10785" y="16108"/>
                  </a:cubicBezTo>
                  <a:cubicBezTo>
                    <a:pt x="8953" y="15796"/>
                    <a:pt x="7432" y="14276"/>
                    <a:pt x="7121" y="12444"/>
                  </a:cubicBezTo>
                  <a:cubicBezTo>
                    <a:pt x="6647" y="9631"/>
                    <a:pt x="8803" y="7193"/>
                    <a:pt x="11528" y="7193"/>
                  </a:cubicBezTo>
                  <a:close/>
                  <a:moveTo>
                    <a:pt x="10888" y="0"/>
                  </a:moveTo>
                  <a:cubicBezTo>
                    <a:pt x="10404" y="0"/>
                    <a:pt x="9990" y="242"/>
                    <a:pt x="9817" y="692"/>
                  </a:cubicBezTo>
                  <a:lnTo>
                    <a:pt x="9126" y="2178"/>
                  </a:lnTo>
                  <a:cubicBezTo>
                    <a:pt x="9056" y="2178"/>
                    <a:pt x="9022" y="2212"/>
                    <a:pt x="8953" y="2212"/>
                  </a:cubicBezTo>
                  <a:lnTo>
                    <a:pt x="7639" y="1383"/>
                  </a:lnTo>
                  <a:cubicBezTo>
                    <a:pt x="7430" y="1231"/>
                    <a:pt x="7179" y="1152"/>
                    <a:pt x="6933" y="1152"/>
                  </a:cubicBezTo>
                  <a:cubicBezTo>
                    <a:pt x="6731" y="1152"/>
                    <a:pt x="6532" y="1205"/>
                    <a:pt x="6360" y="1314"/>
                  </a:cubicBezTo>
                  <a:lnTo>
                    <a:pt x="5773" y="1659"/>
                  </a:lnTo>
                  <a:lnTo>
                    <a:pt x="5220" y="2005"/>
                  </a:lnTo>
                  <a:cubicBezTo>
                    <a:pt x="4840" y="2247"/>
                    <a:pt x="4563" y="2696"/>
                    <a:pt x="4632" y="3180"/>
                  </a:cubicBezTo>
                  <a:lnTo>
                    <a:pt x="4805" y="4770"/>
                  </a:lnTo>
                  <a:lnTo>
                    <a:pt x="4632" y="4943"/>
                  </a:lnTo>
                  <a:lnTo>
                    <a:pt x="3077" y="4770"/>
                  </a:lnTo>
                  <a:cubicBezTo>
                    <a:pt x="3042" y="4768"/>
                    <a:pt x="3008" y="4767"/>
                    <a:pt x="2974" y="4767"/>
                  </a:cubicBezTo>
                  <a:cubicBezTo>
                    <a:pt x="2530" y="4767"/>
                    <a:pt x="2126" y="4975"/>
                    <a:pt x="1901" y="5392"/>
                  </a:cubicBezTo>
                  <a:lnTo>
                    <a:pt x="1556" y="5945"/>
                  </a:lnTo>
                  <a:lnTo>
                    <a:pt x="1210" y="6498"/>
                  </a:lnTo>
                  <a:cubicBezTo>
                    <a:pt x="1003" y="6913"/>
                    <a:pt x="1003" y="7432"/>
                    <a:pt x="1245" y="7812"/>
                  </a:cubicBezTo>
                  <a:lnTo>
                    <a:pt x="2109" y="9022"/>
                  </a:lnTo>
                  <a:cubicBezTo>
                    <a:pt x="2074" y="9160"/>
                    <a:pt x="2074" y="9229"/>
                    <a:pt x="2040" y="9367"/>
                  </a:cubicBezTo>
                  <a:lnTo>
                    <a:pt x="692" y="9955"/>
                  </a:lnTo>
                  <a:cubicBezTo>
                    <a:pt x="242" y="10128"/>
                    <a:pt x="0" y="10577"/>
                    <a:pt x="0" y="11061"/>
                  </a:cubicBezTo>
                  <a:lnTo>
                    <a:pt x="0" y="11683"/>
                  </a:lnTo>
                  <a:lnTo>
                    <a:pt x="0" y="12340"/>
                  </a:lnTo>
                  <a:cubicBezTo>
                    <a:pt x="0" y="12824"/>
                    <a:pt x="242" y="13239"/>
                    <a:pt x="692" y="13411"/>
                  </a:cubicBezTo>
                  <a:lnTo>
                    <a:pt x="1971" y="14034"/>
                  </a:lnTo>
                  <a:cubicBezTo>
                    <a:pt x="2040" y="14206"/>
                    <a:pt x="2074" y="14276"/>
                    <a:pt x="2109" y="14448"/>
                  </a:cubicBezTo>
                  <a:lnTo>
                    <a:pt x="1279" y="15589"/>
                  </a:lnTo>
                  <a:cubicBezTo>
                    <a:pt x="1037" y="15969"/>
                    <a:pt x="1003" y="16488"/>
                    <a:pt x="1245" y="16868"/>
                  </a:cubicBezTo>
                  <a:lnTo>
                    <a:pt x="1590" y="17456"/>
                  </a:lnTo>
                  <a:lnTo>
                    <a:pt x="1901" y="18009"/>
                  </a:lnTo>
                  <a:cubicBezTo>
                    <a:pt x="2087" y="18349"/>
                    <a:pt x="2495" y="18607"/>
                    <a:pt x="2926" y="18607"/>
                  </a:cubicBezTo>
                  <a:cubicBezTo>
                    <a:pt x="2976" y="18607"/>
                    <a:pt x="3026" y="18603"/>
                    <a:pt x="3077" y="18596"/>
                  </a:cubicBezTo>
                  <a:lnTo>
                    <a:pt x="4459" y="18493"/>
                  </a:lnTo>
                  <a:lnTo>
                    <a:pt x="4805" y="18838"/>
                  </a:lnTo>
                  <a:lnTo>
                    <a:pt x="4667" y="20152"/>
                  </a:lnTo>
                  <a:cubicBezTo>
                    <a:pt x="4632" y="20636"/>
                    <a:pt x="4840" y="21085"/>
                    <a:pt x="5254" y="21327"/>
                  </a:cubicBezTo>
                  <a:lnTo>
                    <a:pt x="5842" y="21673"/>
                  </a:lnTo>
                  <a:lnTo>
                    <a:pt x="6395" y="22018"/>
                  </a:lnTo>
                  <a:cubicBezTo>
                    <a:pt x="6578" y="22118"/>
                    <a:pt x="6792" y="22170"/>
                    <a:pt x="7008" y="22170"/>
                  </a:cubicBezTo>
                  <a:cubicBezTo>
                    <a:pt x="7242" y="22170"/>
                    <a:pt x="7476" y="22109"/>
                    <a:pt x="7674" y="21984"/>
                  </a:cubicBezTo>
                  <a:lnTo>
                    <a:pt x="8814" y="21154"/>
                  </a:lnTo>
                  <a:lnTo>
                    <a:pt x="9333" y="21292"/>
                  </a:lnTo>
                  <a:lnTo>
                    <a:pt x="9886" y="22502"/>
                  </a:lnTo>
                  <a:cubicBezTo>
                    <a:pt x="10059" y="22917"/>
                    <a:pt x="10508" y="23193"/>
                    <a:pt x="10958" y="23193"/>
                  </a:cubicBezTo>
                  <a:lnTo>
                    <a:pt x="12271" y="23193"/>
                  </a:lnTo>
                  <a:cubicBezTo>
                    <a:pt x="12755" y="23193"/>
                    <a:pt x="13170" y="22917"/>
                    <a:pt x="13343" y="22502"/>
                  </a:cubicBezTo>
                  <a:lnTo>
                    <a:pt x="13896" y="21189"/>
                  </a:lnTo>
                  <a:cubicBezTo>
                    <a:pt x="14068" y="21154"/>
                    <a:pt x="14207" y="21119"/>
                    <a:pt x="14379" y="21085"/>
                  </a:cubicBezTo>
                  <a:lnTo>
                    <a:pt x="15520" y="21880"/>
                  </a:lnTo>
                  <a:cubicBezTo>
                    <a:pt x="15729" y="22032"/>
                    <a:pt x="15980" y="22111"/>
                    <a:pt x="16227" y="22111"/>
                  </a:cubicBezTo>
                  <a:cubicBezTo>
                    <a:pt x="16429" y="22111"/>
                    <a:pt x="16628" y="22058"/>
                    <a:pt x="16799" y="21949"/>
                  </a:cubicBezTo>
                  <a:lnTo>
                    <a:pt x="17352" y="21603"/>
                  </a:lnTo>
                  <a:lnTo>
                    <a:pt x="17905" y="21258"/>
                  </a:lnTo>
                  <a:cubicBezTo>
                    <a:pt x="18320" y="21016"/>
                    <a:pt x="18562" y="20566"/>
                    <a:pt x="18527" y="20083"/>
                  </a:cubicBezTo>
                  <a:lnTo>
                    <a:pt x="18389" y="18596"/>
                  </a:lnTo>
                  <a:lnTo>
                    <a:pt x="18666" y="18354"/>
                  </a:lnTo>
                  <a:lnTo>
                    <a:pt x="20083" y="18493"/>
                  </a:lnTo>
                  <a:cubicBezTo>
                    <a:pt x="20117" y="18495"/>
                    <a:pt x="20152" y="18496"/>
                    <a:pt x="20185" y="18496"/>
                  </a:cubicBezTo>
                  <a:cubicBezTo>
                    <a:pt x="20625" y="18496"/>
                    <a:pt x="21001" y="18288"/>
                    <a:pt x="21258" y="17870"/>
                  </a:cubicBezTo>
                  <a:lnTo>
                    <a:pt x="21604" y="17317"/>
                  </a:lnTo>
                  <a:lnTo>
                    <a:pt x="21915" y="16764"/>
                  </a:lnTo>
                  <a:cubicBezTo>
                    <a:pt x="22122" y="16350"/>
                    <a:pt x="22122" y="15831"/>
                    <a:pt x="21846" y="15451"/>
                  </a:cubicBezTo>
                  <a:lnTo>
                    <a:pt x="20947" y="14206"/>
                  </a:lnTo>
                  <a:cubicBezTo>
                    <a:pt x="20981" y="14068"/>
                    <a:pt x="20981" y="14034"/>
                    <a:pt x="21051" y="13930"/>
                  </a:cubicBezTo>
                  <a:lnTo>
                    <a:pt x="22433" y="13308"/>
                  </a:lnTo>
                  <a:cubicBezTo>
                    <a:pt x="22848" y="13135"/>
                    <a:pt x="23124" y="12686"/>
                    <a:pt x="23124" y="12202"/>
                  </a:cubicBezTo>
                  <a:lnTo>
                    <a:pt x="23124" y="11580"/>
                  </a:lnTo>
                  <a:lnTo>
                    <a:pt x="23124" y="10888"/>
                  </a:lnTo>
                  <a:cubicBezTo>
                    <a:pt x="23124" y="10404"/>
                    <a:pt x="22848" y="9955"/>
                    <a:pt x="22433" y="9782"/>
                  </a:cubicBezTo>
                  <a:lnTo>
                    <a:pt x="20912" y="9091"/>
                  </a:lnTo>
                  <a:cubicBezTo>
                    <a:pt x="20912" y="9022"/>
                    <a:pt x="20878" y="9022"/>
                    <a:pt x="20878" y="8918"/>
                  </a:cubicBezTo>
                  <a:lnTo>
                    <a:pt x="21811" y="7639"/>
                  </a:lnTo>
                  <a:cubicBezTo>
                    <a:pt x="22088" y="7259"/>
                    <a:pt x="22122" y="6740"/>
                    <a:pt x="21846" y="6326"/>
                  </a:cubicBezTo>
                  <a:lnTo>
                    <a:pt x="21500" y="5773"/>
                  </a:lnTo>
                  <a:lnTo>
                    <a:pt x="21154" y="5220"/>
                  </a:lnTo>
                  <a:cubicBezTo>
                    <a:pt x="20960" y="4831"/>
                    <a:pt x="20523" y="4594"/>
                    <a:pt x="20099" y="4594"/>
                  </a:cubicBezTo>
                  <a:cubicBezTo>
                    <a:pt x="20071" y="4594"/>
                    <a:pt x="20042" y="4595"/>
                    <a:pt x="20014" y="4597"/>
                  </a:cubicBezTo>
                  <a:lnTo>
                    <a:pt x="18320" y="4770"/>
                  </a:lnTo>
                  <a:lnTo>
                    <a:pt x="18216" y="4701"/>
                  </a:lnTo>
                  <a:lnTo>
                    <a:pt x="18389" y="3042"/>
                  </a:lnTo>
                  <a:cubicBezTo>
                    <a:pt x="18458" y="2593"/>
                    <a:pt x="18216" y="2143"/>
                    <a:pt x="17801" y="1867"/>
                  </a:cubicBezTo>
                  <a:lnTo>
                    <a:pt x="17248" y="1556"/>
                  </a:lnTo>
                  <a:lnTo>
                    <a:pt x="16661" y="1210"/>
                  </a:lnTo>
                  <a:cubicBezTo>
                    <a:pt x="16477" y="1093"/>
                    <a:pt x="16261" y="1033"/>
                    <a:pt x="16044" y="1033"/>
                  </a:cubicBezTo>
                  <a:cubicBezTo>
                    <a:pt x="15812" y="1033"/>
                    <a:pt x="15578" y="1102"/>
                    <a:pt x="15382" y="1245"/>
                  </a:cubicBezTo>
                  <a:lnTo>
                    <a:pt x="13999" y="2212"/>
                  </a:lnTo>
                  <a:cubicBezTo>
                    <a:pt x="13965" y="2212"/>
                    <a:pt x="13965" y="2212"/>
                    <a:pt x="13896" y="2178"/>
                  </a:cubicBezTo>
                  <a:lnTo>
                    <a:pt x="13204" y="692"/>
                  </a:lnTo>
                  <a:cubicBezTo>
                    <a:pt x="13031" y="242"/>
                    <a:pt x="12617" y="0"/>
                    <a:pt x="1213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26"/>
            <p:cNvSpPr/>
            <p:nvPr/>
          </p:nvSpPr>
          <p:spPr>
            <a:xfrm>
              <a:off x="7552758" y="3868333"/>
              <a:ext cx="781167" cy="781116"/>
            </a:xfrm>
            <a:custGeom>
              <a:rect b="b" l="l" r="r" t="t"/>
              <a:pathLst>
                <a:path extrusionOk="0" h="15313" w="15314">
                  <a:moveTo>
                    <a:pt x="7674" y="830"/>
                  </a:moveTo>
                  <a:cubicBezTo>
                    <a:pt x="11407" y="830"/>
                    <a:pt x="14483" y="3872"/>
                    <a:pt x="14483" y="7639"/>
                  </a:cubicBezTo>
                  <a:cubicBezTo>
                    <a:pt x="14483" y="11407"/>
                    <a:pt x="11407" y="14483"/>
                    <a:pt x="7674" y="14483"/>
                  </a:cubicBezTo>
                  <a:cubicBezTo>
                    <a:pt x="3907" y="14483"/>
                    <a:pt x="830" y="11407"/>
                    <a:pt x="830" y="7639"/>
                  </a:cubicBezTo>
                  <a:cubicBezTo>
                    <a:pt x="830" y="3872"/>
                    <a:pt x="3907" y="830"/>
                    <a:pt x="7674" y="830"/>
                  </a:cubicBezTo>
                  <a:close/>
                  <a:moveTo>
                    <a:pt x="7674" y="0"/>
                  </a:moveTo>
                  <a:cubicBezTo>
                    <a:pt x="3423" y="0"/>
                    <a:pt x="1" y="3422"/>
                    <a:pt x="1" y="7639"/>
                  </a:cubicBezTo>
                  <a:cubicBezTo>
                    <a:pt x="1" y="11891"/>
                    <a:pt x="3423" y="15313"/>
                    <a:pt x="7674" y="15313"/>
                  </a:cubicBezTo>
                  <a:cubicBezTo>
                    <a:pt x="11891" y="15313"/>
                    <a:pt x="15313" y="11856"/>
                    <a:pt x="15313" y="7639"/>
                  </a:cubicBezTo>
                  <a:cubicBezTo>
                    <a:pt x="15313" y="3422"/>
                    <a:pt x="11891" y="0"/>
                    <a:pt x="767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3" name="Google Shape;363;p26"/>
          <p:cNvSpPr/>
          <p:nvPr/>
        </p:nvSpPr>
        <p:spPr>
          <a:xfrm flipH="1" rot="10800000">
            <a:off x="0" y="3489239"/>
            <a:ext cx="2186135" cy="1654261"/>
          </a:xfrm>
          <a:custGeom>
            <a:rect b="b" l="l" r="r" t="t"/>
            <a:pathLst>
              <a:path extrusionOk="0" h="47083" w="62221">
                <a:moveTo>
                  <a:pt x="0" y="0"/>
                </a:moveTo>
                <a:lnTo>
                  <a:pt x="0" y="47083"/>
                </a:lnTo>
                <a:cubicBezTo>
                  <a:pt x="9180" y="44165"/>
                  <a:pt x="17387" y="37934"/>
                  <a:pt x="22341" y="29605"/>
                </a:cubicBezTo>
                <a:cubicBezTo>
                  <a:pt x="25290" y="24651"/>
                  <a:pt x="27539" y="18663"/>
                  <a:pt x="32737" y="16110"/>
                </a:cubicBezTo>
                <a:cubicBezTo>
                  <a:pt x="34819" y="15105"/>
                  <a:pt x="37068" y="14805"/>
                  <a:pt x="39375" y="14805"/>
                </a:cubicBezTo>
                <a:cubicBezTo>
                  <a:pt x="41884" y="14805"/>
                  <a:pt x="44460" y="15160"/>
                  <a:pt x="46962" y="15350"/>
                </a:cubicBezTo>
                <a:cubicBezTo>
                  <a:pt x="47720" y="15413"/>
                  <a:pt x="48500" y="15449"/>
                  <a:pt x="49285" y="15449"/>
                </a:cubicBezTo>
                <a:cubicBezTo>
                  <a:pt x="53439" y="15449"/>
                  <a:pt x="57757" y="14443"/>
                  <a:pt x="60032" y="11095"/>
                </a:cubicBezTo>
                <a:cubicBezTo>
                  <a:pt x="62220" y="7842"/>
                  <a:pt x="61491" y="3374"/>
                  <a:pt x="5927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64" name="Google Shape;364;p26"/>
          <p:cNvGrpSpPr/>
          <p:nvPr/>
        </p:nvGrpSpPr>
        <p:grpSpPr>
          <a:xfrm>
            <a:off x="-566008" y="4179000"/>
            <a:ext cx="1546317" cy="1537543"/>
            <a:chOff x="-566008" y="4179000"/>
            <a:chExt cx="1546317" cy="1537543"/>
          </a:xfrm>
        </p:grpSpPr>
        <p:sp>
          <p:nvSpPr>
            <p:cNvPr id="365" name="Google Shape;365;p26"/>
            <p:cNvSpPr/>
            <p:nvPr/>
          </p:nvSpPr>
          <p:spPr>
            <a:xfrm flipH="1" rot="10800000">
              <a:off x="-566008" y="4179000"/>
              <a:ext cx="1546317" cy="1537543"/>
            </a:xfrm>
            <a:custGeom>
              <a:rect b="b" l="l" r="r" t="t"/>
              <a:pathLst>
                <a:path extrusionOk="0" h="30142" w="30314">
                  <a:moveTo>
                    <a:pt x="14935" y="9279"/>
                  </a:moveTo>
                  <a:cubicBezTo>
                    <a:pt x="15274" y="9279"/>
                    <a:pt x="15619" y="9308"/>
                    <a:pt x="15969" y="9368"/>
                  </a:cubicBezTo>
                  <a:cubicBezTo>
                    <a:pt x="18423" y="9817"/>
                    <a:pt x="20394" y="11787"/>
                    <a:pt x="20808" y="14207"/>
                  </a:cubicBezTo>
                  <a:cubicBezTo>
                    <a:pt x="21377" y="17933"/>
                    <a:pt x="18542" y="21139"/>
                    <a:pt x="14990" y="21139"/>
                  </a:cubicBezTo>
                  <a:cubicBezTo>
                    <a:pt x="14654" y="21139"/>
                    <a:pt x="14311" y="21110"/>
                    <a:pt x="13965" y="21051"/>
                  </a:cubicBezTo>
                  <a:cubicBezTo>
                    <a:pt x="11510" y="20636"/>
                    <a:pt x="9506" y="18666"/>
                    <a:pt x="9125" y="16211"/>
                  </a:cubicBezTo>
                  <a:cubicBezTo>
                    <a:pt x="8525" y="12486"/>
                    <a:pt x="11358" y="9279"/>
                    <a:pt x="14935" y="9279"/>
                  </a:cubicBezTo>
                  <a:close/>
                  <a:moveTo>
                    <a:pt x="14172" y="0"/>
                  </a:moveTo>
                  <a:cubicBezTo>
                    <a:pt x="13584" y="0"/>
                    <a:pt x="12997" y="346"/>
                    <a:pt x="12755" y="899"/>
                  </a:cubicBezTo>
                  <a:lnTo>
                    <a:pt x="11856" y="2904"/>
                  </a:lnTo>
                  <a:cubicBezTo>
                    <a:pt x="11752" y="2939"/>
                    <a:pt x="11718" y="2939"/>
                    <a:pt x="11649" y="2939"/>
                  </a:cubicBezTo>
                  <a:lnTo>
                    <a:pt x="9920" y="1694"/>
                  </a:lnTo>
                  <a:cubicBezTo>
                    <a:pt x="9616" y="1485"/>
                    <a:pt x="9291" y="1380"/>
                    <a:pt x="8974" y="1380"/>
                  </a:cubicBezTo>
                  <a:cubicBezTo>
                    <a:pt x="8714" y="1380"/>
                    <a:pt x="8460" y="1450"/>
                    <a:pt x="8227" y="1590"/>
                  </a:cubicBezTo>
                  <a:lnTo>
                    <a:pt x="7466" y="2040"/>
                  </a:lnTo>
                  <a:lnTo>
                    <a:pt x="6740" y="2455"/>
                  </a:lnTo>
                  <a:cubicBezTo>
                    <a:pt x="6222" y="2766"/>
                    <a:pt x="5911" y="3353"/>
                    <a:pt x="5980" y="3975"/>
                  </a:cubicBezTo>
                  <a:lnTo>
                    <a:pt x="6187" y="6049"/>
                  </a:lnTo>
                  <a:lnTo>
                    <a:pt x="5980" y="6257"/>
                  </a:lnTo>
                  <a:lnTo>
                    <a:pt x="3941" y="6049"/>
                  </a:lnTo>
                  <a:cubicBezTo>
                    <a:pt x="3906" y="6047"/>
                    <a:pt x="3871" y="6046"/>
                    <a:pt x="3837" y="6046"/>
                  </a:cubicBezTo>
                  <a:cubicBezTo>
                    <a:pt x="3254" y="6046"/>
                    <a:pt x="2713" y="6320"/>
                    <a:pt x="2420" y="6810"/>
                  </a:cubicBezTo>
                  <a:lnTo>
                    <a:pt x="2005" y="7570"/>
                  </a:lnTo>
                  <a:lnTo>
                    <a:pt x="1556" y="8296"/>
                  </a:lnTo>
                  <a:cubicBezTo>
                    <a:pt x="1245" y="8815"/>
                    <a:pt x="1314" y="9506"/>
                    <a:pt x="1659" y="9990"/>
                  </a:cubicBezTo>
                  <a:lnTo>
                    <a:pt x="2835" y="11580"/>
                  </a:lnTo>
                  <a:cubicBezTo>
                    <a:pt x="2765" y="11753"/>
                    <a:pt x="2731" y="11822"/>
                    <a:pt x="2696" y="12064"/>
                  </a:cubicBezTo>
                  <a:lnTo>
                    <a:pt x="933" y="12824"/>
                  </a:lnTo>
                  <a:cubicBezTo>
                    <a:pt x="346" y="13101"/>
                    <a:pt x="0" y="13654"/>
                    <a:pt x="0" y="14241"/>
                  </a:cubicBezTo>
                  <a:lnTo>
                    <a:pt x="0" y="15105"/>
                  </a:lnTo>
                  <a:lnTo>
                    <a:pt x="0" y="15970"/>
                  </a:lnTo>
                  <a:cubicBezTo>
                    <a:pt x="0" y="16592"/>
                    <a:pt x="346" y="17145"/>
                    <a:pt x="933" y="17421"/>
                  </a:cubicBezTo>
                  <a:lnTo>
                    <a:pt x="2662" y="18182"/>
                  </a:lnTo>
                  <a:cubicBezTo>
                    <a:pt x="2696" y="18389"/>
                    <a:pt x="2731" y="18527"/>
                    <a:pt x="2835" y="18735"/>
                  </a:cubicBezTo>
                  <a:lnTo>
                    <a:pt x="1728" y="20221"/>
                  </a:lnTo>
                  <a:cubicBezTo>
                    <a:pt x="1383" y="20739"/>
                    <a:pt x="1348" y="21396"/>
                    <a:pt x="1659" y="21915"/>
                  </a:cubicBezTo>
                  <a:lnTo>
                    <a:pt x="2074" y="22641"/>
                  </a:lnTo>
                  <a:lnTo>
                    <a:pt x="2523" y="23366"/>
                  </a:lnTo>
                  <a:cubicBezTo>
                    <a:pt x="2819" y="23859"/>
                    <a:pt x="3364" y="24164"/>
                    <a:pt x="3921" y="24164"/>
                  </a:cubicBezTo>
                  <a:cubicBezTo>
                    <a:pt x="3950" y="24164"/>
                    <a:pt x="3980" y="24163"/>
                    <a:pt x="4010" y="24161"/>
                  </a:cubicBezTo>
                  <a:lnTo>
                    <a:pt x="5842" y="23989"/>
                  </a:lnTo>
                  <a:cubicBezTo>
                    <a:pt x="6015" y="24161"/>
                    <a:pt x="6153" y="24334"/>
                    <a:pt x="6326" y="24438"/>
                  </a:cubicBezTo>
                  <a:lnTo>
                    <a:pt x="6153" y="26235"/>
                  </a:lnTo>
                  <a:cubicBezTo>
                    <a:pt x="6118" y="26823"/>
                    <a:pt x="6395" y="27445"/>
                    <a:pt x="6913" y="27722"/>
                  </a:cubicBezTo>
                  <a:lnTo>
                    <a:pt x="7674" y="28171"/>
                  </a:lnTo>
                  <a:lnTo>
                    <a:pt x="8400" y="28586"/>
                  </a:lnTo>
                  <a:cubicBezTo>
                    <a:pt x="8638" y="28729"/>
                    <a:pt x="8914" y="28799"/>
                    <a:pt x="9189" y="28799"/>
                  </a:cubicBezTo>
                  <a:cubicBezTo>
                    <a:pt x="9511" y="28799"/>
                    <a:pt x="9832" y="28703"/>
                    <a:pt x="10093" y="28517"/>
                  </a:cubicBezTo>
                  <a:lnTo>
                    <a:pt x="11545" y="27480"/>
                  </a:lnTo>
                  <a:cubicBezTo>
                    <a:pt x="11752" y="27514"/>
                    <a:pt x="11994" y="27618"/>
                    <a:pt x="12236" y="27652"/>
                  </a:cubicBezTo>
                  <a:lnTo>
                    <a:pt x="12962" y="29242"/>
                  </a:lnTo>
                  <a:cubicBezTo>
                    <a:pt x="13239" y="29796"/>
                    <a:pt x="13792" y="30141"/>
                    <a:pt x="14414" y="30141"/>
                  </a:cubicBezTo>
                  <a:lnTo>
                    <a:pt x="16142" y="30141"/>
                  </a:lnTo>
                  <a:cubicBezTo>
                    <a:pt x="16730" y="30141"/>
                    <a:pt x="17283" y="29796"/>
                    <a:pt x="17559" y="29242"/>
                  </a:cubicBezTo>
                  <a:lnTo>
                    <a:pt x="18320" y="27549"/>
                  </a:lnTo>
                  <a:cubicBezTo>
                    <a:pt x="18562" y="27514"/>
                    <a:pt x="18700" y="27445"/>
                    <a:pt x="18942" y="27376"/>
                  </a:cubicBezTo>
                  <a:lnTo>
                    <a:pt x="20394" y="28413"/>
                  </a:lnTo>
                  <a:cubicBezTo>
                    <a:pt x="20687" y="28608"/>
                    <a:pt x="21024" y="28715"/>
                    <a:pt x="21355" y="28715"/>
                  </a:cubicBezTo>
                  <a:cubicBezTo>
                    <a:pt x="21610" y="28715"/>
                    <a:pt x="21862" y="28652"/>
                    <a:pt x="22087" y="28517"/>
                  </a:cubicBezTo>
                  <a:lnTo>
                    <a:pt x="22813" y="28067"/>
                  </a:lnTo>
                  <a:lnTo>
                    <a:pt x="23574" y="27652"/>
                  </a:lnTo>
                  <a:cubicBezTo>
                    <a:pt x="24092" y="27341"/>
                    <a:pt x="24369" y="26754"/>
                    <a:pt x="24334" y="26132"/>
                  </a:cubicBezTo>
                  <a:lnTo>
                    <a:pt x="24161" y="24196"/>
                  </a:lnTo>
                  <a:lnTo>
                    <a:pt x="24507" y="23850"/>
                  </a:lnTo>
                  <a:lnTo>
                    <a:pt x="26408" y="24023"/>
                  </a:lnTo>
                  <a:cubicBezTo>
                    <a:pt x="26438" y="24025"/>
                    <a:pt x="26467" y="24026"/>
                    <a:pt x="26497" y="24026"/>
                  </a:cubicBezTo>
                  <a:cubicBezTo>
                    <a:pt x="27058" y="24026"/>
                    <a:pt x="27633" y="23720"/>
                    <a:pt x="27929" y="23228"/>
                  </a:cubicBezTo>
                  <a:lnTo>
                    <a:pt x="28344" y="22502"/>
                  </a:lnTo>
                  <a:lnTo>
                    <a:pt x="28793" y="21776"/>
                  </a:lnTo>
                  <a:cubicBezTo>
                    <a:pt x="29070" y="21258"/>
                    <a:pt x="29035" y="20567"/>
                    <a:pt x="28689" y="20083"/>
                  </a:cubicBezTo>
                  <a:lnTo>
                    <a:pt x="27480" y="18389"/>
                  </a:lnTo>
                  <a:cubicBezTo>
                    <a:pt x="27514" y="18285"/>
                    <a:pt x="27514" y="18182"/>
                    <a:pt x="27583" y="18043"/>
                  </a:cubicBezTo>
                  <a:lnTo>
                    <a:pt x="29381" y="17248"/>
                  </a:lnTo>
                  <a:cubicBezTo>
                    <a:pt x="29934" y="16972"/>
                    <a:pt x="30314" y="16419"/>
                    <a:pt x="30314" y="15797"/>
                  </a:cubicBezTo>
                  <a:lnTo>
                    <a:pt x="30314" y="14933"/>
                  </a:lnTo>
                  <a:lnTo>
                    <a:pt x="30314" y="14068"/>
                  </a:lnTo>
                  <a:cubicBezTo>
                    <a:pt x="30314" y="13481"/>
                    <a:pt x="29968" y="12928"/>
                    <a:pt x="29381" y="12651"/>
                  </a:cubicBezTo>
                  <a:lnTo>
                    <a:pt x="27307" y="11822"/>
                  </a:lnTo>
                  <a:cubicBezTo>
                    <a:pt x="27272" y="11753"/>
                    <a:pt x="27272" y="11718"/>
                    <a:pt x="27272" y="11614"/>
                  </a:cubicBezTo>
                  <a:lnTo>
                    <a:pt x="28516" y="9886"/>
                  </a:lnTo>
                  <a:cubicBezTo>
                    <a:pt x="28862" y="9368"/>
                    <a:pt x="28931" y="8711"/>
                    <a:pt x="28620" y="8192"/>
                  </a:cubicBezTo>
                  <a:lnTo>
                    <a:pt x="28171" y="7467"/>
                  </a:lnTo>
                  <a:lnTo>
                    <a:pt x="27756" y="6741"/>
                  </a:lnTo>
                  <a:cubicBezTo>
                    <a:pt x="27461" y="6248"/>
                    <a:pt x="26916" y="5943"/>
                    <a:pt x="26329" y="5943"/>
                  </a:cubicBezTo>
                  <a:cubicBezTo>
                    <a:pt x="26298" y="5943"/>
                    <a:pt x="26267" y="5944"/>
                    <a:pt x="26235" y="5946"/>
                  </a:cubicBezTo>
                  <a:lnTo>
                    <a:pt x="23988" y="6188"/>
                  </a:lnTo>
                  <a:lnTo>
                    <a:pt x="23885" y="6084"/>
                  </a:lnTo>
                  <a:lnTo>
                    <a:pt x="24127" y="3941"/>
                  </a:lnTo>
                  <a:cubicBezTo>
                    <a:pt x="24161" y="3319"/>
                    <a:pt x="23850" y="2731"/>
                    <a:pt x="23332" y="2420"/>
                  </a:cubicBezTo>
                  <a:lnTo>
                    <a:pt x="22606" y="1971"/>
                  </a:lnTo>
                  <a:lnTo>
                    <a:pt x="21880" y="1556"/>
                  </a:lnTo>
                  <a:cubicBezTo>
                    <a:pt x="21641" y="1413"/>
                    <a:pt x="21366" y="1343"/>
                    <a:pt x="21091" y="1343"/>
                  </a:cubicBezTo>
                  <a:cubicBezTo>
                    <a:pt x="20769" y="1343"/>
                    <a:pt x="20447" y="1439"/>
                    <a:pt x="20186" y="1625"/>
                  </a:cubicBezTo>
                  <a:lnTo>
                    <a:pt x="18354" y="2939"/>
                  </a:lnTo>
                  <a:cubicBezTo>
                    <a:pt x="18320" y="2939"/>
                    <a:pt x="18285" y="2904"/>
                    <a:pt x="18251" y="2904"/>
                  </a:cubicBezTo>
                  <a:lnTo>
                    <a:pt x="17317" y="899"/>
                  </a:lnTo>
                  <a:cubicBezTo>
                    <a:pt x="17075" y="346"/>
                    <a:pt x="16522" y="0"/>
                    <a:pt x="1590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26"/>
            <p:cNvSpPr/>
            <p:nvPr/>
          </p:nvSpPr>
          <p:spPr>
            <a:xfrm flipH="1" rot="10800000">
              <a:off x="-315652" y="4427625"/>
              <a:ext cx="1026219" cy="1027954"/>
            </a:xfrm>
            <a:custGeom>
              <a:rect b="b" l="l" r="r" t="t"/>
              <a:pathLst>
                <a:path extrusionOk="0" h="20152" w="20118">
                  <a:moveTo>
                    <a:pt x="10059" y="1141"/>
                  </a:moveTo>
                  <a:cubicBezTo>
                    <a:pt x="15036" y="1141"/>
                    <a:pt x="19046" y="5150"/>
                    <a:pt x="19046" y="10128"/>
                  </a:cubicBezTo>
                  <a:cubicBezTo>
                    <a:pt x="19046" y="15105"/>
                    <a:pt x="15036" y="19115"/>
                    <a:pt x="10059" y="19115"/>
                  </a:cubicBezTo>
                  <a:cubicBezTo>
                    <a:pt x="5082" y="19115"/>
                    <a:pt x="1072" y="15105"/>
                    <a:pt x="1072" y="10128"/>
                  </a:cubicBezTo>
                  <a:cubicBezTo>
                    <a:pt x="1072" y="5150"/>
                    <a:pt x="5082" y="1141"/>
                    <a:pt x="10059" y="1141"/>
                  </a:cubicBezTo>
                  <a:close/>
                  <a:moveTo>
                    <a:pt x="10059" y="0"/>
                  </a:moveTo>
                  <a:cubicBezTo>
                    <a:pt x="4494" y="0"/>
                    <a:pt x="0" y="4563"/>
                    <a:pt x="0" y="10093"/>
                  </a:cubicBezTo>
                  <a:cubicBezTo>
                    <a:pt x="0" y="15658"/>
                    <a:pt x="4528" y="20152"/>
                    <a:pt x="10059" y="20152"/>
                  </a:cubicBezTo>
                  <a:cubicBezTo>
                    <a:pt x="15624" y="20152"/>
                    <a:pt x="20117" y="15658"/>
                    <a:pt x="20117" y="10093"/>
                  </a:cubicBezTo>
                  <a:cubicBezTo>
                    <a:pt x="20117" y="4494"/>
                    <a:pt x="15589" y="0"/>
                    <a:pt x="1005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7" name="Google Shape;367;p26"/>
          <p:cNvSpPr txBox="1"/>
          <p:nvPr>
            <p:ph type="title"/>
          </p:nvPr>
        </p:nvSpPr>
        <p:spPr>
          <a:xfrm>
            <a:off x="720000" y="3259162"/>
            <a:ext cx="2246400" cy="338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368" name="Google Shape;368;p26"/>
          <p:cNvSpPr txBox="1"/>
          <p:nvPr>
            <p:ph idx="1" type="subTitle"/>
          </p:nvPr>
        </p:nvSpPr>
        <p:spPr>
          <a:xfrm>
            <a:off x="720000" y="3597562"/>
            <a:ext cx="2246400" cy="5040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Montserrat"/>
              <a:buNone/>
              <a:defRPr sz="1400">
                <a:solidFill>
                  <a:schemeClr val="accent6"/>
                </a:solidFill>
                <a:latin typeface="Montserrat"/>
                <a:ea typeface="Montserrat"/>
                <a:cs typeface="Montserrat"/>
                <a:sym typeface="Montserrat"/>
              </a:defRPr>
            </a:lvl1pPr>
            <a:lvl2pPr lvl="1"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2pPr>
            <a:lvl3pPr lvl="2"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3pPr>
            <a:lvl4pPr lvl="3"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4pPr>
            <a:lvl5pPr lvl="4"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5pPr>
            <a:lvl6pPr lvl="5"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6pPr>
            <a:lvl7pPr lvl="6"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7pPr>
            <a:lvl8pPr lvl="7"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8pPr>
            <a:lvl9pPr lvl="8"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9pPr>
          </a:lstStyle>
          <a:p/>
        </p:txBody>
      </p:sp>
      <p:sp>
        <p:nvSpPr>
          <p:cNvPr id="369" name="Google Shape;369;p26"/>
          <p:cNvSpPr txBox="1"/>
          <p:nvPr>
            <p:ph idx="2" type="title"/>
          </p:nvPr>
        </p:nvSpPr>
        <p:spPr>
          <a:xfrm>
            <a:off x="6177600" y="3259162"/>
            <a:ext cx="2246400" cy="338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370" name="Google Shape;370;p26"/>
          <p:cNvSpPr txBox="1"/>
          <p:nvPr>
            <p:ph idx="3" type="subTitle"/>
          </p:nvPr>
        </p:nvSpPr>
        <p:spPr>
          <a:xfrm>
            <a:off x="6177600" y="3597562"/>
            <a:ext cx="2246400" cy="5040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Montserrat"/>
              <a:buNone/>
              <a:defRPr sz="1400">
                <a:solidFill>
                  <a:schemeClr val="accent6"/>
                </a:solidFill>
                <a:latin typeface="Montserrat"/>
                <a:ea typeface="Montserrat"/>
                <a:cs typeface="Montserrat"/>
                <a:sym typeface="Montserrat"/>
              </a:defRPr>
            </a:lvl1pPr>
            <a:lvl2pPr lvl="1"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2pPr>
            <a:lvl3pPr lvl="2"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3pPr>
            <a:lvl4pPr lvl="3"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4pPr>
            <a:lvl5pPr lvl="4"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5pPr>
            <a:lvl6pPr lvl="5"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6pPr>
            <a:lvl7pPr lvl="6"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7pPr>
            <a:lvl8pPr lvl="7"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8pPr>
            <a:lvl9pPr lvl="8"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9pPr>
          </a:lstStyle>
          <a:p/>
        </p:txBody>
      </p:sp>
      <p:sp>
        <p:nvSpPr>
          <p:cNvPr id="371" name="Google Shape;371;p26"/>
          <p:cNvSpPr txBox="1"/>
          <p:nvPr>
            <p:ph idx="4" type="title"/>
          </p:nvPr>
        </p:nvSpPr>
        <p:spPr>
          <a:xfrm>
            <a:off x="3448800" y="3259162"/>
            <a:ext cx="2246400" cy="338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372" name="Google Shape;372;p26"/>
          <p:cNvSpPr txBox="1"/>
          <p:nvPr>
            <p:ph idx="5" type="subTitle"/>
          </p:nvPr>
        </p:nvSpPr>
        <p:spPr>
          <a:xfrm>
            <a:off x="3448800" y="3597570"/>
            <a:ext cx="2246400" cy="5040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Montserrat"/>
              <a:buNone/>
              <a:defRPr sz="1400">
                <a:solidFill>
                  <a:schemeClr val="accent6"/>
                </a:solidFill>
                <a:latin typeface="Montserrat"/>
                <a:ea typeface="Montserrat"/>
                <a:cs typeface="Montserrat"/>
                <a:sym typeface="Montserrat"/>
              </a:defRPr>
            </a:lvl1pPr>
            <a:lvl2pPr lvl="1"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2pPr>
            <a:lvl3pPr lvl="2"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3pPr>
            <a:lvl4pPr lvl="3"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4pPr>
            <a:lvl5pPr lvl="4"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5pPr>
            <a:lvl6pPr lvl="5"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6pPr>
            <a:lvl7pPr lvl="6"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7pPr>
            <a:lvl8pPr lvl="7"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8pPr>
            <a:lvl9pPr lvl="8"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9pPr>
          </a:lstStyle>
          <a:p/>
        </p:txBody>
      </p:sp>
      <p:sp>
        <p:nvSpPr>
          <p:cNvPr id="373" name="Google Shape;373;p26"/>
          <p:cNvSpPr txBox="1"/>
          <p:nvPr>
            <p:ph idx="6" type="title"/>
          </p:nvPr>
        </p:nvSpPr>
        <p:spPr>
          <a:xfrm>
            <a:off x="720000" y="540000"/>
            <a:ext cx="7704000" cy="676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4">
    <p:spTree>
      <p:nvGrpSpPr>
        <p:cNvPr id="374" name="Shape 374"/>
        <p:cNvGrpSpPr/>
        <p:nvPr/>
      </p:nvGrpSpPr>
      <p:grpSpPr>
        <a:xfrm>
          <a:off x="0" y="0"/>
          <a:ext cx="0" cy="0"/>
          <a:chOff x="0" y="0"/>
          <a:chExt cx="0" cy="0"/>
        </a:xfrm>
      </p:grpSpPr>
      <p:sp>
        <p:nvSpPr>
          <p:cNvPr id="375" name="Google Shape;375;p27"/>
          <p:cNvSpPr/>
          <p:nvPr/>
        </p:nvSpPr>
        <p:spPr>
          <a:xfrm>
            <a:off x="6309318" y="30"/>
            <a:ext cx="2834676" cy="3018099"/>
          </a:xfrm>
          <a:custGeom>
            <a:rect b="b" l="l" r="r" t="t"/>
            <a:pathLst>
              <a:path extrusionOk="0" h="41004" w="38512">
                <a:moveTo>
                  <a:pt x="1125" y="0"/>
                </a:moveTo>
                <a:cubicBezTo>
                  <a:pt x="0" y="4377"/>
                  <a:pt x="2462" y="9119"/>
                  <a:pt x="5958" y="12037"/>
                </a:cubicBezTo>
                <a:cubicBezTo>
                  <a:pt x="9636" y="15077"/>
                  <a:pt x="14286" y="16688"/>
                  <a:pt x="18602" y="18724"/>
                </a:cubicBezTo>
                <a:cubicBezTo>
                  <a:pt x="21125" y="19909"/>
                  <a:pt x="23861" y="21703"/>
                  <a:pt x="24043" y="24438"/>
                </a:cubicBezTo>
                <a:cubicBezTo>
                  <a:pt x="24226" y="26748"/>
                  <a:pt x="22493" y="28876"/>
                  <a:pt x="22432" y="31186"/>
                </a:cubicBezTo>
                <a:cubicBezTo>
                  <a:pt x="22402" y="34347"/>
                  <a:pt x="25411" y="36627"/>
                  <a:pt x="28268" y="37964"/>
                </a:cubicBezTo>
                <a:cubicBezTo>
                  <a:pt x="31490" y="39484"/>
                  <a:pt x="34955" y="40518"/>
                  <a:pt x="38512" y="41004"/>
                </a:cubicBezTo>
                <a:lnTo>
                  <a:pt x="3851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6" name="Google Shape;376;p27"/>
          <p:cNvGrpSpPr/>
          <p:nvPr/>
        </p:nvGrpSpPr>
        <p:grpSpPr>
          <a:xfrm>
            <a:off x="7978671" y="-304775"/>
            <a:ext cx="1546317" cy="1537543"/>
            <a:chOff x="6976821" y="-938875"/>
            <a:chExt cx="1546317" cy="1537543"/>
          </a:xfrm>
        </p:grpSpPr>
        <p:sp>
          <p:nvSpPr>
            <p:cNvPr id="377" name="Google Shape;377;p27"/>
            <p:cNvSpPr/>
            <p:nvPr/>
          </p:nvSpPr>
          <p:spPr>
            <a:xfrm rot="10800000">
              <a:off x="6976821" y="-938875"/>
              <a:ext cx="1546317" cy="1537543"/>
            </a:xfrm>
            <a:custGeom>
              <a:rect b="b" l="l" r="r" t="t"/>
              <a:pathLst>
                <a:path extrusionOk="0" h="30142" w="30314">
                  <a:moveTo>
                    <a:pt x="14935" y="9279"/>
                  </a:moveTo>
                  <a:cubicBezTo>
                    <a:pt x="15274" y="9279"/>
                    <a:pt x="15619" y="9308"/>
                    <a:pt x="15969" y="9368"/>
                  </a:cubicBezTo>
                  <a:cubicBezTo>
                    <a:pt x="18423" y="9817"/>
                    <a:pt x="20394" y="11787"/>
                    <a:pt x="20808" y="14207"/>
                  </a:cubicBezTo>
                  <a:cubicBezTo>
                    <a:pt x="21377" y="17933"/>
                    <a:pt x="18542" y="21139"/>
                    <a:pt x="14990" y="21139"/>
                  </a:cubicBezTo>
                  <a:cubicBezTo>
                    <a:pt x="14654" y="21139"/>
                    <a:pt x="14311" y="21110"/>
                    <a:pt x="13965" y="21051"/>
                  </a:cubicBezTo>
                  <a:cubicBezTo>
                    <a:pt x="11510" y="20636"/>
                    <a:pt x="9506" y="18666"/>
                    <a:pt x="9125" y="16211"/>
                  </a:cubicBezTo>
                  <a:cubicBezTo>
                    <a:pt x="8525" y="12486"/>
                    <a:pt x="11358" y="9279"/>
                    <a:pt x="14935" y="9279"/>
                  </a:cubicBezTo>
                  <a:close/>
                  <a:moveTo>
                    <a:pt x="14172" y="0"/>
                  </a:moveTo>
                  <a:cubicBezTo>
                    <a:pt x="13584" y="0"/>
                    <a:pt x="12997" y="346"/>
                    <a:pt x="12755" y="899"/>
                  </a:cubicBezTo>
                  <a:lnTo>
                    <a:pt x="11856" y="2904"/>
                  </a:lnTo>
                  <a:cubicBezTo>
                    <a:pt x="11752" y="2939"/>
                    <a:pt x="11718" y="2939"/>
                    <a:pt x="11649" y="2939"/>
                  </a:cubicBezTo>
                  <a:lnTo>
                    <a:pt x="9920" y="1694"/>
                  </a:lnTo>
                  <a:cubicBezTo>
                    <a:pt x="9616" y="1485"/>
                    <a:pt x="9291" y="1380"/>
                    <a:pt x="8974" y="1380"/>
                  </a:cubicBezTo>
                  <a:cubicBezTo>
                    <a:pt x="8714" y="1380"/>
                    <a:pt x="8460" y="1450"/>
                    <a:pt x="8227" y="1590"/>
                  </a:cubicBezTo>
                  <a:lnTo>
                    <a:pt x="7466" y="2040"/>
                  </a:lnTo>
                  <a:lnTo>
                    <a:pt x="6740" y="2455"/>
                  </a:lnTo>
                  <a:cubicBezTo>
                    <a:pt x="6222" y="2766"/>
                    <a:pt x="5911" y="3353"/>
                    <a:pt x="5980" y="3975"/>
                  </a:cubicBezTo>
                  <a:lnTo>
                    <a:pt x="6187" y="6049"/>
                  </a:lnTo>
                  <a:lnTo>
                    <a:pt x="5980" y="6257"/>
                  </a:lnTo>
                  <a:lnTo>
                    <a:pt x="3941" y="6049"/>
                  </a:lnTo>
                  <a:cubicBezTo>
                    <a:pt x="3906" y="6047"/>
                    <a:pt x="3871" y="6046"/>
                    <a:pt x="3837" y="6046"/>
                  </a:cubicBezTo>
                  <a:cubicBezTo>
                    <a:pt x="3254" y="6046"/>
                    <a:pt x="2713" y="6320"/>
                    <a:pt x="2420" y="6810"/>
                  </a:cubicBezTo>
                  <a:lnTo>
                    <a:pt x="2005" y="7570"/>
                  </a:lnTo>
                  <a:lnTo>
                    <a:pt x="1556" y="8296"/>
                  </a:lnTo>
                  <a:cubicBezTo>
                    <a:pt x="1245" y="8815"/>
                    <a:pt x="1314" y="9506"/>
                    <a:pt x="1659" y="9990"/>
                  </a:cubicBezTo>
                  <a:lnTo>
                    <a:pt x="2835" y="11580"/>
                  </a:lnTo>
                  <a:cubicBezTo>
                    <a:pt x="2765" y="11753"/>
                    <a:pt x="2731" y="11822"/>
                    <a:pt x="2696" y="12064"/>
                  </a:cubicBezTo>
                  <a:lnTo>
                    <a:pt x="933" y="12824"/>
                  </a:lnTo>
                  <a:cubicBezTo>
                    <a:pt x="346" y="13101"/>
                    <a:pt x="0" y="13654"/>
                    <a:pt x="0" y="14241"/>
                  </a:cubicBezTo>
                  <a:lnTo>
                    <a:pt x="0" y="15105"/>
                  </a:lnTo>
                  <a:lnTo>
                    <a:pt x="0" y="15970"/>
                  </a:lnTo>
                  <a:cubicBezTo>
                    <a:pt x="0" y="16592"/>
                    <a:pt x="346" y="17145"/>
                    <a:pt x="933" y="17421"/>
                  </a:cubicBezTo>
                  <a:lnTo>
                    <a:pt x="2662" y="18182"/>
                  </a:lnTo>
                  <a:cubicBezTo>
                    <a:pt x="2696" y="18389"/>
                    <a:pt x="2731" y="18527"/>
                    <a:pt x="2835" y="18735"/>
                  </a:cubicBezTo>
                  <a:lnTo>
                    <a:pt x="1728" y="20221"/>
                  </a:lnTo>
                  <a:cubicBezTo>
                    <a:pt x="1383" y="20739"/>
                    <a:pt x="1348" y="21396"/>
                    <a:pt x="1659" y="21915"/>
                  </a:cubicBezTo>
                  <a:lnTo>
                    <a:pt x="2074" y="22641"/>
                  </a:lnTo>
                  <a:lnTo>
                    <a:pt x="2523" y="23366"/>
                  </a:lnTo>
                  <a:cubicBezTo>
                    <a:pt x="2819" y="23859"/>
                    <a:pt x="3364" y="24164"/>
                    <a:pt x="3921" y="24164"/>
                  </a:cubicBezTo>
                  <a:cubicBezTo>
                    <a:pt x="3950" y="24164"/>
                    <a:pt x="3980" y="24163"/>
                    <a:pt x="4010" y="24161"/>
                  </a:cubicBezTo>
                  <a:lnTo>
                    <a:pt x="5842" y="23989"/>
                  </a:lnTo>
                  <a:cubicBezTo>
                    <a:pt x="6015" y="24161"/>
                    <a:pt x="6153" y="24334"/>
                    <a:pt x="6326" y="24438"/>
                  </a:cubicBezTo>
                  <a:lnTo>
                    <a:pt x="6153" y="26235"/>
                  </a:lnTo>
                  <a:cubicBezTo>
                    <a:pt x="6118" y="26823"/>
                    <a:pt x="6395" y="27445"/>
                    <a:pt x="6913" y="27722"/>
                  </a:cubicBezTo>
                  <a:lnTo>
                    <a:pt x="7674" y="28171"/>
                  </a:lnTo>
                  <a:lnTo>
                    <a:pt x="8400" y="28586"/>
                  </a:lnTo>
                  <a:cubicBezTo>
                    <a:pt x="8638" y="28729"/>
                    <a:pt x="8914" y="28799"/>
                    <a:pt x="9189" y="28799"/>
                  </a:cubicBezTo>
                  <a:cubicBezTo>
                    <a:pt x="9511" y="28799"/>
                    <a:pt x="9832" y="28703"/>
                    <a:pt x="10093" y="28517"/>
                  </a:cubicBezTo>
                  <a:lnTo>
                    <a:pt x="11545" y="27480"/>
                  </a:lnTo>
                  <a:cubicBezTo>
                    <a:pt x="11752" y="27514"/>
                    <a:pt x="11994" y="27618"/>
                    <a:pt x="12236" y="27652"/>
                  </a:cubicBezTo>
                  <a:lnTo>
                    <a:pt x="12962" y="29242"/>
                  </a:lnTo>
                  <a:cubicBezTo>
                    <a:pt x="13239" y="29796"/>
                    <a:pt x="13792" y="30141"/>
                    <a:pt x="14414" y="30141"/>
                  </a:cubicBezTo>
                  <a:lnTo>
                    <a:pt x="16142" y="30141"/>
                  </a:lnTo>
                  <a:cubicBezTo>
                    <a:pt x="16730" y="30141"/>
                    <a:pt x="17283" y="29796"/>
                    <a:pt x="17559" y="29242"/>
                  </a:cubicBezTo>
                  <a:lnTo>
                    <a:pt x="18320" y="27549"/>
                  </a:lnTo>
                  <a:cubicBezTo>
                    <a:pt x="18562" y="27514"/>
                    <a:pt x="18700" y="27445"/>
                    <a:pt x="18942" y="27376"/>
                  </a:cubicBezTo>
                  <a:lnTo>
                    <a:pt x="20394" y="28413"/>
                  </a:lnTo>
                  <a:cubicBezTo>
                    <a:pt x="20687" y="28608"/>
                    <a:pt x="21024" y="28715"/>
                    <a:pt x="21355" y="28715"/>
                  </a:cubicBezTo>
                  <a:cubicBezTo>
                    <a:pt x="21610" y="28715"/>
                    <a:pt x="21862" y="28652"/>
                    <a:pt x="22087" y="28517"/>
                  </a:cubicBezTo>
                  <a:lnTo>
                    <a:pt x="22813" y="28067"/>
                  </a:lnTo>
                  <a:lnTo>
                    <a:pt x="23574" y="27652"/>
                  </a:lnTo>
                  <a:cubicBezTo>
                    <a:pt x="24092" y="27341"/>
                    <a:pt x="24369" y="26754"/>
                    <a:pt x="24334" y="26132"/>
                  </a:cubicBezTo>
                  <a:lnTo>
                    <a:pt x="24161" y="24196"/>
                  </a:lnTo>
                  <a:lnTo>
                    <a:pt x="24507" y="23850"/>
                  </a:lnTo>
                  <a:lnTo>
                    <a:pt x="26408" y="24023"/>
                  </a:lnTo>
                  <a:cubicBezTo>
                    <a:pt x="26438" y="24025"/>
                    <a:pt x="26467" y="24026"/>
                    <a:pt x="26497" y="24026"/>
                  </a:cubicBezTo>
                  <a:cubicBezTo>
                    <a:pt x="27058" y="24026"/>
                    <a:pt x="27633" y="23720"/>
                    <a:pt x="27929" y="23228"/>
                  </a:cubicBezTo>
                  <a:lnTo>
                    <a:pt x="28344" y="22502"/>
                  </a:lnTo>
                  <a:lnTo>
                    <a:pt x="28793" y="21776"/>
                  </a:lnTo>
                  <a:cubicBezTo>
                    <a:pt x="29070" y="21258"/>
                    <a:pt x="29035" y="20567"/>
                    <a:pt x="28689" y="20083"/>
                  </a:cubicBezTo>
                  <a:lnTo>
                    <a:pt x="27480" y="18389"/>
                  </a:lnTo>
                  <a:cubicBezTo>
                    <a:pt x="27514" y="18285"/>
                    <a:pt x="27514" y="18182"/>
                    <a:pt x="27583" y="18043"/>
                  </a:cubicBezTo>
                  <a:lnTo>
                    <a:pt x="29381" y="17248"/>
                  </a:lnTo>
                  <a:cubicBezTo>
                    <a:pt x="29934" y="16972"/>
                    <a:pt x="30314" y="16419"/>
                    <a:pt x="30314" y="15797"/>
                  </a:cubicBezTo>
                  <a:lnTo>
                    <a:pt x="30314" y="14933"/>
                  </a:lnTo>
                  <a:lnTo>
                    <a:pt x="30314" y="14068"/>
                  </a:lnTo>
                  <a:cubicBezTo>
                    <a:pt x="30314" y="13481"/>
                    <a:pt x="29968" y="12928"/>
                    <a:pt x="29381" y="12651"/>
                  </a:cubicBezTo>
                  <a:lnTo>
                    <a:pt x="27307" y="11822"/>
                  </a:lnTo>
                  <a:cubicBezTo>
                    <a:pt x="27272" y="11753"/>
                    <a:pt x="27272" y="11718"/>
                    <a:pt x="27272" y="11614"/>
                  </a:cubicBezTo>
                  <a:lnTo>
                    <a:pt x="28516" y="9886"/>
                  </a:lnTo>
                  <a:cubicBezTo>
                    <a:pt x="28862" y="9368"/>
                    <a:pt x="28931" y="8711"/>
                    <a:pt x="28620" y="8192"/>
                  </a:cubicBezTo>
                  <a:lnTo>
                    <a:pt x="28171" y="7467"/>
                  </a:lnTo>
                  <a:lnTo>
                    <a:pt x="27756" y="6741"/>
                  </a:lnTo>
                  <a:cubicBezTo>
                    <a:pt x="27461" y="6248"/>
                    <a:pt x="26916" y="5943"/>
                    <a:pt x="26329" y="5943"/>
                  </a:cubicBezTo>
                  <a:cubicBezTo>
                    <a:pt x="26298" y="5943"/>
                    <a:pt x="26267" y="5944"/>
                    <a:pt x="26235" y="5946"/>
                  </a:cubicBezTo>
                  <a:lnTo>
                    <a:pt x="23988" y="6188"/>
                  </a:lnTo>
                  <a:lnTo>
                    <a:pt x="23885" y="6084"/>
                  </a:lnTo>
                  <a:lnTo>
                    <a:pt x="24127" y="3941"/>
                  </a:lnTo>
                  <a:cubicBezTo>
                    <a:pt x="24161" y="3319"/>
                    <a:pt x="23850" y="2731"/>
                    <a:pt x="23332" y="2420"/>
                  </a:cubicBezTo>
                  <a:lnTo>
                    <a:pt x="22606" y="1971"/>
                  </a:lnTo>
                  <a:lnTo>
                    <a:pt x="21880" y="1556"/>
                  </a:lnTo>
                  <a:cubicBezTo>
                    <a:pt x="21641" y="1413"/>
                    <a:pt x="21366" y="1343"/>
                    <a:pt x="21091" y="1343"/>
                  </a:cubicBezTo>
                  <a:cubicBezTo>
                    <a:pt x="20769" y="1343"/>
                    <a:pt x="20447" y="1439"/>
                    <a:pt x="20186" y="1625"/>
                  </a:cubicBezTo>
                  <a:lnTo>
                    <a:pt x="18354" y="2939"/>
                  </a:lnTo>
                  <a:cubicBezTo>
                    <a:pt x="18320" y="2939"/>
                    <a:pt x="18285" y="2904"/>
                    <a:pt x="18251" y="2904"/>
                  </a:cubicBezTo>
                  <a:lnTo>
                    <a:pt x="17317" y="899"/>
                  </a:lnTo>
                  <a:cubicBezTo>
                    <a:pt x="17075" y="346"/>
                    <a:pt x="16522" y="0"/>
                    <a:pt x="1590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27"/>
            <p:cNvSpPr/>
            <p:nvPr/>
          </p:nvSpPr>
          <p:spPr>
            <a:xfrm rot="10800000">
              <a:off x="7246563" y="-690250"/>
              <a:ext cx="1026219" cy="1027954"/>
            </a:xfrm>
            <a:custGeom>
              <a:rect b="b" l="l" r="r" t="t"/>
              <a:pathLst>
                <a:path extrusionOk="0" h="20152" w="20118">
                  <a:moveTo>
                    <a:pt x="10059" y="1141"/>
                  </a:moveTo>
                  <a:cubicBezTo>
                    <a:pt x="15036" y="1141"/>
                    <a:pt x="19046" y="5150"/>
                    <a:pt x="19046" y="10128"/>
                  </a:cubicBezTo>
                  <a:cubicBezTo>
                    <a:pt x="19046" y="15105"/>
                    <a:pt x="15036" y="19115"/>
                    <a:pt x="10059" y="19115"/>
                  </a:cubicBezTo>
                  <a:cubicBezTo>
                    <a:pt x="5082" y="19115"/>
                    <a:pt x="1072" y="15105"/>
                    <a:pt x="1072" y="10128"/>
                  </a:cubicBezTo>
                  <a:cubicBezTo>
                    <a:pt x="1072" y="5150"/>
                    <a:pt x="5082" y="1141"/>
                    <a:pt x="10059" y="1141"/>
                  </a:cubicBezTo>
                  <a:close/>
                  <a:moveTo>
                    <a:pt x="10059" y="0"/>
                  </a:moveTo>
                  <a:cubicBezTo>
                    <a:pt x="4494" y="0"/>
                    <a:pt x="0" y="4563"/>
                    <a:pt x="0" y="10093"/>
                  </a:cubicBezTo>
                  <a:cubicBezTo>
                    <a:pt x="0" y="15658"/>
                    <a:pt x="4528" y="20152"/>
                    <a:pt x="10059" y="20152"/>
                  </a:cubicBezTo>
                  <a:cubicBezTo>
                    <a:pt x="15624" y="20152"/>
                    <a:pt x="20117" y="15658"/>
                    <a:pt x="20117" y="10093"/>
                  </a:cubicBezTo>
                  <a:cubicBezTo>
                    <a:pt x="20117" y="4494"/>
                    <a:pt x="15589" y="0"/>
                    <a:pt x="1005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79" name="Google Shape;379;p27"/>
          <p:cNvSpPr/>
          <p:nvPr/>
        </p:nvSpPr>
        <p:spPr>
          <a:xfrm>
            <a:off x="50" y="2708773"/>
            <a:ext cx="2718559" cy="2434776"/>
          </a:xfrm>
          <a:custGeom>
            <a:rect b="b" l="l" r="r" t="t"/>
            <a:pathLst>
              <a:path extrusionOk="0" h="37296" w="41643">
                <a:moveTo>
                  <a:pt x="0" y="0"/>
                </a:moveTo>
                <a:lnTo>
                  <a:pt x="0" y="37296"/>
                </a:lnTo>
                <a:lnTo>
                  <a:pt x="41642" y="37296"/>
                </a:lnTo>
                <a:cubicBezTo>
                  <a:pt x="41125" y="35442"/>
                  <a:pt x="40122" y="33770"/>
                  <a:pt x="38603" y="32554"/>
                </a:cubicBezTo>
                <a:cubicBezTo>
                  <a:pt x="36475" y="30822"/>
                  <a:pt x="33709" y="30609"/>
                  <a:pt x="31156" y="29697"/>
                </a:cubicBezTo>
                <a:cubicBezTo>
                  <a:pt x="28602" y="28785"/>
                  <a:pt x="25958" y="26870"/>
                  <a:pt x="25046" y="24347"/>
                </a:cubicBezTo>
                <a:cubicBezTo>
                  <a:pt x="24043" y="21612"/>
                  <a:pt x="24590" y="18207"/>
                  <a:pt x="25715" y="15563"/>
                </a:cubicBezTo>
                <a:cubicBezTo>
                  <a:pt x="26870" y="12858"/>
                  <a:pt x="27842" y="9666"/>
                  <a:pt x="26353" y="7143"/>
                </a:cubicBezTo>
                <a:cubicBezTo>
                  <a:pt x="25107" y="5076"/>
                  <a:pt x="23253" y="4560"/>
                  <a:pt x="20821" y="4529"/>
                </a:cubicBezTo>
                <a:cubicBezTo>
                  <a:pt x="20762" y="4529"/>
                  <a:pt x="20703" y="4528"/>
                  <a:pt x="20644" y="4528"/>
                </a:cubicBezTo>
                <a:cubicBezTo>
                  <a:pt x="18273" y="4528"/>
                  <a:pt x="15929" y="5111"/>
                  <a:pt x="13557" y="5259"/>
                </a:cubicBezTo>
                <a:cubicBezTo>
                  <a:pt x="13260" y="5275"/>
                  <a:pt x="12964" y="5283"/>
                  <a:pt x="12668" y="5283"/>
                </a:cubicBezTo>
                <a:cubicBezTo>
                  <a:pt x="7963" y="5283"/>
                  <a:pt x="3403" y="3261"/>
                  <a:pt x="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80" name="Google Shape;380;p27"/>
          <p:cNvGrpSpPr/>
          <p:nvPr/>
        </p:nvGrpSpPr>
        <p:grpSpPr>
          <a:xfrm rot="10800000">
            <a:off x="-691250" y="3378650"/>
            <a:ext cx="2475510" cy="2262186"/>
            <a:chOff x="7355300" y="3662050"/>
            <a:chExt cx="2475510" cy="2262186"/>
          </a:xfrm>
        </p:grpSpPr>
        <p:sp>
          <p:nvSpPr>
            <p:cNvPr id="381" name="Google Shape;381;p27"/>
            <p:cNvSpPr/>
            <p:nvPr/>
          </p:nvSpPr>
          <p:spPr>
            <a:xfrm>
              <a:off x="8284492" y="4386693"/>
              <a:ext cx="1546317" cy="1537543"/>
            </a:xfrm>
            <a:custGeom>
              <a:rect b="b" l="l" r="r" t="t"/>
              <a:pathLst>
                <a:path extrusionOk="0" h="30142" w="30314">
                  <a:moveTo>
                    <a:pt x="14935" y="9279"/>
                  </a:moveTo>
                  <a:cubicBezTo>
                    <a:pt x="15274" y="9279"/>
                    <a:pt x="15619" y="9308"/>
                    <a:pt x="15969" y="9368"/>
                  </a:cubicBezTo>
                  <a:cubicBezTo>
                    <a:pt x="18423" y="9817"/>
                    <a:pt x="20394" y="11787"/>
                    <a:pt x="20808" y="14207"/>
                  </a:cubicBezTo>
                  <a:cubicBezTo>
                    <a:pt x="21377" y="17933"/>
                    <a:pt x="18542" y="21139"/>
                    <a:pt x="14990" y="21139"/>
                  </a:cubicBezTo>
                  <a:cubicBezTo>
                    <a:pt x="14654" y="21139"/>
                    <a:pt x="14311" y="21110"/>
                    <a:pt x="13965" y="21051"/>
                  </a:cubicBezTo>
                  <a:cubicBezTo>
                    <a:pt x="11510" y="20636"/>
                    <a:pt x="9506" y="18666"/>
                    <a:pt x="9125" y="16211"/>
                  </a:cubicBezTo>
                  <a:cubicBezTo>
                    <a:pt x="8525" y="12486"/>
                    <a:pt x="11358" y="9279"/>
                    <a:pt x="14935" y="9279"/>
                  </a:cubicBezTo>
                  <a:close/>
                  <a:moveTo>
                    <a:pt x="14172" y="0"/>
                  </a:moveTo>
                  <a:cubicBezTo>
                    <a:pt x="13584" y="0"/>
                    <a:pt x="12997" y="346"/>
                    <a:pt x="12755" y="899"/>
                  </a:cubicBezTo>
                  <a:lnTo>
                    <a:pt x="11856" y="2904"/>
                  </a:lnTo>
                  <a:cubicBezTo>
                    <a:pt x="11752" y="2939"/>
                    <a:pt x="11718" y="2939"/>
                    <a:pt x="11649" y="2939"/>
                  </a:cubicBezTo>
                  <a:lnTo>
                    <a:pt x="9920" y="1694"/>
                  </a:lnTo>
                  <a:cubicBezTo>
                    <a:pt x="9616" y="1485"/>
                    <a:pt x="9291" y="1380"/>
                    <a:pt x="8974" y="1380"/>
                  </a:cubicBezTo>
                  <a:cubicBezTo>
                    <a:pt x="8714" y="1380"/>
                    <a:pt x="8460" y="1450"/>
                    <a:pt x="8227" y="1590"/>
                  </a:cubicBezTo>
                  <a:lnTo>
                    <a:pt x="7466" y="2040"/>
                  </a:lnTo>
                  <a:lnTo>
                    <a:pt x="6740" y="2455"/>
                  </a:lnTo>
                  <a:cubicBezTo>
                    <a:pt x="6222" y="2766"/>
                    <a:pt x="5911" y="3353"/>
                    <a:pt x="5980" y="3975"/>
                  </a:cubicBezTo>
                  <a:lnTo>
                    <a:pt x="6187" y="6049"/>
                  </a:lnTo>
                  <a:lnTo>
                    <a:pt x="5980" y="6257"/>
                  </a:lnTo>
                  <a:lnTo>
                    <a:pt x="3941" y="6049"/>
                  </a:lnTo>
                  <a:cubicBezTo>
                    <a:pt x="3906" y="6047"/>
                    <a:pt x="3871" y="6046"/>
                    <a:pt x="3837" y="6046"/>
                  </a:cubicBezTo>
                  <a:cubicBezTo>
                    <a:pt x="3254" y="6046"/>
                    <a:pt x="2713" y="6320"/>
                    <a:pt x="2420" y="6810"/>
                  </a:cubicBezTo>
                  <a:lnTo>
                    <a:pt x="2005" y="7570"/>
                  </a:lnTo>
                  <a:lnTo>
                    <a:pt x="1556" y="8296"/>
                  </a:lnTo>
                  <a:cubicBezTo>
                    <a:pt x="1245" y="8815"/>
                    <a:pt x="1314" y="9506"/>
                    <a:pt x="1659" y="9990"/>
                  </a:cubicBezTo>
                  <a:lnTo>
                    <a:pt x="2835" y="11580"/>
                  </a:lnTo>
                  <a:cubicBezTo>
                    <a:pt x="2765" y="11753"/>
                    <a:pt x="2731" y="11822"/>
                    <a:pt x="2696" y="12064"/>
                  </a:cubicBezTo>
                  <a:lnTo>
                    <a:pt x="933" y="12824"/>
                  </a:lnTo>
                  <a:cubicBezTo>
                    <a:pt x="346" y="13101"/>
                    <a:pt x="0" y="13654"/>
                    <a:pt x="0" y="14241"/>
                  </a:cubicBezTo>
                  <a:lnTo>
                    <a:pt x="0" y="15105"/>
                  </a:lnTo>
                  <a:lnTo>
                    <a:pt x="0" y="15970"/>
                  </a:lnTo>
                  <a:cubicBezTo>
                    <a:pt x="0" y="16592"/>
                    <a:pt x="346" y="17145"/>
                    <a:pt x="933" y="17421"/>
                  </a:cubicBezTo>
                  <a:lnTo>
                    <a:pt x="2662" y="18182"/>
                  </a:lnTo>
                  <a:cubicBezTo>
                    <a:pt x="2696" y="18389"/>
                    <a:pt x="2731" y="18527"/>
                    <a:pt x="2835" y="18735"/>
                  </a:cubicBezTo>
                  <a:lnTo>
                    <a:pt x="1728" y="20221"/>
                  </a:lnTo>
                  <a:cubicBezTo>
                    <a:pt x="1383" y="20739"/>
                    <a:pt x="1348" y="21396"/>
                    <a:pt x="1659" y="21915"/>
                  </a:cubicBezTo>
                  <a:lnTo>
                    <a:pt x="2074" y="22641"/>
                  </a:lnTo>
                  <a:lnTo>
                    <a:pt x="2523" y="23366"/>
                  </a:lnTo>
                  <a:cubicBezTo>
                    <a:pt x="2819" y="23859"/>
                    <a:pt x="3364" y="24164"/>
                    <a:pt x="3921" y="24164"/>
                  </a:cubicBezTo>
                  <a:cubicBezTo>
                    <a:pt x="3950" y="24164"/>
                    <a:pt x="3980" y="24163"/>
                    <a:pt x="4010" y="24161"/>
                  </a:cubicBezTo>
                  <a:lnTo>
                    <a:pt x="5842" y="23989"/>
                  </a:lnTo>
                  <a:cubicBezTo>
                    <a:pt x="6015" y="24161"/>
                    <a:pt x="6153" y="24334"/>
                    <a:pt x="6326" y="24438"/>
                  </a:cubicBezTo>
                  <a:lnTo>
                    <a:pt x="6153" y="26235"/>
                  </a:lnTo>
                  <a:cubicBezTo>
                    <a:pt x="6118" y="26823"/>
                    <a:pt x="6395" y="27445"/>
                    <a:pt x="6913" y="27722"/>
                  </a:cubicBezTo>
                  <a:lnTo>
                    <a:pt x="7674" y="28171"/>
                  </a:lnTo>
                  <a:lnTo>
                    <a:pt x="8400" y="28586"/>
                  </a:lnTo>
                  <a:cubicBezTo>
                    <a:pt x="8638" y="28729"/>
                    <a:pt x="8914" y="28799"/>
                    <a:pt x="9189" y="28799"/>
                  </a:cubicBezTo>
                  <a:cubicBezTo>
                    <a:pt x="9511" y="28799"/>
                    <a:pt x="9832" y="28703"/>
                    <a:pt x="10093" y="28517"/>
                  </a:cubicBezTo>
                  <a:lnTo>
                    <a:pt x="11545" y="27480"/>
                  </a:lnTo>
                  <a:cubicBezTo>
                    <a:pt x="11752" y="27514"/>
                    <a:pt x="11994" y="27618"/>
                    <a:pt x="12236" y="27652"/>
                  </a:cubicBezTo>
                  <a:lnTo>
                    <a:pt x="12962" y="29242"/>
                  </a:lnTo>
                  <a:cubicBezTo>
                    <a:pt x="13239" y="29796"/>
                    <a:pt x="13792" y="30141"/>
                    <a:pt x="14414" y="30141"/>
                  </a:cubicBezTo>
                  <a:lnTo>
                    <a:pt x="16142" y="30141"/>
                  </a:lnTo>
                  <a:cubicBezTo>
                    <a:pt x="16730" y="30141"/>
                    <a:pt x="17283" y="29796"/>
                    <a:pt x="17559" y="29242"/>
                  </a:cubicBezTo>
                  <a:lnTo>
                    <a:pt x="18320" y="27549"/>
                  </a:lnTo>
                  <a:cubicBezTo>
                    <a:pt x="18562" y="27514"/>
                    <a:pt x="18700" y="27445"/>
                    <a:pt x="18942" y="27376"/>
                  </a:cubicBezTo>
                  <a:lnTo>
                    <a:pt x="20394" y="28413"/>
                  </a:lnTo>
                  <a:cubicBezTo>
                    <a:pt x="20687" y="28608"/>
                    <a:pt x="21024" y="28715"/>
                    <a:pt x="21355" y="28715"/>
                  </a:cubicBezTo>
                  <a:cubicBezTo>
                    <a:pt x="21610" y="28715"/>
                    <a:pt x="21862" y="28652"/>
                    <a:pt x="22087" y="28517"/>
                  </a:cubicBezTo>
                  <a:lnTo>
                    <a:pt x="22813" y="28067"/>
                  </a:lnTo>
                  <a:lnTo>
                    <a:pt x="23574" y="27652"/>
                  </a:lnTo>
                  <a:cubicBezTo>
                    <a:pt x="24092" y="27341"/>
                    <a:pt x="24369" y="26754"/>
                    <a:pt x="24334" y="26132"/>
                  </a:cubicBezTo>
                  <a:lnTo>
                    <a:pt x="24161" y="24196"/>
                  </a:lnTo>
                  <a:lnTo>
                    <a:pt x="24507" y="23850"/>
                  </a:lnTo>
                  <a:lnTo>
                    <a:pt x="26408" y="24023"/>
                  </a:lnTo>
                  <a:cubicBezTo>
                    <a:pt x="26438" y="24025"/>
                    <a:pt x="26467" y="24026"/>
                    <a:pt x="26497" y="24026"/>
                  </a:cubicBezTo>
                  <a:cubicBezTo>
                    <a:pt x="27058" y="24026"/>
                    <a:pt x="27633" y="23720"/>
                    <a:pt x="27929" y="23228"/>
                  </a:cubicBezTo>
                  <a:lnTo>
                    <a:pt x="28344" y="22502"/>
                  </a:lnTo>
                  <a:lnTo>
                    <a:pt x="28793" y="21776"/>
                  </a:lnTo>
                  <a:cubicBezTo>
                    <a:pt x="29070" y="21258"/>
                    <a:pt x="29035" y="20567"/>
                    <a:pt x="28689" y="20083"/>
                  </a:cubicBezTo>
                  <a:lnTo>
                    <a:pt x="27480" y="18389"/>
                  </a:lnTo>
                  <a:cubicBezTo>
                    <a:pt x="27514" y="18285"/>
                    <a:pt x="27514" y="18182"/>
                    <a:pt x="27583" y="18043"/>
                  </a:cubicBezTo>
                  <a:lnTo>
                    <a:pt x="29381" y="17248"/>
                  </a:lnTo>
                  <a:cubicBezTo>
                    <a:pt x="29934" y="16972"/>
                    <a:pt x="30314" y="16419"/>
                    <a:pt x="30314" y="15797"/>
                  </a:cubicBezTo>
                  <a:lnTo>
                    <a:pt x="30314" y="14933"/>
                  </a:lnTo>
                  <a:lnTo>
                    <a:pt x="30314" y="14068"/>
                  </a:lnTo>
                  <a:cubicBezTo>
                    <a:pt x="30314" y="13481"/>
                    <a:pt x="29968" y="12928"/>
                    <a:pt x="29381" y="12651"/>
                  </a:cubicBezTo>
                  <a:lnTo>
                    <a:pt x="27307" y="11822"/>
                  </a:lnTo>
                  <a:cubicBezTo>
                    <a:pt x="27272" y="11753"/>
                    <a:pt x="27272" y="11718"/>
                    <a:pt x="27272" y="11614"/>
                  </a:cubicBezTo>
                  <a:lnTo>
                    <a:pt x="28516" y="9886"/>
                  </a:lnTo>
                  <a:cubicBezTo>
                    <a:pt x="28862" y="9368"/>
                    <a:pt x="28931" y="8711"/>
                    <a:pt x="28620" y="8192"/>
                  </a:cubicBezTo>
                  <a:lnTo>
                    <a:pt x="28171" y="7467"/>
                  </a:lnTo>
                  <a:lnTo>
                    <a:pt x="27756" y="6741"/>
                  </a:lnTo>
                  <a:cubicBezTo>
                    <a:pt x="27461" y="6248"/>
                    <a:pt x="26916" y="5943"/>
                    <a:pt x="26329" y="5943"/>
                  </a:cubicBezTo>
                  <a:cubicBezTo>
                    <a:pt x="26298" y="5943"/>
                    <a:pt x="26267" y="5944"/>
                    <a:pt x="26235" y="5946"/>
                  </a:cubicBezTo>
                  <a:lnTo>
                    <a:pt x="23988" y="6188"/>
                  </a:lnTo>
                  <a:lnTo>
                    <a:pt x="23885" y="6084"/>
                  </a:lnTo>
                  <a:lnTo>
                    <a:pt x="24127" y="3941"/>
                  </a:lnTo>
                  <a:cubicBezTo>
                    <a:pt x="24161" y="3319"/>
                    <a:pt x="23850" y="2731"/>
                    <a:pt x="23332" y="2420"/>
                  </a:cubicBezTo>
                  <a:lnTo>
                    <a:pt x="22606" y="1971"/>
                  </a:lnTo>
                  <a:lnTo>
                    <a:pt x="21880" y="1556"/>
                  </a:lnTo>
                  <a:cubicBezTo>
                    <a:pt x="21641" y="1413"/>
                    <a:pt x="21366" y="1343"/>
                    <a:pt x="21091" y="1343"/>
                  </a:cubicBezTo>
                  <a:cubicBezTo>
                    <a:pt x="20769" y="1343"/>
                    <a:pt x="20447" y="1439"/>
                    <a:pt x="20186" y="1625"/>
                  </a:cubicBezTo>
                  <a:lnTo>
                    <a:pt x="18354" y="2939"/>
                  </a:lnTo>
                  <a:cubicBezTo>
                    <a:pt x="18320" y="2939"/>
                    <a:pt x="18285" y="2904"/>
                    <a:pt x="18251" y="2904"/>
                  </a:cubicBezTo>
                  <a:lnTo>
                    <a:pt x="17317" y="899"/>
                  </a:lnTo>
                  <a:cubicBezTo>
                    <a:pt x="17075" y="346"/>
                    <a:pt x="16522" y="0"/>
                    <a:pt x="1590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27"/>
            <p:cNvSpPr/>
            <p:nvPr/>
          </p:nvSpPr>
          <p:spPr>
            <a:xfrm>
              <a:off x="8534848" y="4647658"/>
              <a:ext cx="1026219" cy="1027954"/>
            </a:xfrm>
            <a:custGeom>
              <a:rect b="b" l="l" r="r" t="t"/>
              <a:pathLst>
                <a:path extrusionOk="0" h="20152" w="20118">
                  <a:moveTo>
                    <a:pt x="10059" y="1141"/>
                  </a:moveTo>
                  <a:cubicBezTo>
                    <a:pt x="15036" y="1141"/>
                    <a:pt x="19046" y="5150"/>
                    <a:pt x="19046" y="10128"/>
                  </a:cubicBezTo>
                  <a:cubicBezTo>
                    <a:pt x="19046" y="15105"/>
                    <a:pt x="15036" y="19115"/>
                    <a:pt x="10059" y="19115"/>
                  </a:cubicBezTo>
                  <a:cubicBezTo>
                    <a:pt x="5082" y="19115"/>
                    <a:pt x="1072" y="15105"/>
                    <a:pt x="1072" y="10128"/>
                  </a:cubicBezTo>
                  <a:cubicBezTo>
                    <a:pt x="1072" y="5150"/>
                    <a:pt x="5082" y="1141"/>
                    <a:pt x="10059" y="1141"/>
                  </a:cubicBezTo>
                  <a:close/>
                  <a:moveTo>
                    <a:pt x="10059" y="0"/>
                  </a:moveTo>
                  <a:cubicBezTo>
                    <a:pt x="4494" y="0"/>
                    <a:pt x="0" y="4563"/>
                    <a:pt x="0" y="10093"/>
                  </a:cubicBezTo>
                  <a:cubicBezTo>
                    <a:pt x="0" y="15658"/>
                    <a:pt x="4528" y="20152"/>
                    <a:pt x="10059" y="20152"/>
                  </a:cubicBezTo>
                  <a:cubicBezTo>
                    <a:pt x="15624" y="20152"/>
                    <a:pt x="20117" y="15658"/>
                    <a:pt x="20117" y="10093"/>
                  </a:cubicBezTo>
                  <a:cubicBezTo>
                    <a:pt x="20117" y="4494"/>
                    <a:pt x="15589" y="0"/>
                    <a:pt x="1005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27"/>
            <p:cNvSpPr/>
            <p:nvPr/>
          </p:nvSpPr>
          <p:spPr>
            <a:xfrm>
              <a:off x="7355300" y="3662050"/>
              <a:ext cx="1179606" cy="1183126"/>
            </a:xfrm>
            <a:custGeom>
              <a:rect b="b" l="l" r="r" t="t"/>
              <a:pathLst>
                <a:path extrusionOk="0" h="23194" w="23125">
                  <a:moveTo>
                    <a:pt x="11528" y="7193"/>
                  </a:moveTo>
                  <a:cubicBezTo>
                    <a:pt x="11782" y="7193"/>
                    <a:pt x="12042" y="7215"/>
                    <a:pt x="12306" y="7259"/>
                  </a:cubicBezTo>
                  <a:cubicBezTo>
                    <a:pt x="14172" y="7535"/>
                    <a:pt x="15693" y="9056"/>
                    <a:pt x="15969" y="10923"/>
                  </a:cubicBezTo>
                  <a:cubicBezTo>
                    <a:pt x="16444" y="13707"/>
                    <a:pt x="14283" y="16173"/>
                    <a:pt x="11555" y="16173"/>
                  </a:cubicBezTo>
                  <a:cubicBezTo>
                    <a:pt x="11302" y="16173"/>
                    <a:pt x="11045" y="16151"/>
                    <a:pt x="10785" y="16108"/>
                  </a:cubicBezTo>
                  <a:cubicBezTo>
                    <a:pt x="8953" y="15796"/>
                    <a:pt x="7432" y="14276"/>
                    <a:pt x="7121" y="12444"/>
                  </a:cubicBezTo>
                  <a:cubicBezTo>
                    <a:pt x="6647" y="9631"/>
                    <a:pt x="8803" y="7193"/>
                    <a:pt x="11528" y="7193"/>
                  </a:cubicBezTo>
                  <a:close/>
                  <a:moveTo>
                    <a:pt x="10888" y="0"/>
                  </a:moveTo>
                  <a:cubicBezTo>
                    <a:pt x="10404" y="0"/>
                    <a:pt x="9990" y="242"/>
                    <a:pt x="9817" y="692"/>
                  </a:cubicBezTo>
                  <a:lnTo>
                    <a:pt x="9126" y="2178"/>
                  </a:lnTo>
                  <a:cubicBezTo>
                    <a:pt x="9056" y="2178"/>
                    <a:pt x="9022" y="2212"/>
                    <a:pt x="8953" y="2212"/>
                  </a:cubicBezTo>
                  <a:lnTo>
                    <a:pt x="7639" y="1383"/>
                  </a:lnTo>
                  <a:cubicBezTo>
                    <a:pt x="7430" y="1231"/>
                    <a:pt x="7179" y="1152"/>
                    <a:pt x="6933" y="1152"/>
                  </a:cubicBezTo>
                  <a:cubicBezTo>
                    <a:pt x="6731" y="1152"/>
                    <a:pt x="6532" y="1205"/>
                    <a:pt x="6360" y="1314"/>
                  </a:cubicBezTo>
                  <a:lnTo>
                    <a:pt x="5773" y="1659"/>
                  </a:lnTo>
                  <a:lnTo>
                    <a:pt x="5220" y="2005"/>
                  </a:lnTo>
                  <a:cubicBezTo>
                    <a:pt x="4840" y="2247"/>
                    <a:pt x="4563" y="2696"/>
                    <a:pt x="4632" y="3180"/>
                  </a:cubicBezTo>
                  <a:lnTo>
                    <a:pt x="4805" y="4770"/>
                  </a:lnTo>
                  <a:lnTo>
                    <a:pt x="4632" y="4943"/>
                  </a:lnTo>
                  <a:lnTo>
                    <a:pt x="3077" y="4770"/>
                  </a:lnTo>
                  <a:cubicBezTo>
                    <a:pt x="3042" y="4768"/>
                    <a:pt x="3008" y="4767"/>
                    <a:pt x="2974" y="4767"/>
                  </a:cubicBezTo>
                  <a:cubicBezTo>
                    <a:pt x="2530" y="4767"/>
                    <a:pt x="2126" y="4975"/>
                    <a:pt x="1901" y="5392"/>
                  </a:cubicBezTo>
                  <a:lnTo>
                    <a:pt x="1556" y="5945"/>
                  </a:lnTo>
                  <a:lnTo>
                    <a:pt x="1210" y="6498"/>
                  </a:lnTo>
                  <a:cubicBezTo>
                    <a:pt x="1003" y="6913"/>
                    <a:pt x="1003" y="7432"/>
                    <a:pt x="1245" y="7812"/>
                  </a:cubicBezTo>
                  <a:lnTo>
                    <a:pt x="2109" y="9022"/>
                  </a:lnTo>
                  <a:cubicBezTo>
                    <a:pt x="2074" y="9160"/>
                    <a:pt x="2074" y="9229"/>
                    <a:pt x="2040" y="9367"/>
                  </a:cubicBezTo>
                  <a:lnTo>
                    <a:pt x="692" y="9955"/>
                  </a:lnTo>
                  <a:cubicBezTo>
                    <a:pt x="242" y="10128"/>
                    <a:pt x="0" y="10577"/>
                    <a:pt x="0" y="11061"/>
                  </a:cubicBezTo>
                  <a:lnTo>
                    <a:pt x="0" y="11683"/>
                  </a:lnTo>
                  <a:lnTo>
                    <a:pt x="0" y="12340"/>
                  </a:lnTo>
                  <a:cubicBezTo>
                    <a:pt x="0" y="12824"/>
                    <a:pt x="242" y="13239"/>
                    <a:pt x="692" y="13411"/>
                  </a:cubicBezTo>
                  <a:lnTo>
                    <a:pt x="1971" y="14034"/>
                  </a:lnTo>
                  <a:cubicBezTo>
                    <a:pt x="2040" y="14206"/>
                    <a:pt x="2074" y="14276"/>
                    <a:pt x="2109" y="14448"/>
                  </a:cubicBezTo>
                  <a:lnTo>
                    <a:pt x="1279" y="15589"/>
                  </a:lnTo>
                  <a:cubicBezTo>
                    <a:pt x="1037" y="15969"/>
                    <a:pt x="1003" y="16488"/>
                    <a:pt x="1245" y="16868"/>
                  </a:cubicBezTo>
                  <a:lnTo>
                    <a:pt x="1590" y="17456"/>
                  </a:lnTo>
                  <a:lnTo>
                    <a:pt x="1901" y="18009"/>
                  </a:lnTo>
                  <a:cubicBezTo>
                    <a:pt x="2087" y="18349"/>
                    <a:pt x="2495" y="18607"/>
                    <a:pt x="2926" y="18607"/>
                  </a:cubicBezTo>
                  <a:cubicBezTo>
                    <a:pt x="2976" y="18607"/>
                    <a:pt x="3026" y="18603"/>
                    <a:pt x="3077" y="18596"/>
                  </a:cubicBezTo>
                  <a:lnTo>
                    <a:pt x="4459" y="18493"/>
                  </a:lnTo>
                  <a:lnTo>
                    <a:pt x="4805" y="18838"/>
                  </a:lnTo>
                  <a:lnTo>
                    <a:pt x="4667" y="20152"/>
                  </a:lnTo>
                  <a:cubicBezTo>
                    <a:pt x="4632" y="20636"/>
                    <a:pt x="4840" y="21085"/>
                    <a:pt x="5254" y="21327"/>
                  </a:cubicBezTo>
                  <a:lnTo>
                    <a:pt x="5842" y="21673"/>
                  </a:lnTo>
                  <a:lnTo>
                    <a:pt x="6395" y="22018"/>
                  </a:lnTo>
                  <a:cubicBezTo>
                    <a:pt x="6578" y="22118"/>
                    <a:pt x="6792" y="22170"/>
                    <a:pt x="7008" y="22170"/>
                  </a:cubicBezTo>
                  <a:cubicBezTo>
                    <a:pt x="7242" y="22170"/>
                    <a:pt x="7476" y="22109"/>
                    <a:pt x="7674" y="21984"/>
                  </a:cubicBezTo>
                  <a:lnTo>
                    <a:pt x="8814" y="21154"/>
                  </a:lnTo>
                  <a:lnTo>
                    <a:pt x="9333" y="21292"/>
                  </a:lnTo>
                  <a:lnTo>
                    <a:pt x="9886" y="22502"/>
                  </a:lnTo>
                  <a:cubicBezTo>
                    <a:pt x="10059" y="22917"/>
                    <a:pt x="10508" y="23193"/>
                    <a:pt x="10958" y="23193"/>
                  </a:cubicBezTo>
                  <a:lnTo>
                    <a:pt x="12271" y="23193"/>
                  </a:lnTo>
                  <a:cubicBezTo>
                    <a:pt x="12755" y="23193"/>
                    <a:pt x="13170" y="22917"/>
                    <a:pt x="13343" y="22502"/>
                  </a:cubicBezTo>
                  <a:lnTo>
                    <a:pt x="13896" y="21189"/>
                  </a:lnTo>
                  <a:cubicBezTo>
                    <a:pt x="14068" y="21154"/>
                    <a:pt x="14207" y="21119"/>
                    <a:pt x="14379" y="21085"/>
                  </a:cubicBezTo>
                  <a:lnTo>
                    <a:pt x="15520" y="21880"/>
                  </a:lnTo>
                  <a:cubicBezTo>
                    <a:pt x="15729" y="22032"/>
                    <a:pt x="15980" y="22111"/>
                    <a:pt x="16227" y="22111"/>
                  </a:cubicBezTo>
                  <a:cubicBezTo>
                    <a:pt x="16429" y="22111"/>
                    <a:pt x="16628" y="22058"/>
                    <a:pt x="16799" y="21949"/>
                  </a:cubicBezTo>
                  <a:lnTo>
                    <a:pt x="17352" y="21603"/>
                  </a:lnTo>
                  <a:lnTo>
                    <a:pt x="17905" y="21258"/>
                  </a:lnTo>
                  <a:cubicBezTo>
                    <a:pt x="18320" y="21016"/>
                    <a:pt x="18562" y="20566"/>
                    <a:pt x="18527" y="20083"/>
                  </a:cubicBezTo>
                  <a:lnTo>
                    <a:pt x="18389" y="18596"/>
                  </a:lnTo>
                  <a:lnTo>
                    <a:pt x="18666" y="18354"/>
                  </a:lnTo>
                  <a:lnTo>
                    <a:pt x="20083" y="18493"/>
                  </a:lnTo>
                  <a:cubicBezTo>
                    <a:pt x="20117" y="18495"/>
                    <a:pt x="20152" y="18496"/>
                    <a:pt x="20185" y="18496"/>
                  </a:cubicBezTo>
                  <a:cubicBezTo>
                    <a:pt x="20625" y="18496"/>
                    <a:pt x="21001" y="18288"/>
                    <a:pt x="21258" y="17870"/>
                  </a:cubicBezTo>
                  <a:lnTo>
                    <a:pt x="21604" y="17317"/>
                  </a:lnTo>
                  <a:lnTo>
                    <a:pt x="21915" y="16764"/>
                  </a:lnTo>
                  <a:cubicBezTo>
                    <a:pt x="22122" y="16350"/>
                    <a:pt x="22122" y="15831"/>
                    <a:pt x="21846" y="15451"/>
                  </a:cubicBezTo>
                  <a:lnTo>
                    <a:pt x="20947" y="14206"/>
                  </a:lnTo>
                  <a:cubicBezTo>
                    <a:pt x="20981" y="14068"/>
                    <a:pt x="20981" y="14034"/>
                    <a:pt x="21051" y="13930"/>
                  </a:cubicBezTo>
                  <a:lnTo>
                    <a:pt x="22433" y="13308"/>
                  </a:lnTo>
                  <a:cubicBezTo>
                    <a:pt x="22848" y="13135"/>
                    <a:pt x="23124" y="12686"/>
                    <a:pt x="23124" y="12202"/>
                  </a:cubicBezTo>
                  <a:lnTo>
                    <a:pt x="23124" y="11580"/>
                  </a:lnTo>
                  <a:lnTo>
                    <a:pt x="23124" y="10888"/>
                  </a:lnTo>
                  <a:cubicBezTo>
                    <a:pt x="23124" y="10404"/>
                    <a:pt x="22848" y="9955"/>
                    <a:pt x="22433" y="9782"/>
                  </a:cubicBezTo>
                  <a:lnTo>
                    <a:pt x="20912" y="9091"/>
                  </a:lnTo>
                  <a:cubicBezTo>
                    <a:pt x="20912" y="9022"/>
                    <a:pt x="20878" y="9022"/>
                    <a:pt x="20878" y="8918"/>
                  </a:cubicBezTo>
                  <a:lnTo>
                    <a:pt x="21811" y="7639"/>
                  </a:lnTo>
                  <a:cubicBezTo>
                    <a:pt x="22088" y="7259"/>
                    <a:pt x="22122" y="6740"/>
                    <a:pt x="21846" y="6326"/>
                  </a:cubicBezTo>
                  <a:lnTo>
                    <a:pt x="21500" y="5773"/>
                  </a:lnTo>
                  <a:lnTo>
                    <a:pt x="21154" y="5220"/>
                  </a:lnTo>
                  <a:cubicBezTo>
                    <a:pt x="20960" y="4831"/>
                    <a:pt x="20523" y="4594"/>
                    <a:pt x="20099" y="4594"/>
                  </a:cubicBezTo>
                  <a:cubicBezTo>
                    <a:pt x="20071" y="4594"/>
                    <a:pt x="20042" y="4595"/>
                    <a:pt x="20014" y="4597"/>
                  </a:cubicBezTo>
                  <a:lnTo>
                    <a:pt x="18320" y="4770"/>
                  </a:lnTo>
                  <a:lnTo>
                    <a:pt x="18216" y="4701"/>
                  </a:lnTo>
                  <a:lnTo>
                    <a:pt x="18389" y="3042"/>
                  </a:lnTo>
                  <a:cubicBezTo>
                    <a:pt x="18458" y="2593"/>
                    <a:pt x="18216" y="2143"/>
                    <a:pt x="17801" y="1867"/>
                  </a:cubicBezTo>
                  <a:lnTo>
                    <a:pt x="17248" y="1556"/>
                  </a:lnTo>
                  <a:lnTo>
                    <a:pt x="16661" y="1210"/>
                  </a:lnTo>
                  <a:cubicBezTo>
                    <a:pt x="16477" y="1093"/>
                    <a:pt x="16261" y="1033"/>
                    <a:pt x="16044" y="1033"/>
                  </a:cubicBezTo>
                  <a:cubicBezTo>
                    <a:pt x="15812" y="1033"/>
                    <a:pt x="15578" y="1102"/>
                    <a:pt x="15382" y="1245"/>
                  </a:cubicBezTo>
                  <a:lnTo>
                    <a:pt x="13999" y="2212"/>
                  </a:lnTo>
                  <a:cubicBezTo>
                    <a:pt x="13965" y="2212"/>
                    <a:pt x="13965" y="2212"/>
                    <a:pt x="13896" y="2178"/>
                  </a:cubicBezTo>
                  <a:lnTo>
                    <a:pt x="13204" y="692"/>
                  </a:lnTo>
                  <a:cubicBezTo>
                    <a:pt x="13031" y="242"/>
                    <a:pt x="12617" y="0"/>
                    <a:pt x="1213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27"/>
            <p:cNvSpPr/>
            <p:nvPr/>
          </p:nvSpPr>
          <p:spPr>
            <a:xfrm>
              <a:off x="7552758" y="3868333"/>
              <a:ext cx="781167" cy="781116"/>
            </a:xfrm>
            <a:custGeom>
              <a:rect b="b" l="l" r="r" t="t"/>
              <a:pathLst>
                <a:path extrusionOk="0" h="15313" w="15314">
                  <a:moveTo>
                    <a:pt x="7674" y="830"/>
                  </a:moveTo>
                  <a:cubicBezTo>
                    <a:pt x="11407" y="830"/>
                    <a:pt x="14483" y="3872"/>
                    <a:pt x="14483" y="7639"/>
                  </a:cubicBezTo>
                  <a:cubicBezTo>
                    <a:pt x="14483" y="11407"/>
                    <a:pt x="11407" y="14483"/>
                    <a:pt x="7674" y="14483"/>
                  </a:cubicBezTo>
                  <a:cubicBezTo>
                    <a:pt x="3907" y="14483"/>
                    <a:pt x="830" y="11407"/>
                    <a:pt x="830" y="7639"/>
                  </a:cubicBezTo>
                  <a:cubicBezTo>
                    <a:pt x="830" y="3872"/>
                    <a:pt x="3907" y="830"/>
                    <a:pt x="7674" y="830"/>
                  </a:cubicBezTo>
                  <a:close/>
                  <a:moveTo>
                    <a:pt x="7674" y="0"/>
                  </a:moveTo>
                  <a:cubicBezTo>
                    <a:pt x="3423" y="0"/>
                    <a:pt x="1" y="3422"/>
                    <a:pt x="1" y="7639"/>
                  </a:cubicBezTo>
                  <a:cubicBezTo>
                    <a:pt x="1" y="11891"/>
                    <a:pt x="3423" y="15313"/>
                    <a:pt x="7674" y="15313"/>
                  </a:cubicBezTo>
                  <a:cubicBezTo>
                    <a:pt x="11891" y="15313"/>
                    <a:pt x="15313" y="11856"/>
                    <a:pt x="15313" y="7639"/>
                  </a:cubicBezTo>
                  <a:cubicBezTo>
                    <a:pt x="15313" y="3422"/>
                    <a:pt x="11891" y="0"/>
                    <a:pt x="767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85" name="Google Shape;385;p27"/>
          <p:cNvSpPr txBox="1"/>
          <p:nvPr>
            <p:ph type="title"/>
          </p:nvPr>
        </p:nvSpPr>
        <p:spPr>
          <a:xfrm>
            <a:off x="1791600" y="2011500"/>
            <a:ext cx="2246400" cy="338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386" name="Google Shape;386;p27"/>
          <p:cNvSpPr txBox="1"/>
          <p:nvPr>
            <p:ph idx="1" type="subTitle"/>
          </p:nvPr>
        </p:nvSpPr>
        <p:spPr>
          <a:xfrm>
            <a:off x="1791600" y="2349900"/>
            <a:ext cx="2246400" cy="5040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Montserrat"/>
              <a:buNone/>
              <a:defRPr sz="1400">
                <a:solidFill>
                  <a:schemeClr val="accent6"/>
                </a:solidFill>
                <a:latin typeface="Montserrat"/>
                <a:ea typeface="Montserrat"/>
                <a:cs typeface="Montserrat"/>
                <a:sym typeface="Montserrat"/>
              </a:defRPr>
            </a:lvl1pPr>
            <a:lvl2pPr lvl="1"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2pPr>
            <a:lvl3pPr lvl="2"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3pPr>
            <a:lvl4pPr lvl="3"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4pPr>
            <a:lvl5pPr lvl="4"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5pPr>
            <a:lvl6pPr lvl="5"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6pPr>
            <a:lvl7pPr lvl="6"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7pPr>
            <a:lvl8pPr lvl="7"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8pPr>
            <a:lvl9pPr lvl="8"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9pPr>
          </a:lstStyle>
          <a:p/>
        </p:txBody>
      </p:sp>
      <p:sp>
        <p:nvSpPr>
          <p:cNvPr id="387" name="Google Shape;387;p27"/>
          <p:cNvSpPr txBox="1"/>
          <p:nvPr>
            <p:ph idx="2" type="title"/>
          </p:nvPr>
        </p:nvSpPr>
        <p:spPr>
          <a:xfrm>
            <a:off x="5109600" y="2011500"/>
            <a:ext cx="2246400" cy="338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388" name="Google Shape;388;p27"/>
          <p:cNvSpPr txBox="1"/>
          <p:nvPr>
            <p:ph idx="3" type="subTitle"/>
          </p:nvPr>
        </p:nvSpPr>
        <p:spPr>
          <a:xfrm>
            <a:off x="5109600" y="2349900"/>
            <a:ext cx="2246400" cy="5040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Montserrat"/>
              <a:buNone/>
              <a:defRPr sz="1400">
                <a:solidFill>
                  <a:schemeClr val="accent6"/>
                </a:solidFill>
                <a:latin typeface="Montserrat"/>
                <a:ea typeface="Montserrat"/>
                <a:cs typeface="Montserrat"/>
                <a:sym typeface="Montserrat"/>
              </a:defRPr>
            </a:lvl1pPr>
            <a:lvl2pPr lvl="1"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2pPr>
            <a:lvl3pPr lvl="2"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3pPr>
            <a:lvl4pPr lvl="3"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4pPr>
            <a:lvl5pPr lvl="4"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5pPr>
            <a:lvl6pPr lvl="5"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6pPr>
            <a:lvl7pPr lvl="6"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7pPr>
            <a:lvl8pPr lvl="7"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8pPr>
            <a:lvl9pPr lvl="8"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9pPr>
          </a:lstStyle>
          <a:p/>
        </p:txBody>
      </p:sp>
      <p:sp>
        <p:nvSpPr>
          <p:cNvPr id="389" name="Google Shape;389;p27"/>
          <p:cNvSpPr txBox="1"/>
          <p:nvPr>
            <p:ph idx="4" type="title"/>
          </p:nvPr>
        </p:nvSpPr>
        <p:spPr>
          <a:xfrm>
            <a:off x="1791600" y="3756775"/>
            <a:ext cx="2246400" cy="338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390" name="Google Shape;390;p27"/>
          <p:cNvSpPr txBox="1"/>
          <p:nvPr>
            <p:ph idx="5" type="subTitle"/>
          </p:nvPr>
        </p:nvSpPr>
        <p:spPr>
          <a:xfrm>
            <a:off x="1791600" y="4095175"/>
            <a:ext cx="2246400" cy="5040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Montserrat"/>
              <a:buNone/>
              <a:defRPr sz="1400">
                <a:solidFill>
                  <a:schemeClr val="accent6"/>
                </a:solidFill>
                <a:latin typeface="Montserrat"/>
                <a:ea typeface="Montserrat"/>
                <a:cs typeface="Montserrat"/>
                <a:sym typeface="Montserrat"/>
              </a:defRPr>
            </a:lvl1pPr>
            <a:lvl2pPr lvl="1"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2pPr>
            <a:lvl3pPr lvl="2"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3pPr>
            <a:lvl4pPr lvl="3"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4pPr>
            <a:lvl5pPr lvl="4"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5pPr>
            <a:lvl6pPr lvl="5"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6pPr>
            <a:lvl7pPr lvl="6"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7pPr>
            <a:lvl8pPr lvl="7"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8pPr>
            <a:lvl9pPr lvl="8"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9pPr>
          </a:lstStyle>
          <a:p/>
        </p:txBody>
      </p:sp>
      <p:sp>
        <p:nvSpPr>
          <p:cNvPr id="391" name="Google Shape;391;p27"/>
          <p:cNvSpPr txBox="1"/>
          <p:nvPr>
            <p:ph idx="6" type="title"/>
          </p:nvPr>
        </p:nvSpPr>
        <p:spPr>
          <a:xfrm>
            <a:off x="5109600" y="3756775"/>
            <a:ext cx="2246400" cy="338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392" name="Google Shape;392;p27"/>
          <p:cNvSpPr txBox="1"/>
          <p:nvPr>
            <p:ph idx="7" type="subTitle"/>
          </p:nvPr>
        </p:nvSpPr>
        <p:spPr>
          <a:xfrm>
            <a:off x="5109600" y="4095175"/>
            <a:ext cx="2246400" cy="5040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Montserrat"/>
              <a:buNone/>
              <a:defRPr sz="1400">
                <a:solidFill>
                  <a:schemeClr val="accent6"/>
                </a:solidFill>
                <a:latin typeface="Montserrat"/>
                <a:ea typeface="Montserrat"/>
                <a:cs typeface="Montserrat"/>
                <a:sym typeface="Montserrat"/>
              </a:defRPr>
            </a:lvl1pPr>
            <a:lvl2pPr lvl="1"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2pPr>
            <a:lvl3pPr lvl="2"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3pPr>
            <a:lvl4pPr lvl="3"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4pPr>
            <a:lvl5pPr lvl="4"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5pPr>
            <a:lvl6pPr lvl="5"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6pPr>
            <a:lvl7pPr lvl="6"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7pPr>
            <a:lvl8pPr lvl="7"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8pPr>
            <a:lvl9pPr lvl="8"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9pPr>
          </a:lstStyle>
          <a:p/>
        </p:txBody>
      </p:sp>
      <p:sp>
        <p:nvSpPr>
          <p:cNvPr id="393" name="Google Shape;393;p27"/>
          <p:cNvSpPr txBox="1"/>
          <p:nvPr>
            <p:ph idx="8" type="title"/>
          </p:nvPr>
        </p:nvSpPr>
        <p:spPr>
          <a:xfrm>
            <a:off x="720000" y="540000"/>
            <a:ext cx="7704000" cy="676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CUSTOM_4_1">
    <p:spTree>
      <p:nvGrpSpPr>
        <p:cNvPr id="394" name="Shape 394"/>
        <p:cNvGrpSpPr/>
        <p:nvPr/>
      </p:nvGrpSpPr>
      <p:grpSpPr>
        <a:xfrm>
          <a:off x="0" y="0"/>
          <a:ext cx="0" cy="0"/>
          <a:chOff x="0" y="0"/>
          <a:chExt cx="0" cy="0"/>
        </a:xfrm>
      </p:grpSpPr>
      <p:sp>
        <p:nvSpPr>
          <p:cNvPr id="395" name="Google Shape;395;p28"/>
          <p:cNvSpPr/>
          <p:nvPr/>
        </p:nvSpPr>
        <p:spPr>
          <a:xfrm flipH="1">
            <a:off x="6011328" y="4925"/>
            <a:ext cx="3132672" cy="2370394"/>
          </a:xfrm>
          <a:custGeom>
            <a:rect b="b" l="l" r="r" t="t"/>
            <a:pathLst>
              <a:path extrusionOk="0" h="47083" w="62221">
                <a:moveTo>
                  <a:pt x="0" y="0"/>
                </a:moveTo>
                <a:lnTo>
                  <a:pt x="0" y="47083"/>
                </a:lnTo>
                <a:cubicBezTo>
                  <a:pt x="9180" y="44165"/>
                  <a:pt x="17387" y="37934"/>
                  <a:pt x="22341" y="29605"/>
                </a:cubicBezTo>
                <a:cubicBezTo>
                  <a:pt x="25290" y="24651"/>
                  <a:pt x="27539" y="18663"/>
                  <a:pt x="32737" y="16110"/>
                </a:cubicBezTo>
                <a:cubicBezTo>
                  <a:pt x="34819" y="15105"/>
                  <a:pt x="37068" y="14805"/>
                  <a:pt x="39375" y="14805"/>
                </a:cubicBezTo>
                <a:cubicBezTo>
                  <a:pt x="41884" y="14805"/>
                  <a:pt x="44460" y="15160"/>
                  <a:pt x="46962" y="15350"/>
                </a:cubicBezTo>
                <a:cubicBezTo>
                  <a:pt x="47720" y="15413"/>
                  <a:pt x="48500" y="15449"/>
                  <a:pt x="49285" y="15449"/>
                </a:cubicBezTo>
                <a:cubicBezTo>
                  <a:pt x="53439" y="15449"/>
                  <a:pt x="57757" y="14443"/>
                  <a:pt x="60032" y="11095"/>
                </a:cubicBezTo>
                <a:cubicBezTo>
                  <a:pt x="62220" y="7842"/>
                  <a:pt x="61491" y="3374"/>
                  <a:pt x="5927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6" name="Google Shape;396;p28"/>
          <p:cNvGrpSpPr/>
          <p:nvPr/>
        </p:nvGrpSpPr>
        <p:grpSpPr>
          <a:xfrm>
            <a:off x="7110046" y="-466600"/>
            <a:ext cx="2475510" cy="2262186"/>
            <a:chOff x="7355300" y="3662050"/>
            <a:chExt cx="2475510" cy="2262186"/>
          </a:xfrm>
        </p:grpSpPr>
        <p:sp>
          <p:nvSpPr>
            <p:cNvPr id="397" name="Google Shape;397;p28"/>
            <p:cNvSpPr/>
            <p:nvPr/>
          </p:nvSpPr>
          <p:spPr>
            <a:xfrm>
              <a:off x="8284492" y="4386693"/>
              <a:ext cx="1546317" cy="1537543"/>
            </a:xfrm>
            <a:custGeom>
              <a:rect b="b" l="l" r="r" t="t"/>
              <a:pathLst>
                <a:path extrusionOk="0" h="30142" w="30314">
                  <a:moveTo>
                    <a:pt x="14935" y="9279"/>
                  </a:moveTo>
                  <a:cubicBezTo>
                    <a:pt x="15274" y="9279"/>
                    <a:pt x="15619" y="9308"/>
                    <a:pt x="15969" y="9368"/>
                  </a:cubicBezTo>
                  <a:cubicBezTo>
                    <a:pt x="18423" y="9817"/>
                    <a:pt x="20394" y="11787"/>
                    <a:pt x="20808" y="14207"/>
                  </a:cubicBezTo>
                  <a:cubicBezTo>
                    <a:pt x="21377" y="17933"/>
                    <a:pt x="18542" y="21139"/>
                    <a:pt x="14990" y="21139"/>
                  </a:cubicBezTo>
                  <a:cubicBezTo>
                    <a:pt x="14654" y="21139"/>
                    <a:pt x="14311" y="21110"/>
                    <a:pt x="13965" y="21051"/>
                  </a:cubicBezTo>
                  <a:cubicBezTo>
                    <a:pt x="11510" y="20636"/>
                    <a:pt x="9506" y="18666"/>
                    <a:pt x="9125" y="16211"/>
                  </a:cubicBezTo>
                  <a:cubicBezTo>
                    <a:pt x="8525" y="12486"/>
                    <a:pt x="11358" y="9279"/>
                    <a:pt x="14935" y="9279"/>
                  </a:cubicBezTo>
                  <a:close/>
                  <a:moveTo>
                    <a:pt x="14172" y="0"/>
                  </a:moveTo>
                  <a:cubicBezTo>
                    <a:pt x="13584" y="0"/>
                    <a:pt x="12997" y="346"/>
                    <a:pt x="12755" y="899"/>
                  </a:cubicBezTo>
                  <a:lnTo>
                    <a:pt x="11856" y="2904"/>
                  </a:lnTo>
                  <a:cubicBezTo>
                    <a:pt x="11752" y="2939"/>
                    <a:pt x="11718" y="2939"/>
                    <a:pt x="11649" y="2939"/>
                  </a:cubicBezTo>
                  <a:lnTo>
                    <a:pt x="9920" y="1694"/>
                  </a:lnTo>
                  <a:cubicBezTo>
                    <a:pt x="9616" y="1485"/>
                    <a:pt x="9291" y="1380"/>
                    <a:pt x="8974" y="1380"/>
                  </a:cubicBezTo>
                  <a:cubicBezTo>
                    <a:pt x="8714" y="1380"/>
                    <a:pt x="8460" y="1450"/>
                    <a:pt x="8227" y="1590"/>
                  </a:cubicBezTo>
                  <a:lnTo>
                    <a:pt x="7466" y="2040"/>
                  </a:lnTo>
                  <a:lnTo>
                    <a:pt x="6740" y="2455"/>
                  </a:lnTo>
                  <a:cubicBezTo>
                    <a:pt x="6222" y="2766"/>
                    <a:pt x="5911" y="3353"/>
                    <a:pt x="5980" y="3975"/>
                  </a:cubicBezTo>
                  <a:lnTo>
                    <a:pt x="6187" y="6049"/>
                  </a:lnTo>
                  <a:lnTo>
                    <a:pt x="5980" y="6257"/>
                  </a:lnTo>
                  <a:lnTo>
                    <a:pt x="3941" y="6049"/>
                  </a:lnTo>
                  <a:cubicBezTo>
                    <a:pt x="3906" y="6047"/>
                    <a:pt x="3871" y="6046"/>
                    <a:pt x="3837" y="6046"/>
                  </a:cubicBezTo>
                  <a:cubicBezTo>
                    <a:pt x="3254" y="6046"/>
                    <a:pt x="2713" y="6320"/>
                    <a:pt x="2420" y="6810"/>
                  </a:cubicBezTo>
                  <a:lnTo>
                    <a:pt x="2005" y="7570"/>
                  </a:lnTo>
                  <a:lnTo>
                    <a:pt x="1556" y="8296"/>
                  </a:lnTo>
                  <a:cubicBezTo>
                    <a:pt x="1245" y="8815"/>
                    <a:pt x="1314" y="9506"/>
                    <a:pt x="1659" y="9990"/>
                  </a:cubicBezTo>
                  <a:lnTo>
                    <a:pt x="2835" y="11580"/>
                  </a:lnTo>
                  <a:cubicBezTo>
                    <a:pt x="2765" y="11753"/>
                    <a:pt x="2731" y="11822"/>
                    <a:pt x="2696" y="12064"/>
                  </a:cubicBezTo>
                  <a:lnTo>
                    <a:pt x="933" y="12824"/>
                  </a:lnTo>
                  <a:cubicBezTo>
                    <a:pt x="346" y="13101"/>
                    <a:pt x="0" y="13654"/>
                    <a:pt x="0" y="14241"/>
                  </a:cubicBezTo>
                  <a:lnTo>
                    <a:pt x="0" y="15105"/>
                  </a:lnTo>
                  <a:lnTo>
                    <a:pt x="0" y="15970"/>
                  </a:lnTo>
                  <a:cubicBezTo>
                    <a:pt x="0" y="16592"/>
                    <a:pt x="346" y="17145"/>
                    <a:pt x="933" y="17421"/>
                  </a:cubicBezTo>
                  <a:lnTo>
                    <a:pt x="2662" y="18182"/>
                  </a:lnTo>
                  <a:cubicBezTo>
                    <a:pt x="2696" y="18389"/>
                    <a:pt x="2731" y="18527"/>
                    <a:pt x="2835" y="18735"/>
                  </a:cubicBezTo>
                  <a:lnTo>
                    <a:pt x="1728" y="20221"/>
                  </a:lnTo>
                  <a:cubicBezTo>
                    <a:pt x="1383" y="20739"/>
                    <a:pt x="1348" y="21396"/>
                    <a:pt x="1659" y="21915"/>
                  </a:cubicBezTo>
                  <a:lnTo>
                    <a:pt x="2074" y="22641"/>
                  </a:lnTo>
                  <a:lnTo>
                    <a:pt x="2523" y="23366"/>
                  </a:lnTo>
                  <a:cubicBezTo>
                    <a:pt x="2819" y="23859"/>
                    <a:pt x="3364" y="24164"/>
                    <a:pt x="3921" y="24164"/>
                  </a:cubicBezTo>
                  <a:cubicBezTo>
                    <a:pt x="3950" y="24164"/>
                    <a:pt x="3980" y="24163"/>
                    <a:pt x="4010" y="24161"/>
                  </a:cubicBezTo>
                  <a:lnTo>
                    <a:pt x="5842" y="23989"/>
                  </a:lnTo>
                  <a:cubicBezTo>
                    <a:pt x="6015" y="24161"/>
                    <a:pt x="6153" y="24334"/>
                    <a:pt x="6326" y="24438"/>
                  </a:cubicBezTo>
                  <a:lnTo>
                    <a:pt x="6153" y="26235"/>
                  </a:lnTo>
                  <a:cubicBezTo>
                    <a:pt x="6118" y="26823"/>
                    <a:pt x="6395" y="27445"/>
                    <a:pt x="6913" y="27722"/>
                  </a:cubicBezTo>
                  <a:lnTo>
                    <a:pt x="7674" y="28171"/>
                  </a:lnTo>
                  <a:lnTo>
                    <a:pt x="8400" y="28586"/>
                  </a:lnTo>
                  <a:cubicBezTo>
                    <a:pt x="8638" y="28729"/>
                    <a:pt x="8914" y="28799"/>
                    <a:pt x="9189" y="28799"/>
                  </a:cubicBezTo>
                  <a:cubicBezTo>
                    <a:pt x="9511" y="28799"/>
                    <a:pt x="9832" y="28703"/>
                    <a:pt x="10093" y="28517"/>
                  </a:cubicBezTo>
                  <a:lnTo>
                    <a:pt x="11545" y="27480"/>
                  </a:lnTo>
                  <a:cubicBezTo>
                    <a:pt x="11752" y="27514"/>
                    <a:pt x="11994" y="27618"/>
                    <a:pt x="12236" y="27652"/>
                  </a:cubicBezTo>
                  <a:lnTo>
                    <a:pt x="12962" y="29242"/>
                  </a:lnTo>
                  <a:cubicBezTo>
                    <a:pt x="13239" y="29796"/>
                    <a:pt x="13792" y="30141"/>
                    <a:pt x="14414" y="30141"/>
                  </a:cubicBezTo>
                  <a:lnTo>
                    <a:pt x="16142" y="30141"/>
                  </a:lnTo>
                  <a:cubicBezTo>
                    <a:pt x="16730" y="30141"/>
                    <a:pt x="17283" y="29796"/>
                    <a:pt x="17559" y="29242"/>
                  </a:cubicBezTo>
                  <a:lnTo>
                    <a:pt x="18320" y="27549"/>
                  </a:lnTo>
                  <a:cubicBezTo>
                    <a:pt x="18562" y="27514"/>
                    <a:pt x="18700" y="27445"/>
                    <a:pt x="18942" y="27376"/>
                  </a:cubicBezTo>
                  <a:lnTo>
                    <a:pt x="20394" y="28413"/>
                  </a:lnTo>
                  <a:cubicBezTo>
                    <a:pt x="20687" y="28608"/>
                    <a:pt x="21024" y="28715"/>
                    <a:pt x="21355" y="28715"/>
                  </a:cubicBezTo>
                  <a:cubicBezTo>
                    <a:pt x="21610" y="28715"/>
                    <a:pt x="21862" y="28652"/>
                    <a:pt x="22087" y="28517"/>
                  </a:cubicBezTo>
                  <a:lnTo>
                    <a:pt x="22813" y="28067"/>
                  </a:lnTo>
                  <a:lnTo>
                    <a:pt x="23574" y="27652"/>
                  </a:lnTo>
                  <a:cubicBezTo>
                    <a:pt x="24092" y="27341"/>
                    <a:pt x="24369" y="26754"/>
                    <a:pt x="24334" y="26132"/>
                  </a:cubicBezTo>
                  <a:lnTo>
                    <a:pt x="24161" y="24196"/>
                  </a:lnTo>
                  <a:lnTo>
                    <a:pt x="24507" y="23850"/>
                  </a:lnTo>
                  <a:lnTo>
                    <a:pt x="26408" y="24023"/>
                  </a:lnTo>
                  <a:cubicBezTo>
                    <a:pt x="26438" y="24025"/>
                    <a:pt x="26467" y="24026"/>
                    <a:pt x="26497" y="24026"/>
                  </a:cubicBezTo>
                  <a:cubicBezTo>
                    <a:pt x="27058" y="24026"/>
                    <a:pt x="27633" y="23720"/>
                    <a:pt x="27929" y="23228"/>
                  </a:cubicBezTo>
                  <a:lnTo>
                    <a:pt x="28344" y="22502"/>
                  </a:lnTo>
                  <a:lnTo>
                    <a:pt x="28793" y="21776"/>
                  </a:lnTo>
                  <a:cubicBezTo>
                    <a:pt x="29070" y="21258"/>
                    <a:pt x="29035" y="20567"/>
                    <a:pt x="28689" y="20083"/>
                  </a:cubicBezTo>
                  <a:lnTo>
                    <a:pt x="27480" y="18389"/>
                  </a:lnTo>
                  <a:cubicBezTo>
                    <a:pt x="27514" y="18285"/>
                    <a:pt x="27514" y="18182"/>
                    <a:pt x="27583" y="18043"/>
                  </a:cubicBezTo>
                  <a:lnTo>
                    <a:pt x="29381" y="17248"/>
                  </a:lnTo>
                  <a:cubicBezTo>
                    <a:pt x="29934" y="16972"/>
                    <a:pt x="30314" y="16419"/>
                    <a:pt x="30314" y="15797"/>
                  </a:cubicBezTo>
                  <a:lnTo>
                    <a:pt x="30314" y="14933"/>
                  </a:lnTo>
                  <a:lnTo>
                    <a:pt x="30314" y="14068"/>
                  </a:lnTo>
                  <a:cubicBezTo>
                    <a:pt x="30314" y="13481"/>
                    <a:pt x="29968" y="12928"/>
                    <a:pt x="29381" y="12651"/>
                  </a:cubicBezTo>
                  <a:lnTo>
                    <a:pt x="27307" y="11822"/>
                  </a:lnTo>
                  <a:cubicBezTo>
                    <a:pt x="27272" y="11753"/>
                    <a:pt x="27272" y="11718"/>
                    <a:pt x="27272" y="11614"/>
                  </a:cubicBezTo>
                  <a:lnTo>
                    <a:pt x="28516" y="9886"/>
                  </a:lnTo>
                  <a:cubicBezTo>
                    <a:pt x="28862" y="9368"/>
                    <a:pt x="28931" y="8711"/>
                    <a:pt x="28620" y="8192"/>
                  </a:cubicBezTo>
                  <a:lnTo>
                    <a:pt x="28171" y="7467"/>
                  </a:lnTo>
                  <a:lnTo>
                    <a:pt x="27756" y="6741"/>
                  </a:lnTo>
                  <a:cubicBezTo>
                    <a:pt x="27461" y="6248"/>
                    <a:pt x="26916" y="5943"/>
                    <a:pt x="26329" y="5943"/>
                  </a:cubicBezTo>
                  <a:cubicBezTo>
                    <a:pt x="26298" y="5943"/>
                    <a:pt x="26267" y="5944"/>
                    <a:pt x="26235" y="5946"/>
                  </a:cubicBezTo>
                  <a:lnTo>
                    <a:pt x="23988" y="6188"/>
                  </a:lnTo>
                  <a:lnTo>
                    <a:pt x="23885" y="6084"/>
                  </a:lnTo>
                  <a:lnTo>
                    <a:pt x="24127" y="3941"/>
                  </a:lnTo>
                  <a:cubicBezTo>
                    <a:pt x="24161" y="3319"/>
                    <a:pt x="23850" y="2731"/>
                    <a:pt x="23332" y="2420"/>
                  </a:cubicBezTo>
                  <a:lnTo>
                    <a:pt x="22606" y="1971"/>
                  </a:lnTo>
                  <a:lnTo>
                    <a:pt x="21880" y="1556"/>
                  </a:lnTo>
                  <a:cubicBezTo>
                    <a:pt x="21641" y="1413"/>
                    <a:pt x="21366" y="1343"/>
                    <a:pt x="21091" y="1343"/>
                  </a:cubicBezTo>
                  <a:cubicBezTo>
                    <a:pt x="20769" y="1343"/>
                    <a:pt x="20447" y="1439"/>
                    <a:pt x="20186" y="1625"/>
                  </a:cubicBezTo>
                  <a:lnTo>
                    <a:pt x="18354" y="2939"/>
                  </a:lnTo>
                  <a:cubicBezTo>
                    <a:pt x="18320" y="2939"/>
                    <a:pt x="18285" y="2904"/>
                    <a:pt x="18251" y="2904"/>
                  </a:cubicBezTo>
                  <a:lnTo>
                    <a:pt x="17317" y="899"/>
                  </a:lnTo>
                  <a:cubicBezTo>
                    <a:pt x="17075" y="346"/>
                    <a:pt x="16522" y="0"/>
                    <a:pt x="1590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28"/>
            <p:cNvSpPr/>
            <p:nvPr/>
          </p:nvSpPr>
          <p:spPr>
            <a:xfrm>
              <a:off x="8534848" y="4647658"/>
              <a:ext cx="1026219" cy="1027954"/>
            </a:xfrm>
            <a:custGeom>
              <a:rect b="b" l="l" r="r" t="t"/>
              <a:pathLst>
                <a:path extrusionOk="0" h="20152" w="20118">
                  <a:moveTo>
                    <a:pt x="10059" y="1141"/>
                  </a:moveTo>
                  <a:cubicBezTo>
                    <a:pt x="15036" y="1141"/>
                    <a:pt x="19046" y="5150"/>
                    <a:pt x="19046" y="10128"/>
                  </a:cubicBezTo>
                  <a:cubicBezTo>
                    <a:pt x="19046" y="15105"/>
                    <a:pt x="15036" y="19115"/>
                    <a:pt x="10059" y="19115"/>
                  </a:cubicBezTo>
                  <a:cubicBezTo>
                    <a:pt x="5082" y="19115"/>
                    <a:pt x="1072" y="15105"/>
                    <a:pt x="1072" y="10128"/>
                  </a:cubicBezTo>
                  <a:cubicBezTo>
                    <a:pt x="1072" y="5150"/>
                    <a:pt x="5082" y="1141"/>
                    <a:pt x="10059" y="1141"/>
                  </a:cubicBezTo>
                  <a:close/>
                  <a:moveTo>
                    <a:pt x="10059" y="0"/>
                  </a:moveTo>
                  <a:cubicBezTo>
                    <a:pt x="4494" y="0"/>
                    <a:pt x="0" y="4563"/>
                    <a:pt x="0" y="10093"/>
                  </a:cubicBezTo>
                  <a:cubicBezTo>
                    <a:pt x="0" y="15658"/>
                    <a:pt x="4528" y="20152"/>
                    <a:pt x="10059" y="20152"/>
                  </a:cubicBezTo>
                  <a:cubicBezTo>
                    <a:pt x="15624" y="20152"/>
                    <a:pt x="20117" y="15658"/>
                    <a:pt x="20117" y="10093"/>
                  </a:cubicBezTo>
                  <a:cubicBezTo>
                    <a:pt x="20117" y="4494"/>
                    <a:pt x="15589" y="0"/>
                    <a:pt x="1005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28"/>
            <p:cNvSpPr/>
            <p:nvPr/>
          </p:nvSpPr>
          <p:spPr>
            <a:xfrm>
              <a:off x="7355300" y="3662050"/>
              <a:ext cx="1179606" cy="1183126"/>
            </a:xfrm>
            <a:custGeom>
              <a:rect b="b" l="l" r="r" t="t"/>
              <a:pathLst>
                <a:path extrusionOk="0" h="23194" w="23125">
                  <a:moveTo>
                    <a:pt x="11528" y="7193"/>
                  </a:moveTo>
                  <a:cubicBezTo>
                    <a:pt x="11782" y="7193"/>
                    <a:pt x="12042" y="7215"/>
                    <a:pt x="12306" y="7259"/>
                  </a:cubicBezTo>
                  <a:cubicBezTo>
                    <a:pt x="14172" y="7535"/>
                    <a:pt x="15693" y="9056"/>
                    <a:pt x="15969" y="10923"/>
                  </a:cubicBezTo>
                  <a:cubicBezTo>
                    <a:pt x="16444" y="13707"/>
                    <a:pt x="14283" y="16173"/>
                    <a:pt x="11555" y="16173"/>
                  </a:cubicBezTo>
                  <a:cubicBezTo>
                    <a:pt x="11302" y="16173"/>
                    <a:pt x="11045" y="16151"/>
                    <a:pt x="10785" y="16108"/>
                  </a:cubicBezTo>
                  <a:cubicBezTo>
                    <a:pt x="8953" y="15796"/>
                    <a:pt x="7432" y="14276"/>
                    <a:pt x="7121" y="12444"/>
                  </a:cubicBezTo>
                  <a:cubicBezTo>
                    <a:pt x="6647" y="9631"/>
                    <a:pt x="8803" y="7193"/>
                    <a:pt x="11528" y="7193"/>
                  </a:cubicBezTo>
                  <a:close/>
                  <a:moveTo>
                    <a:pt x="10888" y="0"/>
                  </a:moveTo>
                  <a:cubicBezTo>
                    <a:pt x="10404" y="0"/>
                    <a:pt x="9990" y="242"/>
                    <a:pt x="9817" y="692"/>
                  </a:cubicBezTo>
                  <a:lnTo>
                    <a:pt x="9126" y="2178"/>
                  </a:lnTo>
                  <a:cubicBezTo>
                    <a:pt x="9056" y="2178"/>
                    <a:pt x="9022" y="2212"/>
                    <a:pt x="8953" y="2212"/>
                  </a:cubicBezTo>
                  <a:lnTo>
                    <a:pt x="7639" y="1383"/>
                  </a:lnTo>
                  <a:cubicBezTo>
                    <a:pt x="7430" y="1231"/>
                    <a:pt x="7179" y="1152"/>
                    <a:pt x="6933" y="1152"/>
                  </a:cubicBezTo>
                  <a:cubicBezTo>
                    <a:pt x="6731" y="1152"/>
                    <a:pt x="6532" y="1205"/>
                    <a:pt x="6360" y="1314"/>
                  </a:cubicBezTo>
                  <a:lnTo>
                    <a:pt x="5773" y="1659"/>
                  </a:lnTo>
                  <a:lnTo>
                    <a:pt x="5220" y="2005"/>
                  </a:lnTo>
                  <a:cubicBezTo>
                    <a:pt x="4840" y="2247"/>
                    <a:pt x="4563" y="2696"/>
                    <a:pt x="4632" y="3180"/>
                  </a:cubicBezTo>
                  <a:lnTo>
                    <a:pt x="4805" y="4770"/>
                  </a:lnTo>
                  <a:lnTo>
                    <a:pt x="4632" y="4943"/>
                  </a:lnTo>
                  <a:lnTo>
                    <a:pt x="3077" y="4770"/>
                  </a:lnTo>
                  <a:cubicBezTo>
                    <a:pt x="3042" y="4768"/>
                    <a:pt x="3008" y="4767"/>
                    <a:pt x="2974" y="4767"/>
                  </a:cubicBezTo>
                  <a:cubicBezTo>
                    <a:pt x="2530" y="4767"/>
                    <a:pt x="2126" y="4975"/>
                    <a:pt x="1901" y="5392"/>
                  </a:cubicBezTo>
                  <a:lnTo>
                    <a:pt x="1556" y="5945"/>
                  </a:lnTo>
                  <a:lnTo>
                    <a:pt x="1210" y="6498"/>
                  </a:lnTo>
                  <a:cubicBezTo>
                    <a:pt x="1003" y="6913"/>
                    <a:pt x="1003" y="7432"/>
                    <a:pt x="1245" y="7812"/>
                  </a:cubicBezTo>
                  <a:lnTo>
                    <a:pt x="2109" y="9022"/>
                  </a:lnTo>
                  <a:cubicBezTo>
                    <a:pt x="2074" y="9160"/>
                    <a:pt x="2074" y="9229"/>
                    <a:pt x="2040" y="9367"/>
                  </a:cubicBezTo>
                  <a:lnTo>
                    <a:pt x="692" y="9955"/>
                  </a:lnTo>
                  <a:cubicBezTo>
                    <a:pt x="242" y="10128"/>
                    <a:pt x="0" y="10577"/>
                    <a:pt x="0" y="11061"/>
                  </a:cubicBezTo>
                  <a:lnTo>
                    <a:pt x="0" y="11683"/>
                  </a:lnTo>
                  <a:lnTo>
                    <a:pt x="0" y="12340"/>
                  </a:lnTo>
                  <a:cubicBezTo>
                    <a:pt x="0" y="12824"/>
                    <a:pt x="242" y="13239"/>
                    <a:pt x="692" y="13411"/>
                  </a:cubicBezTo>
                  <a:lnTo>
                    <a:pt x="1971" y="14034"/>
                  </a:lnTo>
                  <a:cubicBezTo>
                    <a:pt x="2040" y="14206"/>
                    <a:pt x="2074" y="14276"/>
                    <a:pt x="2109" y="14448"/>
                  </a:cubicBezTo>
                  <a:lnTo>
                    <a:pt x="1279" y="15589"/>
                  </a:lnTo>
                  <a:cubicBezTo>
                    <a:pt x="1037" y="15969"/>
                    <a:pt x="1003" y="16488"/>
                    <a:pt x="1245" y="16868"/>
                  </a:cubicBezTo>
                  <a:lnTo>
                    <a:pt x="1590" y="17456"/>
                  </a:lnTo>
                  <a:lnTo>
                    <a:pt x="1901" y="18009"/>
                  </a:lnTo>
                  <a:cubicBezTo>
                    <a:pt x="2087" y="18349"/>
                    <a:pt x="2495" y="18607"/>
                    <a:pt x="2926" y="18607"/>
                  </a:cubicBezTo>
                  <a:cubicBezTo>
                    <a:pt x="2976" y="18607"/>
                    <a:pt x="3026" y="18603"/>
                    <a:pt x="3077" y="18596"/>
                  </a:cubicBezTo>
                  <a:lnTo>
                    <a:pt x="4459" y="18493"/>
                  </a:lnTo>
                  <a:lnTo>
                    <a:pt x="4805" y="18838"/>
                  </a:lnTo>
                  <a:lnTo>
                    <a:pt x="4667" y="20152"/>
                  </a:lnTo>
                  <a:cubicBezTo>
                    <a:pt x="4632" y="20636"/>
                    <a:pt x="4840" y="21085"/>
                    <a:pt x="5254" y="21327"/>
                  </a:cubicBezTo>
                  <a:lnTo>
                    <a:pt x="5842" y="21673"/>
                  </a:lnTo>
                  <a:lnTo>
                    <a:pt x="6395" y="22018"/>
                  </a:lnTo>
                  <a:cubicBezTo>
                    <a:pt x="6578" y="22118"/>
                    <a:pt x="6792" y="22170"/>
                    <a:pt x="7008" y="22170"/>
                  </a:cubicBezTo>
                  <a:cubicBezTo>
                    <a:pt x="7242" y="22170"/>
                    <a:pt x="7476" y="22109"/>
                    <a:pt x="7674" y="21984"/>
                  </a:cubicBezTo>
                  <a:lnTo>
                    <a:pt x="8814" y="21154"/>
                  </a:lnTo>
                  <a:lnTo>
                    <a:pt x="9333" y="21292"/>
                  </a:lnTo>
                  <a:lnTo>
                    <a:pt x="9886" y="22502"/>
                  </a:lnTo>
                  <a:cubicBezTo>
                    <a:pt x="10059" y="22917"/>
                    <a:pt x="10508" y="23193"/>
                    <a:pt x="10958" y="23193"/>
                  </a:cubicBezTo>
                  <a:lnTo>
                    <a:pt x="12271" y="23193"/>
                  </a:lnTo>
                  <a:cubicBezTo>
                    <a:pt x="12755" y="23193"/>
                    <a:pt x="13170" y="22917"/>
                    <a:pt x="13343" y="22502"/>
                  </a:cubicBezTo>
                  <a:lnTo>
                    <a:pt x="13896" y="21189"/>
                  </a:lnTo>
                  <a:cubicBezTo>
                    <a:pt x="14068" y="21154"/>
                    <a:pt x="14207" y="21119"/>
                    <a:pt x="14379" y="21085"/>
                  </a:cubicBezTo>
                  <a:lnTo>
                    <a:pt x="15520" y="21880"/>
                  </a:lnTo>
                  <a:cubicBezTo>
                    <a:pt x="15729" y="22032"/>
                    <a:pt x="15980" y="22111"/>
                    <a:pt x="16227" y="22111"/>
                  </a:cubicBezTo>
                  <a:cubicBezTo>
                    <a:pt x="16429" y="22111"/>
                    <a:pt x="16628" y="22058"/>
                    <a:pt x="16799" y="21949"/>
                  </a:cubicBezTo>
                  <a:lnTo>
                    <a:pt x="17352" y="21603"/>
                  </a:lnTo>
                  <a:lnTo>
                    <a:pt x="17905" y="21258"/>
                  </a:lnTo>
                  <a:cubicBezTo>
                    <a:pt x="18320" y="21016"/>
                    <a:pt x="18562" y="20566"/>
                    <a:pt x="18527" y="20083"/>
                  </a:cubicBezTo>
                  <a:lnTo>
                    <a:pt x="18389" y="18596"/>
                  </a:lnTo>
                  <a:lnTo>
                    <a:pt x="18666" y="18354"/>
                  </a:lnTo>
                  <a:lnTo>
                    <a:pt x="20083" y="18493"/>
                  </a:lnTo>
                  <a:cubicBezTo>
                    <a:pt x="20117" y="18495"/>
                    <a:pt x="20152" y="18496"/>
                    <a:pt x="20185" y="18496"/>
                  </a:cubicBezTo>
                  <a:cubicBezTo>
                    <a:pt x="20625" y="18496"/>
                    <a:pt x="21001" y="18288"/>
                    <a:pt x="21258" y="17870"/>
                  </a:cubicBezTo>
                  <a:lnTo>
                    <a:pt x="21604" y="17317"/>
                  </a:lnTo>
                  <a:lnTo>
                    <a:pt x="21915" y="16764"/>
                  </a:lnTo>
                  <a:cubicBezTo>
                    <a:pt x="22122" y="16350"/>
                    <a:pt x="22122" y="15831"/>
                    <a:pt x="21846" y="15451"/>
                  </a:cubicBezTo>
                  <a:lnTo>
                    <a:pt x="20947" y="14206"/>
                  </a:lnTo>
                  <a:cubicBezTo>
                    <a:pt x="20981" y="14068"/>
                    <a:pt x="20981" y="14034"/>
                    <a:pt x="21051" y="13930"/>
                  </a:cubicBezTo>
                  <a:lnTo>
                    <a:pt x="22433" y="13308"/>
                  </a:lnTo>
                  <a:cubicBezTo>
                    <a:pt x="22848" y="13135"/>
                    <a:pt x="23124" y="12686"/>
                    <a:pt x="23124" y="12202"/>
                  </a:cubicBezTo>
                  <a:lnTo>
                    <a:pt x="23124" y="11580"/>
                  </a:lnTo>
                  <a:lnTo>
                    <a:pt x="23124" y="10888"/>
                  </a:lnTo>
                  <a:cubicBezTo>
                    <a:pt x="23124" y="10404"/>
                    <a:pt x="22848" y="9955"/>
                    <a:pt x="22433" y="9782"/>
                  </a:cubicBezTo>
                  <a:lnTo>
                    <a:pt x="20912" y="9091"/>
                  </a:lnTo>
                  <a:cubicBezTo>
                    <a:pt x="20912" y="9022"/>
                    <a:pt x="20878" y="9022"/>
                    <a:pt x="20878" y="8918"/>
                  </a:cubicBezTo>
                  <a:lnTo>
                    <a:pt x="21811" y="7639"/>
                  </a:lnTo>
                  <a:cubicBezTo>
                    <a:pt x="22088" y="7259"/>
                    <a:pt x="22122" y="6740"/>
                    <a:pt x="21846" y="6326"/>
                  </a:cubicBezTo>
                  <a:lnTo>
                    <a:pt x="21500" y="5773"/>
                  </a:lnTo>
                  <a:lnTo>
                    <a:pt x="21154" y="5220"/>
                  </a:lnTo>
                  <a:cubicBezTo>
                    <a:pt x="20960" y="4831"/>
                    <a:pt x="20523" y="4594"/>
                    <a:pt x="20099" y="4594"/>
                  </a:cubicBezTo>
                  <a:cubicBezTo>
                    <a:pt x="20071" y="4594"/>
                    <a:pt x="20042" y="4595"/>
                    <a:pt x="20014" y="4597"/>
                  </a:cubicBezTo>
                  <a:lnTo>
                    <a:pt x="18320" y="4770"/>
                  </a:lnTo>
                  <a:lnTo>
                    <a:pt x="18216" y="4701"/>
                  </a:lnTo>
                  <a:lnTo>
                    <a:pt x="18389" y="3042"/>
                  </a:lnTo>
                  <a:cubicBezTo>
                    <a:pt x="18458" y="2593"/>
                    <a:pt x="18216" y="2143"/>
                    <a:pt x="17801" y="1867"/>
                  </a:cubicBezTo>
                  <a:lnTo>
                    <a:pt x="17248" y="1556"/>
                  </a:lnTo>
                  <a:lnTo>
                    <a:pt x="16661" y="1210"/>
                  </a:lnTo>
                  <a:cubicBezTo>
                    <a:pt x="16477" y="1093"/>
                    <a:pt x="16261" y="1033"/>
                    <a:pt x="16044" y="1033"/>
                  </a:cubicBezTo>
                  <a:cubicBezTo>
                    <a:pt x="15812" y="1033"/>
                    <a:pt x="15578" y="1102"/>
                    <a:pt x="15382" y="1245"/>
                  </a:cubicBezTo>
                  <a:lnTo>
                    <a:pt x="13999" y="2212"/>
                  </a:lnTo>
                  <a:cubicBezTo>
                    <a:pt x="13965" y="2212"/>
                    <a:pt x="13965" y="2212"/>
                    <a:pt x="13896" y="2178"/>
                  </a:cubicBezTo>
                  <a:lnTo>
                    <a:pt x="13204" y="692"/>
                  </a:lnTo>
                  <a:cubicBezTo>
                    <a:pt x="13031" y="242"/>
                    <a:pt x="12617" y="0"/>
                    <a:pt x="1213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28"/>
            <p:cNvSpPr/>
            <p:nvPr/>
          </p:nvSpPr>
          <p:spPr>
            <a:xfrm>
              <a:off x="7552758" y="3868333"/>
              <a:ext cx="781167" cy="781116"/>
            </a:xfrm>
            <a:custGeom>
              <a:rect b="b" l="l" r="r" t="t"/>
              <a:pathLst>
                <a:path extrusionOk="0" h="15313" w="15314">
                  <a:moveTo>
                    <a:pt x="7674" y="830"/>
                  </a:moveTo>
                  <a:cubicBezTo>
                    <a:pt x="11407" y="830"/>
                    <a:pt x="14483" y="3872"/>
                    <a:pt x="14483" y="7639"/>
                  </a:cubicBezTo>
                  <a:cubicBezTo>
                    <a:pt x="14483" y="11407"/>
                    <a:pt x="11407" y="14483"/>
                    <a:pt x="7674" y="14483"/>
                  </a:cubicBezTo>
                  <a:cubicBezTo>
                    <a:pt x="3907" y="14483"/>
                    <a:pt x="830" y="11407"/>
                    <a:pt x="830" y="7639"/>
                  </a:cubicBezTo>
                  <a:cubicBezTo>
                    <a:pt x="830" y="3872"/>
                    <a:pt x="3907" y="830"/>
                    <a:pt x="7674" y="830"/>
                  </a:cubicBezTo>
                  <a:close/>
                  <a:moveTo>
                    <a:pt x="7674" y="0"/>
                  </a:moveTo>
                  <a:cubicBezTo>
                    <a:pt x="3423" y="0"/>
                    <a:pt x="1" y="3422"/>
                    <a:pt x="1" y="7639"/>
                  </a:cubicBezTo>
                  <a:cubicBezTo>
                    <a:pt x="1" y="11891"/>
                    <a:pt x="3423" y="15313"/>
                    <a:pt x="7674" y="15313"/>
                  </a:cubicBezTo>
                  <a:cubicBezTo>
                    <a:pt x="11891" y="15313"/>
                    <a:pt x="15313" y="11856"/>
                    <a:pt x="15313" y="7639"/>
                  </a:cubicBezTo>
                  <a:cubicBezTo>
                    <a:pt x="15313" y="3422"/>
                    <a:pt x="11891" y="0"/>
                    <a:pt x="767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1" name="Google Shape;401;p28"/>
          <p:cNvSpPr/>
          <p:nvPr/>
        </p:nvSpPr>
        <p:spPr>
          <a:xfrm flipH="1">
            <a:off x="43" y="3191774"/>
            <a:ext cx="2083247" cy="1951766"/>
          </a:xfrm>
          <a:custGeom>
            <a:rect b="b" l="l" r="r" t="t"/>
            <a:pathLst>
              <a:path extrusionOk="0" h="26542" w="28330">
                <a:moveTo>
                  <a:pt x="27010" y="0"/>
                </a:moveTo>
                <a:cubicBezTo>
                  <a:pt x="25536" y="0"/>
                  <a:pt x="24091" y="487"/>
                  <a:pt x="23132" y="1587"/>
                </a:cubicBezTo>
                <a:cubicBezTo>
                  <a:pt x="21612" y="3289"/>
                  <a:pt x="21703" y="5903"/>
                  <a:pt x="20639" y="7879"/>
                </a:cubicBezTo>
                <a:cubicBezTo>
                  <a:pt x="19180" y="10493"/>
                  <a:pt x="16019" y="11648"/>
                  <a:pt x="13131" y="12408"/>
                </a:cubicBezTo>
                <a:cubicBezTo>
                  <a:pt x="10244" y="13198"/>
                  <a:pt x="7113" y="13958"/>
                  <a:pt x="5198" y="16329"/>
                </a:cubicBezTo>
                <a:cubicBezTo>
                  <a:pt x="3557" y="18335"/>
                  <a:pt x="3222" y="21131"/>
                  <a:pt x="2128" y="23502"/>
                </a:cubicBezTo>
                <a:cubicBezTo>
                  <a:pt x="1581" y="24627"/>
                  <a:pt x="882" y="25660"/>
                  <a:pt x="1" y="26542"/>
                </a:cubicBezTo>
                <a:lnTo>
                  <a:pt x="28329" y="26542"/>
                </a:lnTo>
                <a:lnTo>
                  <a:pt x="28329" y="128"/>
                </a:lnTo>
                <a:cubicBezTo>
                  <a:pt x="27895" y="44"/>
                  <a:pt x="27451" y="0"/>
                  <a:pt x="2701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02" name="Google Shape;402;p28"/>
          <p:cNvGrpSpPr/>
          <p:nvPr/>
        </p:nvGrpSpPr>
        <p:grpSpPr>
          <a:xfrm>
            <a:off x="-223333" y="4039125"/>
            <a:ext cx="1546317" cy="1537543"/>
            <a:chOff x="-223333" y="4039125"/>
            <a:chExt cx="1546317" cy="1537543"/>
          </a:xfrm>
        </p:grpSpPr>
        <p:sp>
          <p:nvSpPr>
            <p:cNvPr id="403" name="Google Shape;403;p28"/>
            <p:cNvSpPr/>
            <p:nvPr/>
          </p:nvSpPr>
          <p:spPr>
            <a:xfrm flipH="1" rot="10800000">
              <a:off x="-223333" y="4039125"/>
              <a:ext cx="1546317" cy="1537543"/>
            </a:xfrm>
            <a:custGeom>
              <a:rect b="b" l="l" r="r" t="t"/>
              <a:pathLst>
                <a:path extrusionOk="0" h="30142" w="30314">
                  <a:moveTo>
                    <a:pt x="14935" y="9279"/>
                  </a:moveTo>
                  <a:cubicBezTo>
                    <a:pt x="15274" y="9279"/>
                    <a:pt x="15619" y="9308"/>
                    <a:pt x="15969" y="9368"/>
                  </a:cubicBezTo>
                  <a:cubicBezTo>
                    <a:pt x="18423" y="9817"/>
                    <a:pt x="20394" y="11787"/>
                    <a:pt x="20808" y="14207"/>
                  </a:cubicBezTo>
                  <a:cubicBezTo>
                    <a:pt x="21377" y="17933"/>
                    <a:pt x="18542" y="21139"/>
                    <a:pt x="14990" y="21139"/>
                  </a:cubicBezTo>
                  <a:cubicBezTo>
                    <a:pt x="14654" y="21139"/>
                    <a:pt x="14311" y="21110"/>
                    <a:pt x="13965" y="21051"/>
                  </a:cubicBezTo>
                  <a:cubicBezTo>
                    <a:pt x="11510" y="20636"/>
                    <a:pt x="9506" y="18666"/>
                    <a:pt x="9125" y="16211"/>
                  </a:cubicBezTo>
                  <a:cubicBezTo>
                    <a:pt x="8525" y="12486"/>
                    <a:pt x="11358" y="9279"/>
                    <a:pt x="14935" y="9279"/>
                  </a:cubicBezTo>
                  <a:close/>
                  <a:moveTo>
                    <a:pt x="14172" y="0"/>
                  </a:moveTo>
                  <a:cubicBezTo>
                    <a:pt x="13584" y="0"/>
                    <a:pt x="12997" y="346"/>
                    <a:pt x="12755" y="899"/>
                  </a:cubicBezTo>
                  <a:lnTo>
                    <a:pt x="11856" y="2904"/>
                  </a:lnTo>
                  <a:cubicBezTo>
                    <a:pt x="11752" y="2939"/>
                    <a:pt x="11718" y="2939"/>
                    <a:pt x="11649" y="2939"/>
                  </a:cubicBezTo>
                  <a:lnTo>
                    <a:pt x="9920" y="1694"/>
                  </a:lnTo>
                  <a:cubicBezTo>
                    <a:pt x="9616" y="1485"/>
                    <a:pt x="9291" y="1380"/>
                    <a:pt x="8974" y="1380"/>
                  </a:cubicBezTo>
                  <a:cubicBezTo>
                    <a:pt x="8714" y="1380"/>
                    <a:pt x="8460" y="1450"/>
                    <a:pt x="8227" y="1590"/>
                  </a:cubicBezTo>
                  <a:lnTo>
                    <a:pt x="7466" y="2040"/>
                  </a:lnTo>
                  <a:lnTo>
                    <a:pt x="6740" y="2455"/>
                  </a:lnTo>
                  <a:cubicBezTo>
                    <a:pt x="6222" y="2766"/>
                    <a:pt x="5911" y="3353"/>
                    <a:pt x="5980" y="3975"/>
                  </a:cubicBezTo>
                  <a:lnTo>
                    <a:pt x="6187" y="6049"/>
                  </a:lnTo>
                  <a:lnTo>
                    <a:pt x="5980" y="6257"/>
                  </a:lnTo>
                  <a:lnTo>
                    <a:pt x="3941" y="6049"/>
                  </a:lnTo>
                  <a:cubicBezTo>
                    <a:pt x="3906" y="6047"/>
                    <a:pt x="3871" y="6046"/>
                    <a:pt x="3837" y="6046"/>
                  </a:cubicBezTo>
                  <a:cubicBezTo>
                    <a:pt x="3254" y="6046"/>
                    <a:pt x="2713" y="6320"/>
                    <a:pt x="2420" y="6810"/>
                  </a:cubicBezTo>
                  <a:lnTo>
                    <a:pt x="2005" y="7570"/>
                  </a:lnTo>
                  <a:lnTo>
                    <a:pt x="1556" y="8296"/>
                  </a:lnTo>
                  <a:cubicBezTo>
                    <a:pt x="1245" y="8815"/>
                    <a:pt x="1314" y="9506"/>
                    <a:pt x="1659" y="9990"/>
                  </a:cubicBezTo>
                  <a:lnTo>
                    <a:pt x="2835" y="11580"/>
                  </a:lnTo>
                  <a:cubicBezTo>
                    <a:pt x="2765" y="11753"/>
                    <a:pt x="2731" y="11822"/>
                    <a:pt x="2696" y="12064"/>
                  </a:cubicBezTo>
                  <a:lnTo>
                    <a:pt x="933" y="12824"/>
                  </a:lnTo>
                  <a:cubicBezTo>
                    <a:pt x="346" y="13101"/>
                    <a:pt x="0" y="13654"/>
                    <a:pt x="0" y="14241"/>
                  </a:cubicBezTo>
                  <a:lnTo>
                    <a:pt x="0" y="15105"/>
                  </a:lnTo>
                  <a:lnTo>
                    <a:pt x="0" y="15970"/>
                  </a:lnTo>
                  <a:cubicBezTo>
                    <a:pt x="0" y="16592"/>
                    <a:pt x="346" y="17145"/>
                    <a:pt x="933" y="17421"/>
                  </a:cubicBezTo>
                  <a:lnTo>
                    <a:pt x="2662" y="18182"/>
                  </a:lnTo>
                  <a:cubicBezTo>
                    <a:pt x="2696" y="18389"/>
                    <a:pt x="2731" y="18527"/>
                    <a:pt x="2835" y="18735"/>
                  </a:cubicBezTo>
                  <a:lnTo>
                    <a:pt x="1728" y="20221"/>
                  </a:lnTo>
                  <a:cubicBezTo>
                    <a:pt x="1383" y="20739"/>
                    <a:pt x="1348" y="21396"/>
                    <a:pt x="1659" y="21915"/>
                  </a:cubicBezTo>
                  <a:lnTo>
                    <a:pt x="2074" y="22641"/>
                  </a:lnTo>
                  <a:lnTo>
                    <a:pt x="2523" y="23366"/>
                  </a:lnTo>
                  <a:cubicBezTo>
                    <a:pt x="2819" y="23859"/>
                    <a:pt x="3364" y="24164"/>
                    <a:pt x="3921" y="24164"/>
                  </a:cubicBezTo>
                  <a:cubicBezTo>
                    <a:pt x="3950" y="24164"/>
                    <a:pt x="3980" y="24163"/>
                    <a:pt x="4010" y="24161"/>
                  </a:cubicBezTo>
                  <a:lnTo>
                    <a:pt x="5842" y="23989"/>
                  </a:lnTo>
                  <a:cubicBezTo>
                    <a:pt x="6015" y="24161"/>
                    <a:pt x="6153" y="24334"/>
                    <a:pt x="6326" y="24438"/>
                  </a:cubicBezTo>
                  <a:lnTo>
                    <a:pt x="6153" y="26235"/>
                  </a:lnTo>
                  <a:cubicBezTo>
                    <a:pt x="6118" y="26823"/>
                    <a:pt x="6395" y="27445"/>
                    <a:pt x="6913" y="27722"/>
                  </a:cubicBezTo>
                  <a:lnTo>
                    <a:pt x="7674" y="28171"/>
                  </a:lnTo>
                  <a:lnTo>
                    <a:pt x="8400" y="28586"/>
                  </a:lnTo>
                  <a:cubicBezTo>
                    <a:pt x="8638" y="28729"/>
                    <a:pt x="8914" y="28799"/>
                    <a:pt x="9189" y="28799"/>
                  </a:cubicBezTo>
                  <a:cubicBezTo>
                    <a:pt x="9511" y="28799"/>
                    <a:pt x="9832" y="28703"/>
                    <a:pt x="10093" y="28517"/>
                  </a:cubicBezTo>
                  <a:lnTo>
                    <a:pt x="11545" y="27480"/>
                  </a:lnTo>
                  <a:cubicBezTo>
                    <a:pt x="11752" y="27514"/>
                    <a:pt x="11994" y="27618"/>
                    <a:pt x="12236" y="27652"/>
                  </a:cubicBezTo>
                  <a:lnTo>
                    <a:pt x="12962" y="29242"/>
                  </a:lnTo>
                  <a:cubicBezTo>
                    <a:pt x="13239" y="29796"/>
                    <a:pt x="13792" y="30141"/>
                    <a:pt x="14414" y="30141"/>
                  </a:cubicBezTo>
                  <a:lnTo>
                    <a:pt x="16142" y="30141"/>
                  </a:lnTo>
                  <a:cubicBezTo>
                    <a:pt x="16730" y="30141"/>
                    <a:pt x="17283" y="29796"/>
                    <a:pt x="17559" y="29242"/>
                  </a:cubicBezTo>
                  <a:lnTo>
                    <a:pt x="18320" y="27549"/>
                  </a:lnTo>
                  <a:cubicBezTo>
                    <a:pt x="18562" y="27514"/>
                    <a:pt x="18700" y="27445"/>
                    <a:pt x="18942" y="27376"/>
                  </a:cubicBezTo>
                  <a:lnTo>
                    <a:pt x="20394" y="28413"/>
                  </a:lnTo>
                  <a:cubicBezTo>
                    <a:pt x="20687" y="28608"/>
                    <a:pt x="21024" y="28715"/>
                    <a:pt x="21355" y="28715"/>
                  </a:cubicBezTo>
                  <a:cubicBezTo>
                    <a:pt x="21610" y="28715"/>
                    <a:pt x="21862" y="28652"/>
                    <a:pt x="22087" y="28517"/>
                  </a:cubicBezTo>
                  <a:lnTo>
                    <a:pt x="22813" y="28067"/>
                  </a:lnTo>
                  <a:lnTo>
                    <a:pt x="23574" y="27652"/>
                  </a:lnTo>
                  <a:cubicBezTo>
                    <a:pt x="24092" y="27341"/>
                    <a:pt x="24369" y="26754"/>
                    <a:pt x="24334" y="26132"/>
                  </a:cubicBezTo>
                  <a:lnTo>
                    <a:pt x="24161" y="24196"/>
                  </a:lnTo>
                  <a:lnTo>
                    <a:pt x="24507" y="23850"/>
                  </a:lnTo>
                  <a:lnTo>
                    <a:pt x="26408" y="24023"/>
                  </a:lnTo>
                  <a:cubicBezTo>
                    <a:pt x="26438" y="24025"/>
                    <a:pt x="26467" y="24026"/>
                    <a:pt x="26497" y="24026"/>
                  </a:cubicBezTo>
                  <a:cubicBezTo>
                    <a:pt x="27058" y="24026"/>
                    <a:pt x="27633" y="23720"/>
                    <a:pt x="27929" y="23228"/>
                  </a:cubicBezTo>
                  <a:lnTo>
                    <a:pt x="28344" y="22502"/>
                  </a:lnTo>
                  <a:lnTo>
                    <a:pt x="28793" y="21776"/>
                  </a:lnTo>
                  <a:cubicBezTo>
                    <a:pt x="29070" y="21258"/>
                    <a:pt x="29035" y="20567"/>
                    <a:pt x="28689" y="20083"/>
                  </a:cubicBezTo>
                  <a:lnTo>
                    <a:pt x="27480" y="18389"/>
                  </a:lnTo>
                  <a:cubicBezTo>
                    <a:pt x="27514" y="18285"/>
                    <a:pt x="27514" y="18182"/>
                    <a:pt x="27583" y="18043"/>
                  </a:cubicBezTo>
                  <a:lnTo>
                    <a:pt x="29381" y="17248"/>
                  </a:lnTo>
                  <a:cubicBezTo>
                    <a:pt x="29934" y="16972"/>
                    <a:pt x="30314" y="16419"/>
                    <a:pt x="30314" y="15797"/>
                  </a:cubicBezTo>
                  <a:lnTo>
                    <a:pt x="30314" y="14933"/>
                  </a:lnTo>
                  <a:lnTo>
                    <a:pt x="30314" y="14068"/>
                  </a:lnTo>
                  <a:cubicBezTo>
                    <a:pt x="30314" y="13481"/>
                    <a:pt x="29968" y="12928"/>
                    <a:pt x="29381" y="12651"/>
                  </a:cubicBezTo>
                  <a:lnTo>
                    <a:pt x="27307" y="11822"/>
                  </a:lnTo>
                  <a:cubicBezTo>
                    <a:pt x="27272" y="11753"/>
                    <a:pt x="27272" y="11718"/>
                    <a:pt x="27272" y="11614"/>
                  </a:cubicBezTo>
                  <a:lnTo>
                    <a:pt x="28516" y="9886"/>
                  </a:lnTo>
                  <a:cubicBezTo>
                    <a:pt x="28862" y="9368"/>
                    <a:pt x="28931" y="8711"/>
                    <a:pt x="28620" y="8192"/>
                  </a:cubicBezTo>
                  <a:lnTo>
                    <a:pt x="28171" y="7467"/>
                  </a:lnTo>
                  <a:lnTo>
                    <a:pt x="27756" y="6741"/>
                  </a:lnTo>
                  <a:cubicBezTo>
                    <a:pt x="27461" y="6248"/>
                    <a:pt x="26916" y="5943"/>
                    <a:pt x="26329" y="5943"/>
                  </a:cubicBezTo>
                  <a:cubicBezTo>
                    <a:pt x="26298" y="5943"/>
                    <a:pt x="26267" y="5944"/>
                    <a:pt x="26235" y="5946"/>
                  </a:cubicBezTo>
                  <a:lnTo>
                    <a:pt x="23988" y="6188"/>
                  </a:lnTo>
                  <a:lnTo>
                    <a:pt x="23885" y="6084"/>
                  </a:lnTo>
                  <a:lnTo>
                    <a:pt x="24127" y="3941"/>
                  </a:lnTo>
                  <a:cubicBezTo>
                    <a:pt x="24161" y="3319"/>
                    <a:pt x="23850" y="2731"/>
                    <a:pt x="23332" y="2420"/>
                  </a:cubicBezTo>
                  <a:lnTo>
                    <a:pt x="22606" y="1971"/>
                  </a:lnTo>
                  <a:lnTo>
                    <a:pt x="21880" y="1556"/>
                  </a:lnTo>
                  <a:cubicBezTo>
                    <a:pt x="21641" y="1413"/>
                    <a:pt x="21366" y="1343"/>
                    <a:pt x="21091" y="1343"/>
                  </a:cubicBezTo>
                  <a:cubicBezTo>
                    <a:pt x="20769" y="1343"/>
                    <a:pt x="20447" y="1439"/>
                    <a:pt x="20186" y="1625"/>
                  </a:cubicBezTo>
                  <a:lnTo>
                    <a:pt x="18354" y="2939"/>
                  </a:lnTo>
                  <a:cubicBezTo>
                    <a:pt x="18320" y="2939"/>
                    <a:pt x="18285" y="2904"/>
                    <a:pt x="18251" y="2904"/>
                  </a:cubicBezTo>
                  <a:lnTo>
                    <a:pt x="17317" y="899"/>
                  </a:lnTo>
                  <a:cubicBezTo>
                    <a:pt x="17075" y="346"/>
                    <a:pt x="16522" y="0"/>
                    <a:pt x="1590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28"/>
            <p:cNvSpPr/>
            <p:nvPr/>
          </p:nvSpPr>
          <p:spPr>
            <a:xfrm flipH="1" rot="10800000">
              <a:off x="27023" y="4287750"/>
              <a:ext cx="1026219" cy="1027954"/>
            </a:xfrm>
            <a:custGeom>
              <a:rect b="b" l="l" r="r" t="t"/>
              <a:pathLst>
                <a:path extrusionOk="0" h="20152" w="20118">
                  <a:moveTo>
                    <a:pt x="10059" y="1141"/>
                  </a:moveTo>
                  <a:cubicBezTo>
                    <a:pt x="15036" y="1141"/>
                    <a:pt x="19046" y="5150"/>
                    <a:pt x="19046" y="10128"/>
                  </a:cubicBezTo>
                  <a:cubicBezTo>
                    <a:pt x="19046" y="15105"/>
                    <a:pt x="15036" y="19115"/>
                    <a:pt x="10059" y="19115"/>
                  </a:cubicBezTo>
                  <a:cubicBezTo>
                    <a:pt x="5082" y="19115"/>
                    <a:pt x="1072" y="15105"/>
                    <a:pt x="1072" y="10128"/>
                  </a:cubicBezTo>
                  <a:cubicBezTo>
                    <a:pt x="1072" y="5150"/>
                    <a:pt x="5082" y="1141"/>
                    <a:pt x="10059" y="1141"/>
                  </a:cubicBezTo>
                  <a:close/>
                  <a:moveTo>
                    <a:pt x="10059" y="0"/>
                  </a:moveTo>
                  <a:cubicBezTo>
                    <a:pt x="4494" y="0"/>
                    <a:pt x="0" y="4563"/>
                    <a:pt x="0" y="10093"/>
                  </a:cubicBezTo>
                  <a:cubicBezTo>
                    <a:pt x="0" y="15658"/>
                    <a:pt x="4528" y="20152"/>
                    <a:pt x="10059" y="20152"/>
                  </a:cubicBezTo>
                  <a:cubicBezTo>
                    <a:pt x="15624" y="20152"/>
                    <a:pt x="20117" y="15658"/>
                    <a:pt x="20117" y="10093"/>
                  </a:cubicBezTo>
                  <a:cubicBezTo>
                    <a:pt x="20117" y="4494"/>
                    <a:pt x="15589" y="0"/>
                    <a:pt x="1005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5" name="Google Shape;405;p28"/>
          <p:cNvSpPr txBox="1"/>
          <p:nvPr>
            <p:ph type="title"/>
          </p:nvPr>
        </p:nvSpPr>
        <p:spPr>
          <a:xfrm>
            <a:off x="1676675" y="1627488"/>
            <a:ext cx="2246400" cy="3384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406" name="Google Shape;406;p28"/>
          <p:cNvSpPr txBox="1"/>
          <p:nvPr>
            <p:ph idx="1" type="subTitle"/>
          </p:nvPr>
        </p:nvSpPr>
        <p:spPr>
          <a:xfrm>
            <a:off x="1676675" y="1965686"/>
            <a:ext cx="2246400" cy="504000"/>
          </a:xfrm>
          <a:prstGeom prst="rect">
            <a:avLst/>
          </a:prstGeom>
          <a:noFill/>
          <a:ln>
            <a:noFill/>
          </a:ln>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Font typeface="Montserrat"/>
              <a:buNone/>
              <a:defRPr sz="1400">
                <a:solidFill>
                  <a:schemeClr val="accent6"/>
                </a:solidFill>
                <a:latin typeface="Montserrat"/>
                <a:ea typeface="Montserrat"/>
                <a:cs typeface="Montserrat"/>
                <a:sym typeface="Montserrat"/>
              </a:defRPr>
            </a:lvl1pPr>
            <a:lvl2pPr lvl="1"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2pPr>
            <a:lvl3pPr lvl="2"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3pPr>
            <a:lvl4pPr lvl="3"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4pPr>
            <a:lvl5pPr lvl="4"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5pPr>
            <a:lvl6pPr lvl="5"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6pPr>
            <a:lvl7pPr lvl="6"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7pPr>
            <a:lvl8pPr lvl="7"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8pPr>
            <a:lvl9pPr lvl="8"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9pPr>
          </a:lstStyle>
          <a:p/>
        </p:txBody>
      </p:sp>
      <p:sp>
        <p:nvSpPr>
          <p:cNvPr id="407" name="Google Shape;407;p28"/>
          <p:cNvSpPr txBox="1"/>
          <p:nvPr>
            <p:ph idx="2" type="title"/>
          </p:nvPr>
        </p:nvSpPr>
        <p:spPr>
          <a:xfrm>
            <a:off x="6177600" y="1627488"/>
            <a:ext cx="2246400" cy="3384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408" name="Google Shape;408;p28"/>
          <p:cNvSpPr txBox="1"/>
          <p:nvPr>
            <p:ph idx="3" type="subTitle"/>
          </p:nvPr>
        </p:nvSpPr>
        <p:spPr>
          <a:xfrm>
            <a:off x="6177600" y="1965888"/>
            <a:ext cx="2246400" cy="504000"/>
          </a:xfrm>
          <a:prstGeom prst="rect">
            <a:avLst/>
          </a:prstGeom>
          <a:noFill/>
          <a:ln>
            <a:noFill/>
          </a:ln>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Font typeface="Montserrat"/>
              <a:buNone/>
              <a:defRPr sz="1400">
                <a:solidFill>
                  <a:schemeClr val="accent6"/>
                </a:solidFill>
                <a:latin typeface="Montserrat"/>
                <a:ea typeface="Montserrat"/>
                <a:cs typeface="Montserrat"/>
                <a:sym typeface="Montserrat"/>
              </a:defRPr>
            </a:lvl1pPr>
            <a:lvl2pPr lvl="1"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2pPr>
            <a:lvl3pPr lvl="2"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3pPr>
            <a:lvl4pPr lvl="3"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4pPr>
            <a:lvl5pPr lvl="4"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5pPr>
            <a:lvl6pPr lvl="5"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6pPr>
            <a:lvl7pPr lvl="6"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7pPr>
            <a:lvl8pPr lvl="7"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8pPr>
            <a:lvl9pPr lvl="8"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9pPr>
          </a:lstStyle>
          <a:p/>
        </p:txBody>
      </p:sp>
      <p:sp>
        <p:nvSpPr>
          <p:cNvPr id="409" name="Google Shape;409;p28"/>
          <p:cNvSpPr txBox="1"/>
          <p:nvPr>
            <p:ph idx="4" type="title"/>
          </p:nvPr>
        </p:nvSpPr>
        <p:spPr>
          <a:xfrm>
            <a:off x="1676675" y="3061363"/>
            <a:ext cx="2246400" cy="3384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410" name="Google Shape;410;p28"/>
          <p:cNvSpPr txBox="1"/>
          <p:nvPr>
            <p:ph idx="5" type="subTitle"/>
          </p:nvPr>
        </p:nvSpPr>
        <p:spPr>
          <a:xfrm>
            <a:off x="1676675" y="3399763"/>
            <a:ext cx="2246400" cy="504000"/>
          </a:xfrm>
          <a:prstGeom prst="rect">
            <a:avLst/>
          </a:prstGeom>
          <a:noFill/>
          <a:ln>
            <a:noFill/>
          </a:ln>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Font typeface="Montserrat"/>
              <a:buNone/>
              <a:defRPr sz="1400">
                <a:solidFill>
                  <a:schemeClr val="accent6"/>
                </a:solidFill>
                <a:latin typeface="Montserrat"/>
                <a:ea typeface="Montserrat"/>
                <a:cs typeface="Montserrat"/>
                <a:sym typeface="Montserrat"/>
              </a:defRPr>
            </a:lvl1pPr>
            <a:lvl2pPr lvl="1"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2pPr>
            <a:lvl3pPr lvl="2"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3pPr>
            <a:lvl4pPr lvl="3"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4pPr>
            <a:lvl5pPr lvl="4"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5pPr>
            <a:lvl6pPr lvl="5"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6pPr>
            <a:lvl7pPr lvl="6"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7pPr>
            <a:lvl8pPr lvl="7"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8pPr>
            <a:lvl9pPr lvl="8"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9pPr>
          </a:lstStyle>
          <a:p/>
        </p:txBody>
      </p:sp>
      <p:sp>
        <p:nvSpPr>
          <p:cNvPr id="411" name="Google Shape;411;p28"/>
          <p:cNvSpPr txBox="1"/>
          <p:nvPr>
            <p:ph idx="6" type="title"/>
          </p:nvPr>
        </p:nvSpPr>
        <p:spPr>
          <a:xfrm>
            <a:off x="6177600" y="3062263"/>
            <a:ext cx="2246400" cy="3384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412" name="Google Shape;412;p28"/>
          <p:cNvSpPr txBox="1"/>
          <p:nvPr>
            <p:ph idx="7" type="subTitle"/>
          </p:nvPr>
        </p:nvSpPr>
        <p:spPr>
          <a:xfrm>
            <a:off x="6177600" y="3399763"/>
            <a:ext cx="2246400" cy="504000"/>
          </a:xfrm>
          <a:prstGeom prst="rect">
            <a:avLst/>
          </a:prstGeom>
          <a:noFill/>
          <a:ln>
            <a:noFill/>
          </a:ln>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Font typeface="Montserrat"/>
              <a:buNone/>
              <a:defRPr sz="1400">
                <a:solidFill>
                  <a:schemeClr val="accent6"/>
                </a:solidFill>
                <a:latin typeface="Montserrat"/>
                <a:ea typeface="Montserrat"/>
                <a:cs typeface="Montserrat"/>
                <a:sym typeface="Montserrat"/>
              </a:defRPr>
            </a:lvl1pPr>
            <a:lvl2pPr lvl="1"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2pPr>
            <a:lvl3pPr lvl="2"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3pPr>
            <a:lvl4pPr lvl="3"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4pPr>
            <a:lvl5pPr lvl="4"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5pPr>
            <a:lvl6pPr lvl="5"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6pPr>
            <a:lvl7pPr lvl="6"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7pPr>
            <a:lvl8pPr lvl="7"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8pPr>
            <a:lvl9pPr lvl="8"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9pPr>
          </a:lstStyle>
          <a:p/>
        </p:txBody>
      </p:sp>
      <p:sp>
        <p:nvSpPr>
          <p:cNvPr id="413" name="Google Shape;413;p28"/>
          <p:cNvSpPr txBox="1"/>
          <p:nvPr>
            <p:ph idx="8" type="title"/>
          </p:nvPr>
        </p:nvSpPr>
        <p:spPr>
          <a:xfrm>
            <a:off x="720000" y="540000"/>
            <a:ext cx="7704000" cy="676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5">
    <p:spTree>
      <p:nvGrpSpPr>
        <p:cNvPr id="414" name="Shape 414"/>
        <p:cNvGrpSpPr/>
        <p:nvPr/>
      </p:nvGrpSpPr>
      <p:grpSpPr>
        <a:xfrm>
          <a:off x="0" y="0"/>
          <a:ext cx="0" cy="0"/>
          <a:chOff x="0" y="0"/>
          <a:chExt cx="0" cy="0"/>
        </a:xfrm>
      </p:grpSpPr>
      <p:sp>
        <p:nvSpPr>
          <p:cNvPr id="415" name="Google Shape;415;p29"/>
          <p:cNvSpPr txBox="1"/>
          <p:nvPr>
            <p:ph type="title"/>
          </p:nvPr>
        </p:nvSpPr>
        <p:spPr>
          <a:xfrm>
            <a:off x="720000" y="1977000"/>
            <a:ext cx="2246400" cy="338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416" name="Google Shape;416;p29"/>
          <p:cNvSpPr txBox="1"/>
          <p:nvPr>
            <p:ph idx="1" type="subTitle"/>
          </p:nvPr>
        </p:nvSpPr>
        <p:spPr>
          <a:xfrm>
            <a:off x="720000" y="2315400"/>
            <a:ext cx="2246400" cy="5040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Montserrat"/>
              <a:buNone/>
              <a:defRPr sz="1400">
                <a:solidFill>
                  <a:schemeClr val="accent6"/>
                </a:solidFill>
                <a:latin typeface="Montserrat"/>
                <a:ea typeface="Montserrat"/>
                <a:cs typeface="Montserrat"/>
                <a:sym typeface="Montserrat"/>
              </a:defRPr>
            </a:lvl1pPr>
            <a:lvl2pPr lvl="1"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2pPr>
            <a:lvl3pPr lvl="2"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3pPr>
            <a:lvl4pPr lvl="3"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4pPr>
            <a:lvl5pPr lvl="4"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5pPr>
            <a:lvl6pPr lvl="5"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6pPr>
            <a:lvl7pPr lvl="6"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7pPr>
            <a:lvl8pPr lvl="7"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8pPr>
            <a:lvl9pPr lvl="8"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9pPr>
          </a:lstStyle>
          <a:p/>
        </p:txBody>
      </p:sp>
      <p:sp>
        <p:nvSpPr>
          <p:cNvPr id="417" name="Google Shape;417;p29"/>
          <p:cNvSpPr txBox="1"/>
          <p:nvPr>
            <p:ph idx="2" type="title"/>
          </p:nvPr>
        </p:nvSpPr>
        <p:spPr>
          <a:xfrm>
            <a:off x="3448800" y="1977000"/>
            <a:ext cx="2246400" cy="338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418" name="Google Shape;418;p29"/>
          <p:cNvSpPr txBox="1"/>
          <p:nvPr>
            <p:ph idx="3" type="subTitle"/>
          </p:nvPr>
        </p:nvSpPr>
        <p:spPr>
          <a:xfrm>
            <a:off x="3448798" y="2315400"/>
            <a:ext cx="2246400" cy="5040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Montserrat"/>
              <a:buNone/>
              <a:defRPr sz="1400">
                <a:solidFill>
                  <a:schemeClr val="accent6"/>
                </a:solidFill>
                <a:latin typeface="Montserrat"/>
                <a:ea typeface="Montserrat"/>
                <a:cs typeface="Montserrat"/>
                <a:sym typeface="Montserrat"/>
              </a:defRPr>
            </a:lvl1pPr>
            <a:lvl2pPr lvl="1"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2pPr>
            <a:lvl3pPr lvl="2"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3pPr>
            <a:lvl4pPr lvl="3"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4pPr>
            <a:lvl5pPr lvl="4"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5pPr>
            <a:lvl6pPr lvl="5"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6pPr>
            <a:lvl7pPr lvl="6"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7pPr>
            <a:lvl8pPr lvl="7"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8pPr>
            <a:lvl9pPr lvl="8"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9pPr>
          </a:lstStyle>
          <a:p/>
        </p:txBody>
      </p:sp>
      <p:sp>
        <p:nvSpPr>
          <p:cNvPr id="419" name="Google Shape;419;p29"/>
          <p:cNvSpPr txBox="1"/>
          <p:nvPr>
            <p:ph idx="4" type="title"/>
          </p:nvPr>
        </p:nvSpPr>
        <p:spPr>
          <a:xfrm>
            <a:off x="720000" y="3758400"/>
            <a:ext cx="2246400" cy="338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420" name="Google Shape;420;p29"/>
          <p:cNvSpPr txBox="1"/>
          <p:nvPr>
            <p:ph idx="5" type="subTitle"/>
          </p:nvPr>
        </p:nvSpPr>
        <p:spPr>
          <a:xfrm>
            <a:off x="720000" y="4096800"/>
            <a:ext cx="2246400" cy="5040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Montserrat"/>
              <a:buNone/>
              <a:defRPr sz="1400">
                <a:solidFill>
                  <a:schemeClr val="accent6"/>
                </a:solidFill>
                <a:latin typeface="Montserrat"/>
                <a:ea typeface="Montserrat"/>
                <a:cs typeface="Montserrat"/>
                <a:sym typeface="Montserrat"/>
              </a:defRPr>
            </a:lvl1pPr>
            <a:lvl2pPr lvl="1"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2pPr>
            <a:lvl3pPr lvl="2"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3pPr>
            <a:lvl4pPr lvl="3"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4pPr>
            <a:lvl5pPr lvl="4"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5pPr>
            <a:lvl6pPr lvl="5"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6pPr>
            <a:lvl7pPr lvl="6"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7pPr>
            <a:lvl8pPr lvl="7"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8pPr>
            <a:lvl9pPr lvl="8"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9pPr>
          </a:lstStyle>
          <a:p/>
        </p:txBody>
      </p:sp>
      <p:sp>
        <p:nvSpPr>
          <p:cNvPr id="421" name="Google Shape;421;p29"/>
          <p:cNvSpPr txBox="1"/>
          <p:nvPr>
            <p:ph idx="6" type="title"/>
          </p:nvPr>
        </p:nvSpPr>
        <p:spPr>
          <a:xfrm>
            <a:off x="3448800" y="3758400"/>
            <a:ext cx="2246400" cy="338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422" name="Google Shape;422;p29"/>
          <p:cNvSpPr txBox="1"/>
          <p:nvPr>
            <p:ph idx="7" type="subTitle"/>
          </p:nvPr>
        </p:nvSpPr>
        <p:spPr>
          <a:xfrm>
            <a:off x="3448798" y="4096800"/>
            <a:ext cx="2246400" cy="5040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Montserrat"/>
              <a:buNone/>
              <a:defRPr sz="1400">
                <a:solidFill>
                  <a:schemeClr val="accent6"/>
                </a:solidFill>
                <a:latin typeface="Montserrat"/>
                <a:ea typeface="Montserrat"/>
                <a:cs typeface="Montserrat"/>
                <a:sym typeface="Montserrat"/>
              </a:defRPr>
            </a:lvl1pPr>
            <a:lvl2pPr lvl="1"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2pPr>
            <a:lvl3pPr lvl="2"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3pPr>
            <a:lvl4pPr lvl="3"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4pPr>
            <a:lvl5pPr lvl="4"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5pPr>
            <a:lvl6pPr lvl="5"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6pPr>
            <a:lvl7pPr lvl="6"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7pPr>
            <a:lvl8pPr lvl="7"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8pPr>
            <a:lvl9pPr lvl="8"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9pPr>
          </a:lstStyle>
          <a:p/>
        </p:txBody>
      </p:sp>
      <p:sp>
        <p:nvSpPr>
          <p:cNvPr id="423" name="Google Shape;423;p29"/>
          <p:cNvSpPr txBox="1"/>
          <p:nvPr>
            <p:ph idx="8" type="title"/>
          </p:nvPr>
        </p:nvSpPr>
        <p:spPr>
          <a:xfrm>
            <a:off x="6177595" y="1977000"/>
            <a:ext cx="2246400" cy="338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424" name="Google Shape;424;p29"/>
          <p:cNvSpPr txBox="1"/>
          <p:nvPr>
            <p:ph idx="9" type="subTitle"/>
          </p:nvPr>
        </p:nvSpPr>
        <p:spPr>
          <a:xfrm>
            <a:off x="6177595" y="2315400"/>
            <a:ext cx="2246400" cy="5040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Montserrat"/>
              <a:buNone/>
              <a:defRPr sz="1400">
                <a:solidFill>
                  <a:schemeClr val="accent6"/>
                </a:solidFill>
                <a:latin typeface="Montserrat"/>
                <a:ea typeface="Montserrat"/>
                <a:cs typeface="Montserrat"/>
                <a:sym typeface="Montserrat"/>
              </a:defRPr>
            </a:lvl1pPr>
            <a:lvl2pPr lvl="1"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2pPr>
            <a:lvl3pPr lvl="2"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3pPr>
            <a:lvl4pPr lvl="3"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4pPr>
            <a:lvl5pPr lvl="4"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5pPr>
            <a:lvl6pPr lvl="5"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6pPr>
            <a:lvl7pPr lvl="6"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7pPr>
            <a:lvl8pPr lvl="7"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8pPr>
            <a:lvl9pPr lvl="8"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9pPr>
          </a:lstStyle>
          <a:p/>
        </p:txBody>
      </p:sp>
      <p:sp>
        <p:nvSpPr>
          <p:cNvPr id="425" name="Google Shape;425;p29"/>
          <p:cNvSpPr txBox="1"/>
          <p:nvPr>
            <p:ph idx="13" type="title"/>
          </p:nvPr>
        </p:nvSpPr>
        <p:spPr>
          <a:xfrm>
            <a:off x="6177595" y="3758400"/>
            <a:ext cx="2246400" cy="338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426" name="Google Shape;426;p29"/>
          <p:cNvSpPr txBox="1"/>
          <p:nvPr>
            <p:ph idx="14" type="subTitle"/>
          </p:nvPr>
        </p:nvSpPr>
        <p:spPr>
          <a:xfrm>
            <a:off x="6177595" y="4096800"/>
            <a:ext cx="2246400" cy="5040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Montserrat"/>
              <a:buNone/>
              <a:defRPr sz="1400">
                <a:solidFill>
                  <a:schemeClr val="accent6"/>
                </a:solidFill>
                <a:latin typeface="Montserrat"/>
                <a:ea typeface="Montserrat"/>
                <a:cs typeface="Montserrat"/>
                <a:sym typeface="Montserrat"/>
              </a:defRPr>
            </a:lvl1pPr>
            <a:lvl2pPr lvl="1"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2pPr>
            <a:lvl3pPr lvl="2"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3pPr>
            <a:lvl4pPr lvl="3"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4pPr>
            <a:lvl5pPr lvl="4"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5pPr>
            <a:lvl6pPr lvl="5"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6pPr>
            <a:lvl7pPr lvl="6"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7pPr>
            <a:lvl8pPr lvl="7"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8pPr>
            <a:lvl9pPr lvl="8"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9pPr>
          </a:lstStyle>
          <a:p/>
        </p:txBody>
      </p:sp>
      <p:sp>
        <p:nvSpPr>
          <p:cNvPr id="427" name="Google Shape;427;p29"/>
          <p:cNvSpPr txBox="1"/>
          <p:nvPr>
            <p:ph idx="15" type="title"/>
          </p:nvPr>
        </p:nvSpPr>
        <p:spPr>
          <a:xfrm>
            <a:off x="720000" y="540000"/>
            <a:ext cx="7704000" cy="676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28" name="Google Shape;428;p29"/>
          <p:cNvSpPr/>
          <p:nvPr/>
        </p:nvSpPr>
        <p:spPr>
          <a:xfrm rot="10800000">
            <a:off x="47" y="34"/>
            <a:ext cx="2618203" cy="2252091"/>
          </a:xfrm>
          <a:custGeom>
            <a:rect b="b" l="l" r="r" t="t"/>
            <a:pathLst>
              <a:path extrusionOk="0" h="39455" w="45869">
                <a:moveTo>
                  <a:pt x="45868" y="1"/>
                </a:moveTo>
                <a:cubicBezTo>
                  <a:pt x="44865" y="1"/>
                  <a:pt x="43832" y="61"/>
                  <a:pt x="42829" y="244"/>
                </a:cubicBezTo>
                <a:cubicBezTo>
                  <a:pt x="35868" y="1217"/>
                  <a:pt x="29546" y="5107"/>
                  <a:pt x="24895" y="10366"/>
                </a:cubicBezTo>
                <a:cubicBezTo>
                  <a:pt x="21825" y="13922"/>
                  <a:pt x="19089" y="18329"/>
                  <a:pt x="14530" y="19575"/>
                </a:cubicBezTo>
                <a:cubicBezTo>
                  <a:pt x="12038" y="20244"/>
                  <a:pt x="9241" y="19819"/>
                  <a:pt x="6962" y="21004"/>
                </a:cubicBezTo>
                <a:cubicBezTo>
                  <a:pt x="4104" y="22463"/>
                  <a:pt x="2858" y="25867"/>
                  <a:pt x="2372" y="29059"/>
                </a:cubicBezTo>
                <a:cubicBezTo>
                  <a:pt x="1916" y="32250"/>
                  <a:pt x="1946" y="35594"/>
                  <a:pt x="548" y="38481"/>
                </a:cubicBezTo>
                <a:cubicBezTo>
                  <a:pt x="396" y="38846"/>
                  <a:pt x="214" y="39120"/>
                  <a:pt x="1" y="39454"/>
                </a:cubicBezTo>
                <a:lnTo>
                  <a:pt x="45868" y="39454"/>
                </a:lnTo>
                <a:lnTo>
                  <a:pt x="45868" y="39363"/>
                </a:lnTo>
                <a:lnTo>
                  <a:pt x="4586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9" name="Google Shape;429;p29"/>
          <p:cNvGrpSpPr/>
          <p:nvPr/>
        </p:nvGrpSpPr>
        <p:grpSpPr>
          <a:xfrm flipH="1" rot="10800000">
            <a:off x="-219104" y="-510112"/>
            <a:ext cx="2475510" cy="2262186"/>
            <a:chOff x="7355300" y="3662050"/>
            <a:chExt cx="2475510" cy="2262186"/>
          </a:xfrm>
        </p:grpSpPr>
        <p:sp>
          <p:nvSpPr>
            <p:cNvPr id="430" name="Google Shape;430;p29"/>
            <p:cNvSpPr/>
            <p:nvPr/>
          </p:nvSpPr>
          <p:spPr>
            <a:xfrm>
              <a:off x="8284492" y="4386693"/>
              <a:ext cx="1546317" cy="1537543"/>
            </a:xfrm>
            <a:custGeom>
              <a:rect b="b" l="l" r="r" t="t"/>
              <a:pathLst>
                <a:path extrusionOk="0" h="30142" w="30314">
                  <a:moveTo>
                    <a:pt x="14935" y="9279"/>
                  </a:moveTo>
                  <a:cubicBezTo>
                    <a:pt x="15274" y="9279"/>
                    <a:pt x="15619" y="9308"/>
                    <a:pt x="15969" y="9368"/>
                  </a:cubicBezTo>
                  <a:cubicBezTo>
                    <a:pt x="18423" y="9817"/>
                    <a:pt x="20394" y="11787"/>
                    <a:pt x="20808" y="14207"/>
                  </a:cubicBezTo>
                  <a:cubicBezTo>
                    <a:pt x="21377" y="17933"/>
                    <a:pt x="18542" y="21139"/>
                    <a:pt x="14990" y="21139"/>
                  </a:cubicBezTo>
                  <a:cubicBezTo>
                    <a:pt x="14654" y="21139"/>
                    <a:pt x="14311" y="21110"/>
                    <a:pt x="13965" y="21051"/>
                  </a:cubicBezTo>
                  <a:cubicBezTo>
                    <a:pt x="11510" y="20636"/>
                    <a:pt x="9506" y="18666"/>
                    <a:pt x="9125" y="16211"/>
                  </a:cubicBezTo>
                  <a:cubicBezTo>
                    <a:pt x="8525" y="12486"/>
                    <a:pt x="11358" y="9279"/>
                    <a:pt x="14935" y="9279"/>
                  </a:cubicBezTo>
                  <a:close/>
                  <a:moveTo>
                    <a:pt x="14172" y="0"/>
                  </a:moveTo>
                  <a:cubicBezTo>
                    <a:pt x="13584" y="0"/>
                    <a:pt x="12997" y="346"/>
                    <a:pt x="12755" y="899"/>
                  </a:cubicBezTo>
                  <a:lnTo>
                    <a:pt x="11856" y="2904"/>
                  </a:lnTo>
                  <a:cubicBezTo>
                    <a:pt x="11752" y="2939"/>
                    <a:pt x="11718" y="2939"/>
                    <a:pt x="11649" y="2939"/>
                  </a:cubicBezTo>
                  <a:lnTo>
                    <a:pt x="9920" y="1694"/>
                  </a:lnTo>
                  <a:cubicBezTo>
                    <a:pt x="9616" y="1485"/>
                    <a:pt x="9291" y="1380"/>
                    <a:pt x="8974" y="1380"/>
                  </a:cubicBezTo>
                  <a:cubicBezTo>
                    <a:pt x="8714" y="1380"/>
                    <a:pt x="8460" y="1450"/>
                    <a:pt x="8227" y="1590"/>
                  </a:cubicBezTo>
                  <a:lnTo>
                    <a:pt x="7466" y="2040"/>
                  </a:lnTo>
                  <a:lnTo>
                    <a:pt x="6740" y="2455"/>
                  </a:lnTo>
                  <a:cubicBezTo>
                    <a:pt x="6222" y="2766"/>
                    <a:pt x="5911" y="3353"/>
                    <a:pt x="5980" y="3975"/>
                  </a:cubicBezTo>
                  <a:lnTo>
                    <a:pt x="6187" y="6049"/>
                  </a:lnTo>
                  <a:lnTo>
                    <a:pt x="5980" y="6257"/>
                  </a:lnTo>
                  <a:lnTo>
                    <a:pt x="3941" y="6049"/>
                  </a:lnTo>
                  <a:cubicBezTo>
                    <a:pt x="3906" y="6047"/>
                    <a:pt x="3871" y="6046"/>
                    <a:pt x="3837" y="6046"/>
                  </a:cubicBezTo>
                  <a:cubicBezTo>
                    <a:pt x="3254" y="6046"/>
                    <a:pt x="2713" y="6320"/>
                    <a:pt x="2420" y="6810"/>
                  </a:cubicBezTo>
                  <a:lnTo>
                    <a:pt x="2005" y="7570"/>
                  </a:lnTo>
                  <a:lnTo>
                    <a:pt x="1556" y="8296"/>
                  </a:lnTo>
                  <a:cubicBezTo>
                    <a:pt x="1245" y="8815"/>
                    <a:pt x="1314" y="9506"/>
                    <a:pt x="1659" y="9990"/>
                  </a:cubicBezTo>
                  <a:lnTo>
                    <a:pt x="2835" y="11580"/>
                  </a:lnTo>
                  <a:cubicBezTo>
                    <a:pt x="2765" y="11753"/>
                    <a:pt x="2731" y="11822"/>
                    <a:pt x="2696" y="12064"/>
                  </a:cubicBezTo>
                  <a:lnTo>
                    <a:pt x="933" y="12824"/>
                  </a:lnTo>
                  <a:cubicBezTo>
                    <a:pt x="346" y="13101"/>
                    <a:pt x="0" y="13654"/>
                    <a:pt x="0" y="14241"/>
                  </a:cubicBezTo>
                  <a:lnTo>
                    <a:pt x="0" y="15105"/>
                  </a:lnTo>
                  <a:lnTo>
                    <a:pt x="0" y="15970"/>
                  </a:lnTo>
                  <a:cubicBezTo>
                    <a:pt x="0" y="16592"/>
                    <a:pt x="346" y="17145"/>
                    <a:pt x="933" y="17421"/>
                  </a:cubicBezTo>
                  <a:lnTo>
                    <a:pt x="2662" y="18182"/>
                  </a:lnTo>
                  <a:cubicBezTo>
                    <a:pt x="2696" y="18389"/>
                    <a:pt x="2731" y="18527"/>
                    <a:pt x="2835" y="18735"/>
                  </a:cubicBezTo>
                  <a:lnTo>
                    <a:pt x="1728" y="20221"/>
                  </a:lnTo>
                  <a:cubicBezTo>
                    <a:pt x="1383" y="20739"/>
                    <a:pt x="1348" y="21396"/>
                    <a:pt x="1659" y="21915"/>
                  </a:cubicBezTo>
                  <a:lnTo>
                    <a:pt x="2074" y="22641"/>
                  </a:lnTo>
                  <a:lnTo>
                    <a:pt x="2523" y="23366"/>
                  </a:lnTo>
                  <a:cubicBezTo>
                    <a:pt x="2819" y="23859"/>
                    <a:pt x="3364" y="24164"/>
                    <a:pt x="3921" y="24164"/>
                  </a:cubicBezTo>
                  <a:cubicBezTo>
                    <a:pt x="3950" y="24164"/>
                    <a:pt x="3980" y="24163"/>
                    <a:pt x="4010" y="24161"/>
                  </a:cubicBezTo>
                  <a:lnTo>
                    <a:pt x="5842" y="23989"/>
                  </a:lnTo>
                  <a:cubicBezTo>
                    <a:pt x="6015" y="24161"/>
                    <a:pt x="6153" y="24334"/>
                    <a:pt x="6326" y="24438"/>
                  </a:cubicBezTo>
                  <a:lnTo>
                    <a:pt x="6153" y="26235"/>
                  </a:lnTo>
                  <a:cubicBezTo>
                    <a:pt x="6118" y="26823"/>
                    <a:pt x="6395" y="27445"/>
                    <a:pt x="6913" y="27722"/>
                  </a:cubicBezTo>
                  <a:lnTo>
                    <a:pt x="7674" y="28171"/>
                  </a:lnTo>
                  <a:lnTo>
                    <a:pt x="8400" y="28586"/>
                  </a:lnTo>
                  <a:cubicBezTo>
                    <a:pt x="8638" y="28729"/>
                    <a:pt x="8914" y="28799"/>
                    <a:pt x="9189" y="28799"/>
                  </a:cubicBezTo>
                  <a:cubicBezTo>
                    <a:pt x="9511" y="28799"/>
                    <a:pt x="9832" y="28703"/>
                    <a:pt x="10093" y="28517"/>
                  </a:cubicBezTo>
                  <a:lnTo>
                    <a:pt x="11545" y="27480"/>
                  </a:lnTo>
                  <a:cubicBezTo>
                    <a:pt x="11752" y="27514"/>
                    <a:pt x="11994" y="27618"/>
                    <a:pt x="12236" y="27652"/>
                  </a:cubicBezTo>
                  <a:lnTo>
                    <a:pt x="12962" y="29242"/>
                  </a:lnTo>
                  <a:cubicBezTo>
                    <a:pt x="13239" y="29796"/>
                    <a:pt x="13792" y="30141"/>
                    <a:pt x="14414" y="30141"/>
                  </a:cubicBezTo>
                  <a:lnTo>
                    <a:pt x="16142" y="30141"/>
                  </a:lnTo>
                  <a:cubicBezTo>
                    <a:pt x="16730" y="30141"/>
                    <a:pt x="17283" y="29796"/>
                    <a:pt x="17559" y="29242"/>
                  </a:cubicBezTo>
                  <a:lnTo>
                    <a:pt x="18320" y="27549"/>
                  </a:lnTo>
                  <a:cubicBezTo>
                    <a:pt x="18562" y="27514"/>
                    <a:pt x="18700" y="27445"/>
                    <a:pt x="18942" y="27376"/>
                  </a:cubicBezTo>
                  <a:lnTo>
                    <a:pt x="20394" y="28413"/>
                  </a:lnTo>
                  <a:cubicBezTo>
                    <a:pt x="20687" y="28608"/>
                    <a:pt x="21024" y="28715"/>
                    <a:pt x="21355" y="28715"/>
                  </a:cubicBezTo>
                  <a:cubicBezTo>
                    <a:pt x="21610" y="28715"/>
                    <a:pt x="21862" y="28652"/>
                    <a:pt x="22087" y="28517"/>
                  </a:cubicBezTo>
                  <a:lnTo>
                    <a:pt x="22813" y="28067"/>
                  </a:lnTo>
                  <a:lnTo>
                    <a:pt x="23574" y="27652"/>
                  </a:lnTo>
                  <a:cubicBezTo>
                    <a:pt x="24092" y="27341"/>
                    <a:pt x="24369" y="26754"/>
                    <a:pt x="24334" y="26132"/>
                  </a:cubicBezTo>
                  <a:lnTo>
                    <a:pt x="24161" y="24196"/>
                  </a:lnTo>
                  <a:lnTo>
                    <a:pt x="24507" y="23850"/>
                  </a:lnTo>
                  <a:lnTo>
                    <a:pt x="26408" y="24023"/>
                  </a:lnTo>
                  <a:cubicBezTo>
                    <a:pt x="26438" y="24025"/>
                    <a:pt x="26467" y="24026"/>
                    <a:pt x="26497" y="24026"/>
                  </a:cubicBezTo>
                  <a:cubicBezTo>
                    <a:pt x="27058" y="24026"/>
                    <a:pt x="27633" y="23720"/>
                    <a:pt x="27929" y="23228"/>
                  </a:cubicBezTo>
                  <a:lnTo>
                    <a:pt x="28344" y="22502"/>
                  </a:lnTo>
                  <a:lnTo>
                    <a:pt x="28793" y="21776"/>
                  </a:lnTo>
                  <a:cubicBezTo>
                    <a:pt x="29070" y="21258"/>
                    <a:pt x="29035" y="20567"/>
                    <a:pt x="28689" y="20083"/>
                  </a:cubicBezTo>
                  <a:lnTo>
                    <a:pt x="27480" y="18389"/>
                  </a:lnTo>
                  <a:cubicBezTo>
                    <a:pt x="27514" y="18285"/>
                    <a:pt x="27514" y="18182"/>
                    <a:pt x="27583" y="18043"/>
                  </a:cubicBezTo>
                  <a:lnTo>
                    <a:pt x="29381" y="17248"/>
                  </a:lnTo>
                  <a:cubicBezTo>
                    <a:pt x="29934" y="16972"/>
                    <a:pt x="30314" y="16419"/>
                    <a:pt x="30314" y="15797"/>
                  </a:cubicBezTo>
                  <a:lnTo>
                    <a:pt x="30314" y="14933"/>
                  </a:lnTo>
                  <a:lnTo>
                    <a:pt x="30314" y="14068"/>
                  </a:lnTo>
                  <a:cubicBezTo>
                    <a:pt x="30314" y="13481"/>
                    <a:pt x="29968" y="12928"/>
                    <a:pt x="29381" y="12651"/>
                  </a:cubicBezTo>
                  <a:lnTo>
                    <a:pt x="27307" y="11822"/>
                  </a:lnTo>
                  <a:cubicBezTo>
                    <a:pt x="27272" y="11753"/>
                    <a:pt x="27272" y="11718"/>
                    <a:pt x="27272" y="11614"/>
                  </a:cubicBezTo>
                  <a:lnTo>
                    <a:pt x="28516" y="9886"/>
                  </a:lnTo>
                  <a:cubicBezTo>
                    <a:pt x="28862" y="9368"/>
                    <a:pt x="28931" y="8711"/>
                    <a:pt x="28620" y="8192"/>
                  </a:cubicBezTo>
                  <a:lnTo>
                    <a:pt x="28171" y="7467"/>
                  </a:lnTo>
                  <a:lnTo>
                    <a:pt x="27756" y="6741"/>
                  </a:lnTo>
                  <a:cubicBezTo>
                    <a:pt x="27461" y="6248"/>
                    <a:pt x="26916" y="5943"/>
                    <a:pt x="26329" y="5943"/>
                  </a:cubicBezTo>
                  <a:cubicBezTo>
                    <a:pt x="26298" y="5943"/>
                    <a:pt x="26267" y="5944"/>
                    <a:pt x="26235" y="5946"/>
                  </a:cubicBezTo>
                  <a:lnTo>
                    <a:pt x="23988" y="6188"/>
                  </a:lnTo>
                  <a:lnTo>
                    <a:pt x="23885" y="6084"/>
                  </a:lnTo>
                  <a:lnTo>
                    <a:pt x="24127" y="3941"/>
                  </a:lnTo>
                  <a:cubicBezTo>
                    <a:pt x="24161" y="3319"/>
                    <a:pt x="23850" y="2731"/>
                    <a:pt x="23332" y="2420"/>
                  </a:cubicBezTo>
                  <a:lnTo>
                    <a:pt x="22606" y="1971"/>
                  </a:lnTo>
                  <a:lnTo>
                    <a:pt x="21880" y="1556"/>
                  </a:lnTo>
                  <a:cubicBezTo>
                    <a:pt x="21641" y="1413"/>
                    <a:pt x="21366" y="1343"/>
                    <a:pt x="21091" y="1343"/>
                  </a:cubicBezTo>
                  <a:cubicBezTo>
                    <a:pt x="20769" y="1343"/>
                    <a:pt x="20447" y="1439"/>
                    <a:pt x="20186" y="1625"/>
                  </a:cubicBezTo>
                  <a:lnTo>
                    <a:pt x="18354" y="2939"/>
                  </a:lnTo>
                  <a:cubicBezTo>
                    <a:pt x="18320" y="2939"/>
                    <a:pt x="18285" y="2904"/>
                    <a:pt x="18251" y="2904"/>
                  </a:cubicBezTo>
                  <a:lnTo>
                    <a:pt x="17317" y="899"/>
                  </a:lnTo>
                  <a:cubicBezTo>
                    <a:pt x="17075" y="346"/>
                    <a:pt x="16522" y="0"/>
                    <a:pt x="1590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29"/>
            <p:cNvSpPr/>
            <p:nvPr/>
          </p:nvSpPr>
          <p:spPr>
            <a:xfrm>
              <a:off x="8534848" y="4647658"/>
              <a:ext cx="1026219" cy="1027954"/>
            </a:xfrm>
            <a:custGeom>
              <a:rect b="b" l="l" r="r" t="t"/>
              <a:pathLst>
                <a:path extrusionOk="0" h="20152" w="20118">
                  <a:moveTo>
                    <a:pt x="10059" y="1141"/>
                  </a:moveTo>
                  <a:cubicBezTo>
                    <a:pt x="15036" y="1141"/>
                    <a:pt x="19046" y="5150"/>
                    <a:pt x="19046" y="10128"/>
                  </a:cubicBezTo>
                  <a:cubicBezTo>
                    <a:pt x="19046" y="15105"/>
                    <a:pt x="15036" y="19115"/>
                    <a:pt x="10059" y="19115"/>
                  </a:cubicBezTo>
                  <a:cubicBezTo>
                    <a:pt x="5082" y="19115"/>
                    <a:pt x="1072" y="15105"/>
                    <a:pt x="1072" y="10128"/>
                  </a:cubicBezTo>
                  <a:cubicBezTo>
                    <a:pt x="1072" y="5150"/>
                    <a:pt x="5082" y="1141"/>
                    <a:pt x="10059" y="1141"/>
                  </a:cubicBezTo>
                  <a:close/>
                  <a:moveTo>
                    <a:pt x="10059" y="0"/>
                  </a:moveTo>
                  <a:cubicBezTo>
                    <a:pt x="4494" y="0"/>
                    <a:pt x="0" y="4563"/>
                    <a:pt x="0" y="10093"/>
                  </a:cubicBezTo>
                  <a:cubicBezTo>
                    <a:pt x="0" y="15658"/>
                    <a:pt x="4528" y="20152"/>
                    <a:pt x="10059" y="20152"/>
                  </a:cubicBezTo>
                  <a:cubicBezTo>
                    <a:pt x="15624" y="20152"/>
                    <a:pt x="20117" y="15658"/>
                    <a:pt x="20117" y="10093"/>
                  </a:cubicBezTo>
                  <a:cubicBezTo>
                    <a:pt x="20117" y="4494"/>
                    <a:pt x="15589" y="0"/>
                    <a:pt x="1005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29"/>
            <p:cNvSpPr/>
            <p:nvPr/>
          </p:nvSpPr>
          <p:spPr>
            <a:xfrm>
              <a:off x="7355300" y="3662050"/>
              <a:ext cx="1179606" cy="1183126"/>
            </a:xfrm>
            <a:custGeom>
              <a:rect b="b" l="l" r="r" t="t"/>
              <a:pathLst>
                <a:path extrusionOk="0" h="23194" w="23125">
                  <a:moveTo>
                    <a:pt x="11528" y="7193"/>
                  </a:moveTo>
                  <a:cubicBezTo>
                    <a:pt x="11782" y="7193"/>
                    <a:pt x="12042" y="7215"/>
                    <a:pt x="12306" y="7259"/>
                  </a:cubicBezTo>
                  <a:cubicBezTo>
                    <a:pt x="14172" y="7535"/>
                    <a:pt x="15693" y="9056"/>
                    <a:pt x="15969" y="10923"/>
                  </a:cubicBezTo>
                  <a:cubicBezTo>
                    <a:pt x="16444" y="13707"/>
                    <a:pt x="14283" y="16173"/>
                    <a:pt x="11555" y="16173"/>
                  </a:cubicBezTo>
                  <a:cubicBezTo>
                    <a:pt x="11302" y="16173"/>
                    <a:pt x="11045" y="16151"/>
                    <a:pt x="10785" y="16108"/>
                  </a:cubicBezTo>
                  <a:cubicBezTo>
                    <a:pt x="8953" y="15796"/>
                    <a:pt x="7432" y="14276"/>
                    <a:pt x="7121" y="12444"/>
                  </a:cubicBezTo>
                  <a:cubicBezTo>
                    <a:pt x="6647" y="9631"/>
                    <a:pt x="8803" y="7193"/>
                    <a:pt x="11528" y="7193"/>
                  </a:cubicBezTo>
                  <a:close/>
                  <a:moveTo>
                    <a:pt x="10888" y="0"/>
                  </a:moveTo>
                  <a:cubicBezTo>
                    <a:pt x="10404" y="0"/>
                    <a:pt x="9990" y="242"/>
                    <a:pt x="9817" y="692"/>
                  </a:cubicBezTo>
                  <a:lnTo>
                    <a:pt x="9126" y="2178"/>
                  </a:lnTo>
                  <a:cubicBezTo>
                    <a:pt x="9056" y="2178"/>
                    <a:pt x="9022" y="2212"/>
                    <a:pt x="8953" y="2212"/>
                  </a:cubicBezTo>
                  <a:lnTo>
                    <a:pt x="7639" y="1383"/>
                  </a:lnTo>
                  <a:cubicBezTo>
                    <a:pt x="7430" y="1231"/>
                    <a:pt x="7179" y="1152"/>
                    <a:pt x="6933" y="1152"/>
                  </a:cubicBezTo>
                  <a:cubicBezTo>
                    <a:pt x="6731" y="1152"/>
                    <a:pt x="6532" y="1205"/>
                    <a:pt x="6360" y="1314"/>
                  </a:cubicBezTo>
                  <a:lnTo>
                    <a:pt x="5773" y="1659"/>
                  </a:lnTo>
                  <a:lnTo>
                    <a:pt x="5220" y="2005"/>
                  </a:lnTo>
                  <a:cubicBezTo>
                    <a:pt x="4840" y="2247"/>
                    <a:pt x="4563" y="2696"/>
                    <a:pt x="4632" y="3180"/>
                  </a:cubicBezTo>
                  <a:lnTo>
                    <a:pt x="4805" y="4770"/>
                  </a:lnTo>
                  <a:lnTo>
                    <a:pt x="4632" y="4943"/>
                  </a:lnTo>
                  <a:lnTo>
                    <a:pt x="3077" y="4770"/>
                  </a:lnTo>
                  <a:cubicBezTo>
                    <a:pt x="3042" y="4768"/>
                    <a:pt x="3008" y="4767"/>
                    <a:pt x="2974" y="4767"/>
                  </a:cubicBezTo>
                  <a:cubicBezTo>
                    <a:pt x="2530" y="4767"/>
                    <a:pt x="2126" y="4975"/>
                    <a:pt x="1901" y="5392"/>
                  </a:cubicBezTo>
                  <a:lnTo>
                    <a:pt x="1556" y="5945"/>
                  </a:lnTo>
                  <a:lnTo>
                    <a:pt x="1210" y="6498"/>
                  </a:lnTo>
                  <a:cubicBezTo>
                    <a:pt x="1003" y="6913"/>
                    <a:pt x="1003" y="7432"/>
                    <a:pt x="1245" y="7812"/>
                  </a:cubicBezTo>
                  <a:lnTo>
                    <a:pt x="2109" y="9022"/>
                  </a:lnTo>
                  <a:cubicBezTo>
                    <a:pt x="2074" y="9160"/>
                    <a:pt x="2074" y="9229"/>
                    <a:pt x="2040" y="9367"/>
                  </a:cubicBezTo>
                  <a:lnTo>
                    <a:pt x="692" y="9955"/>
                  </a:lnTo>
                  <a:cubicBezTo>
                    <a:pt x="242" y="10128"/>
                    <a:pt x="0" y="10577"/>
                    <a:pt x="0" y="11061"/>
                  </a:cubicBezTo>
                  <a:lnTo>
                    <a:pt x="0" y="11683"/>
                  </a:lnTo>
                  <a:lnTo>
                    <a:pt x="0" y="12340"/>
                  </a:lnTo>
                  <a:cubicBezTo>
                    <a:pt x="0" y="12824"/>
                    <a:pt x="242" y="13239"/>
                    <a:pt x="692" y="13411"/>
                  </a:cubicBezTo>
                  <a:lnTo>
                    <a:pt x="1971" y="14034"/>
                  </a:lnTo>
                  <a:cubicBezTo>
                    <a:pt x="2040" y="14206"/>
                    <a:pt x="2074" y="14276"/>
                    <a:pt x="2109" y="14448"/>
                  </a:cubicBezTo>
                  <a:lnTo>
                    <a:pt x="1279" y="15589"/>
                  </a:lnTo>
                  <a:cubicBezTo>
                    <a:pt x="1037" y="15969"/>
                    <a:pt x="1003" y="16488"/>
                    <a:pt x="1245" y="16868"/>
                  </a:cubicBezTo>
                  <a:lnTo>
                    <a:pt x="1590" y="17456"/>
                  </a:lnTo>
                  <a:lnTo>
                    <a:pt x="1901" y="18009"/>
                  </a:lnTo>
                  <a:cubicBezTo>
                    <a:pt x="2087" y="18349"/>
                    <a:pt x="2495" y="18607"/>
                    <a:pt x="2926" y="18607"/>
                  </a:cubicBezTo>
                  <a:cubicBezTo>
                    <a:pt x="2976" y="18607"/>
                    <a:pt x="3026" y="18603"/>
                    <a:pt x="3077" y="18596"/>
                  </a:cubicBezTo>
                  <a:lnTo>
                    <a:pt x="4459" y="18493"/>
                  </a:lnTo>
                  <a:lnTo>
                    <a:pt x="4805" y="18838"/>
                  </a:lnTo>
                  <a:lnTo>
                    <a:pt x="4667" y="20152"/>
                  </a:lnTo>
                  <a:cubicBezTo>
                    <a:pt x="4632" y="20636"/>
                    <a:pt x="4840" y="21085"/>
                    <a:pt x="5254" y="21327"/>
                  </a:cubicBezTo>
                  <a:lnTo>
                    <a:pt x="5842" y="21673"/>
                  </a:lnTo>
                  <a:lnTo>
                    <a:pt x="6395" y="22018"/>
                  </a:lnTo>
                  <a:cubicBezTo>
                    <a:pt x="6578" y="22118"/>
                    <a:pt x="6792" y="22170"/>
                    <a:pt x="7008" y="22170"/>
                  </a:cubicBezTo>
                  <a:cubicBezTo>
                    <a:pt x="7242" y="22170"/>
                    <a:pt x="7476" y="22109"/>
                    <a:pt x="7674" y="21984"/>
                  </a:cubicBezTo>
                  <a:lnTo>
                    <a:pt x="8814" y="21154"/>
                  </a:lnTo>
                  <a:lnTo>
                    <a:pt x="9333" y="21292"/>
                  </a:lnTo>
                  <a:lnTo>
                    <a:pt x="9886" y="22502"/>
                  </a:lnTo>
                  <a:cubicBezTo>
                    <a:pt x="10059" y="22917"/>
                    <a:pt x="10508" y="23193"/>
                    <a:pt x="10958" y="23193"/>
                  </a:cubicBezTo>
                  <a:lnTo>
                    <a:pt x="12271" y="23193"/>
                  </a:lnTo>
                  <a:cubicBezTo>
                    <a:pt x="12755" y="23193"/>
                    <a:pt x="13170" y="22917"/>
                    <a:pt x="13343" y="22502"/>
                  </a:cubicBezTo>
                  <a:lnTo>
                    <a:pt x="13896" y="21189"/>
                  </a:lnTo>
                  <a:cubicBezTo>
                    <a:pt x="14068" y="21154"/>
                    <a:pt x="14207" y="21119"/>
                    <a:pt x="14379" y="21085"/>
                  </a:cubicBezTo>
                  <a:lnTo>
                    <a:pt x="15520" y="21880"/>
                  </a:lnTo>
                  <a:cubicBezTo>
                    <a:pt x="15729" y="22032"/>
                    <a:pt x="15980" y="22111"/>
                    <a:pt x="16227" y="22111"/>
                  </a:cubicBezTo>
                  <a:cubicBezTo>
                    <a:pt x="16429" y="22111"/>
                    <a:pt x="16628" y="22058"/>
                    <a:pt x="16799" y="21949"/>
                  </a:cubicBezTo>
                  <a:lnTo>
                    <a:pt x="17352" y="21603"/>
                  </a:lnTo>
                  <a:lnTo>
                    <a:pt x="17905" y="21258"/>
                  </a:lnTo>
                  <a:cubicBezTo>
                    <a:pt x="18320" y="21016"/>
                    <a:pt x="18562" y="20566"/>
                    <a:pt x="18527" y="20083"/>
                  </a:cubicBezTo>
                  <a:lnTo>
                    <a:pt x="18389" y="18596"/>
                  </a:lnTo>
                  <a:lnTo>
                    <a:pt x="18666" y="18354"/>
                  </a:lnTo>
                  <a:lnTo>
                    <a:pt x="20083" y="18493"/>
                  </a:lnTo>
                  <a:cubicBezTo>
                    <a:pt x="20117" y="18495"/>
                    <a:pt x="20152" y="18496"/>
                    <a:pt x="20185" y="18496"/>
                  </a:cubicBezTo>
                  <a:cubicBezTo>
                    <a:pt x="20625" y="18496"/>
                    <a:pt x="21001" y="18288"/>
                    <a:pt x="21258" y="17870"/>
                  </a:cubicBezTo>
                  <a:lnTo>
                    <a:pt x="21604" y="17317"/>
                  </a:lnTo>
                  <a:lnTo>
                    <a:pt x="21915" y="16764"/>
                  </a:lnTo>
                  <a:cubicBezTo>
                    <a:pt x="22122" y="16350"/>
                    <a:pt x="22122" y="15831"/>
                    <a:pt x="21846" y="15451"/>
                  </a:cubicBezTo>
                  <a:lnTo>
                    <a:pt x="20947" y="14206"/>
                  </a:lnTo>
                  <a:cubicBezTo>
                    <a:pt x="20981" y="14068"/>
                    <a:pt x="20981" y="14034"/>
                    <a:pt x="21051" y="13930"/>
                  </a:cubicBezTo>
                  <a:lnTo>
                    <a:pt x="22433" y="13308"/>
                  </a:lnTo>
                  <a:cubicBezTo>
                    <a:pt x="22848" y="13135"/>
                    <a:pt x="23124" y="12686"/>
                    <a:pt x="23124" y="12202"/>
                  </a:cubicBezTo>
                  <a:lnTo>
                    <a:pt x="23124" y="11580"/>
                  </a:lnTo>
                  <a:lnTo>
                    <a:pt x="23124" y="10888"/>
                  </a:lnTo>
                  <a:cubicBezTo>
                    <a:pt x="23124" y="10404"/>
                    <a:pt x="22848" y="9955"/>
                    <a:pt x="22433" y="9782"/>
                  </a:cubicBezTo>
                  <a:lnTo>
                    <a:pt x="20912" y="9091"/>
                  </a:lnTo>
                  <a:cubicBezTo>
                    <a:pt x="20912" y="9022"/>
                    <a:pt x="20878" y="9022"/>
                    <a:pt x="20878" y="8918"/>
                  </a:cubicBezTo>
                  <a:lnTo>
                    <a:pt x="21811" y="7639"/>
                  </a:lnTo>
                  <a:cubicBezTo>
                    <a:pt x="22088" y="7259"/>
                    <a:pt x="22122" y="6740"/>
                    <a:pt x="21846" y="6326"/>
                  </a:cubicBezTo>
                  <a:lnTo>
                    <a:pt x="21500" y="5773"/>
                  </a:lnTo>
                  <a:lnTo>
                    <a:pt x="21154" y="5220"/>
                  </a:lnTo>
                  <a:cubicBezTo>
                    <a:pt x="20960" y="4831"/>
                    <a:pt x="20523" y="4594"/>
                    <a:pt x="20099" y="4594"/>
                  </a:cubicBezTo>
                  <a:cubicBezTo>
                    <a:pt x="20071" y="4594"/>
                    <a:pt x="20042" y="4595"/>
                    <a:pt x="20014" y="4597"/>
                  </a:cubicBezTo>
                  <a:lnTo>
                    <a:pt x="18320" y="4770"/>
                  </a:lnTo>
                  <a:lnTo>
                    <a:pt x="18216" y="4701"/>
                  </a:lnTo>
                  <a:lnTo>
                    <a:pt x="18389" y="3042"/>
                  </a:lnTo>
                  <a:cubicBezTo>
                    <a:pt x="18458" y="2593"/>
                    <a:pt x="18216" y="2143"/>
                    <a:pt x="17801" y="1867"/>
                  </a:cubicBezTo>
                  <a:lnTo>
                    <a:pt x="17248" y="1556"/>
                  </a:lnTo>
                  <a:lnTo>
                    <a:pt x="16661" y="1210"/>
                  </a:lnTo>
                  <a:cubicBezTo>
                    <a:pt x="16477" y="1093"/>
                    <a:pt x="16261" y="1033"/>
                    <a:pt x="16044" y="1033"/>
                  </a:cubicBezTo>
                  <a:cubicBezTo>
                    <a:pt x="15812" y="1033"/>
                    <a:pt x="15578" y="1102"/>
                    <a:pt x="15382" y="1245"/>
                  </a:cubicBezTo>
                  <a:lnTo>
                    <a:pt x="13999" y="2212"/>
                  </a:lnTo>
                  <a:cubicBezTo>
                    <a:pt x="13965" y="2212"/>
                    <a:pt x="13965" y="2212"/>
                    <a:pt x="13896" y="2178"/>
                  </a:cubicBezTo>
                  <a:lnTo>
                    <a:pt x="13204" y="692"/>
                  </a:lnTo>
                  <a:cubicBezTo>
                    <a:pt x="13031" y="242"/>
                    <a:pt x="12617" y="0"/>
                    <a:pt x="1213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29"/>
            <p:cNvSpPr/>
            <p:nvPr/>
          </p:nvSpPr>
          <p:spPr>
            <a:xfrm>
              <a:off x="7552758" y="3868333"/>
              <a:ext cx="781167" cy="781116"/>
            </a:xfrm>
            <a:custGeom>
              <a:rect b="b" l="l" r="r" t="t"/>
              <a:pathLst>
                <a:path extrusionOk="0" h="15313" w="15314">
                  <a:moveTo>
                    <a:pt x="7674" y="830"/>
                  </a:moveTo>
                  <a:cubicBezTo>
                    <a:pt x="11407" y="830"/>
                    <a:pt x="14483" y="3872"/>
                    <a:pt x="14483" y="7639"/>
                  </a:cubicBezTo>
                  <a:cubicBezTo>
                    <a:pt x="14483" y="11407"/>
                    <a:pt x="11407" y="14483"/>
                    <a:pt x="7674" y="14483"/>
                  </a:cubicBezTo>
                  <a:cubicBezTo>
                    <a:pt x="3907" y="14483"/>
                    <a:pt x="830" y="11407"/>
                    <a:pt x="830" y="7639"/>
                  </a:cubicBezTo>
                  <a:cubicBezTo>
                    <a:pt x="830" y="3872"/>
                    <a:pt x="3907" y="830"/>
                    <a:pt x="7674" y="830"/>
                  </a:cubicBezTo>
                  <a:close/>
                  <a:moveTo>
                    <a:pt x="7674" y="0"/>
                  </a:moveTo>
                  <a:cubicBezTo>
                    <a:pt x="3423" y="0"/>
                    <a:pt x="1" y="3422"/>
                    <a:pt x="1" y="7639"/>
                  </a:cubicBezTo>
                  <a:cubicBezTo>
                    <a:pt x="1" y="11891"/>
                    <a:pt x="3423" y="15313"/>
                    <a:pt x="7674" y="15313"/>
                  </a:cubicBezTo>
                  <a:cubicBezTo>
                    <a:pt x="11891" y="15313"/>
                    <a:pt x="15313" y="11856"/>
                    <a:pt x="15313" y="7639"/>
                  </a:cubicBezTo>
                  <a:cubicBezTo>
                    <a:pt x="15313" y="3422"/>
                    <a:pt x="11891" y="0"/>
                    <a:pt x="767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34" name="Google Shape;434;p29"/>
          <p:cNvSpPr/>
          <p:nvPr/>
        </p:nvSpPr>
        <p:spPr>
          <a:xfrm>
            <a:off x="7598546" y="3758416"/>
            <a:ext cx="1545431" cy="1385079"/>
          </a:xfrm>
          <a:custGeom>
            <a:rect b="b" l="l" r="r" t="t"/>
            <a:pathLst>
              <a:path extrusionOk="0" h="23892" w="26658">
                <a:moveTo>
                  <a:pt x="26657" y="1"/>
                </a:moveTo>
                <a:cubicBezTo>
                  <a:pt x="24712" y="183"/>
                  <a:pt x="22858" y="913"/>
                  <a:pt x="21369" y="2159"/>
                </a:cubicBezTo>
                <a:cubicBezTo>
                  <a:pt x="19058" y="4134"/>
                  <a:pt x="17934" y="7083"/>
                  <a:pt x="16657" y="9818"/>
                </a:cubicBezTo>
                <a:cubicBezTo>
                  <a:pt x="15350" y="12554"/>
                  <a:pt x="13587" y="15381"/>
                  <a:pt x="10730" y="16414"/>
                </a:cubicBezTo>
                <a:cubicBezTo>
                  <a:pt x="8754" y="17113"/>
                  <a:pt x="6475" y="16840"/>
                  <a:pt x="4620" y="17812"/>
                </a:cubicBezTo>
                <a:cubicBezTo>
                  <a:pt x="2493" y="18907"/>
                  <a:pt x="1429" y="21338"/>
                  <a:pt x="274" y="23436"/>
                </a:cubicBezTo>
                <a:cubicBezTo>
                  <a:pt x="213" y="23588"/>
                  <a:pt x="92" y="23740"/>
                  <a:pt x="0" y="23892"/>
                </a:cubicBezTo>
                <a:lnTo>
                  <a:pt x="26657" y="23892"/>
                </a:lnTo>
                <a:lnTo>
                  <a:pt x="2665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35" name="Google Shape;435;p29"/>
          <p:cNvGrpSpPr/>
          <p:nvPr/>
        </p:nvGrpSpPr>
        <p:grpSpPr>
          <a:xfrm>
            <a:off x="8395428" y="4391125"/>
            <a:ext cx="1179606" cy="1183126"/>
            <a:chOff x="8814878" y="4434000"/>
            <a:chExt cx="1179606" cy="1183126"/>
          </a:xfrm>
        </p:grpSpPr>
        <p:sp>
          <p:nvSpPr>
            <p:cNvPr id="436" name="Google Shape;436;p29"/>
            <p:cNvSpPr/>
            <p:nvPr/>
          </p:nvSpPr>
          <p:spPr>
            <a:xfrm flipH="1">
              <a:off x="8814878" y="4434000"/>
              <a:ext cx="1179606" cy="1183126"/>
            </a:xfrm>
            <a:custGeom>
              <a:rect b="b" l="l" r="r" t="t"/>
              <a:pathLst>
                <a:path extrusionOk="0" h="23194" w="23125">
                  <a:moveTo>
                    <a:pt x="11528" y="7193"/>
                  </a:moveTo>
                  <a:cubicBezTo>
                    <a:pt x="11782" y="7193"/>
                    <a:pt x="12042" y="7215"/>
                    <a:pt x="12306" y="7259"/>
                  </a:cubicBezTo>
                  <a:cubicBezTo>
                    <a:pt x="14172" y="7535"/>
                    <a:pt x="15693" y="9056"/>
                    <a:pt x="15969" y="10923"/>
                  </a:cubicBezTo>
                  <a:cubicBezTo>
                    <a:pt x="16444" y="13707"/>
                    <a:pt x="14283" y="16173"/>
                    <a:pt x="11555" y="16173"/>
                  </a:cubicBezTo>
                  <a:cubicBezTo>
                    <a:pt x="11302" y="16173"/>
                    <a:pt x="11045" y="16151"/>
                    <a:pt x="10785" y="16108"/>
                  </a:cubicBezTo>
                  <a:cubicBezTo>
                    <a:pt x="8953" y="15796"/>
                    <a:pt x="7432" y="14276"/>
                    <a:pt x="7121" y="12444"/>
                  </a:cubicBezTo>
                  <a:cubicBezTo>
                    <a:pt x="6647" y="9631"/>
                    <a:pt x="8803" y="7193"/>
                    <a:pt x="11528" y="7193"/>
                  </a:cubicBezTo>
                  <a:close/>
                  <a:moveTo>
                    <a:pt x="10888" y="0"/>
                  </a:moveTo>
                  <a:cubicBezTo>
                    <a:pt x="10404" y="0"/>
                    <a:pt x="9990" y="242"/>
                    <a:pt x="9817" y="692"/>
                  </a:cubicBezTo>
                  <a:lnTo>
                    <a:pt x="9126" y="2178"/>
                  </a:lnTo>
                  <a:cubicBezTo>
                    <a:pt x="9056" y="2178"/>
                    <a:pt x="9022" y="2212"/>
                    <a:pt x="8953" y="2212"/>
                  </a:cubicBezTo>
                  <a:lnTo>
                    <a:pt x="7639" y="1383"/>
                  </a:lnTo>
                  <a:cubicBezTo>
                    <a:pt x="7430" y="1231"/>
                    <a:pt x="7179" y="1152"/>
                    <a:pt x="6933" y="1152"/>
                  </a:cubicBezTo>
                  <a:cubicBezTo>
                    <a:pt x="6731" y="1152"/>
                    <a:pt x="6532" y="1205"/>
                    <a:pt x="6360" y="1314"/>
                  </a:cubicBezTo>
                  <a:lnTo>
                    <a:pt x="5773" y="1659"/>
                  </a:lnTo>
                  <a:lnTo>
                    <a:pt x="5220" y="2005"/>
                  </a:lnTo>
                  <a:cubicBezTo>
                    <a:pt x="4840" y="2247"/>
                    <a:pt x="4563" y="2696"/>
                    <a:pt x="4632" y="3180"/>
                  </a:cubicBezTo>
                  <a:lnTo>
                    <a:pt x="4805" y="4770"/>
                  </a:lnTo>
                  <a:lnTo>
                    <a:pt x="4632" y="4943"/>
                  </a:lnTo>
                  <a:lnTo>
                    <a:pt x="3077" y="4770"/>
                  </a:lnTo>
                  <a:cubicBezTo>
                    <a:pt x="3042" y="4768"/>
                    <a:pt x="3008" y="4767"/>
                    <a:pt x="2974" y="4767"/>
                  </a:cubicBezTo>
                  <a:cubicBezTo>
                    <a:pt x="2530" y="4767"/>
                    <a:pt x="2126" y="4975"/>
                    <a:pt x="1901" y="5392"/>
                  </a:cubicBezTo>
                  <a:lnTo>
                    <a:pt x="1556" y="5945"/>
                  </a:lnTo>
                  <a:lnTo>
                    <a:pt x="1210" y="6498"/>
                  </a:lnTo>
                  <a:cubicBezTo>
                    <a:pt x="1003" y="6913"/>
                    <a:pt x="1003" y="7432"/>
                    <a:pt x="1245" y="7812"/>
                  </a:cubicBezTo>
                  <a:lnTo>
                    <a:pt x="2109" y="9022"/>
                  </a:lnTo>
                  <a:cubicBezTo>
                    <a:pt x="2074" y="9160"/>
                    <a:pt x="2074" y="9229"/>
                    <a:pt x="2040" y="9367"/>
                  </a:cubicBezTo>
                  <a:lnTo>
                    <a:pt x="692" y="9955"/>
                  </a:lnTo>
                  <a:cubicBezTo>
                    <a:pt x="242" y="10128"/>
                    <a:pt x="0" y="10577"/>
                    <a:pt x="0" y="11061"/>
                  </a:cubicBezTo>
                  <a:lnTo>
                    <a:pt x="0" y="11683"/>
                  </a:lnTo>
                  <a:lnTo>
                    <a:pt x="0" y="12340"/>
                  </a:lnTo>
                  <a:cubicBezTo>
                    <a:pt x="0" y="12824"/>
                    <a:pt x="242" y="13239"/>
                    <a:pt x="692" y="13411"/>
                  </a:cubicBezTo>
                  <a:lnTo>
                    <a:pt x="1971" y="14034"/>
                  </a:lnTo>
                  <a:cubicBezTo>
                    <a:pt x="2040" y="14206"/>
                    <a:pt x="2074" y="14276"/>
                    <a:pt x="2109" y="14448"/>
                  </a:cubicBezTo>
                  <a:lnTo>
                    <a:pt x="1279" y="15589"/>
                  </a:lnTo>
                  <a:cubicBezTo>
                    <a:pt x="1037" y="15969"/>
                    <a:pt x="1003" y="16488"/>
                    <a:pt x="1245" y="16868"/>
                  </a:cubicBezTo>
                  <a:lnTo>
                    <a:pt x="1590" y="17456"/>
                  </a:lnTo>
                  <a:lnTo>
                    <a:pt x="1901" y="18009"/>
                  </a:lnTo>
                  <a:cubicBezTo>
                    <a:pt x="2087" y="18349"/>
                    <a:pt x="2495" y="18607"/>
                    <a:pt x="2926" y="18607"/>
                  </a:cubicBezTo>
                  <a:cubicBezTo>
                    <a:pt x="2976" y="18607"/>
                    <a:pt x="3026" y="18603"/>
                    <a:pt x="3077" y="18596"/>
                  </a:cubicBezTo>
                  <a:lnTo>
                    <a:pt x="4459" y="18493"/>
                  </a:lnTo>
                  <a:lnTo>
                    <a:pt x="4805" y="18838"/>
                  </a:lnTo>
                  <a:lnTo>
                    <a:pt x="4667" y="20152"/>
                  </a:lnTo>
                  <a:cubicBezTo>
                    <a:pt x="4632" y="20636"/>
                    <a:pt x="4840" y="21085"/>
                    <a:pt x="5254" y="21327"/>
                  </a:cubicBezTo>
                  <a:lnTo>
                    <a:pt x="5842" y="21673"/>
                  </a:lnTo>
                  <a:lnTo>
                    <a:pt x="6395" y="22018"/>
                  </a:lnTo>
                  <a:cubicBezTo>
                    <a:pt x="6578" y="22118"/>
                    <a:pt x="6792" y="22170"/>
                    <a:pt x="7008" y="22170"/>
                  </a:cubicBezTo>
                  <a:cubicBezTo>
                    <a:pt x="7242" y="22170"/>
                    <a:pt x="7476" y="22109"/>
                    <a:pt x="7674" y="21984"/>
                  </a:cubicBezTo>
                  <a:lnTo>
                    <a:pt x="8814" y="21154"/>
                  </a:lnTo>
                  <a:lnTo>
                    <a:pt x="9333" y="21292"/>
                  </a:lnTo>
                  <a:lnTo>
                    <a:pt x="9886" y="22502"/>
                  </a:lnTo>
                  <a:cubicBezTo>
                    <a:pt x="10059" y="22917"/>
                    <a:pt x="10508" y="23193"/>
                    <a:pt x="10958" y="23193"/>
                  </a:cubicBezTo>
                  <a:lnTo>
                    <a:pt x="12271" y="23193"/>
                  </a:lnTo>
                  <a:cubicBezTo>
                    <a:pt x="12755" y="23193"/>
                    <a:pt x="13170" y="22917"/>
                    <a:pt x="13343" y="22502"/>
                  </a:cubicBezTo>
                  <a:lnTo>
                    <a:pt x="13896" y="21189"/>
                  </a:lnTo>
                  <a:cubicBezTo>
                    <a:pt x="14068" y="21154"/>
                    <a:pt x="14207" y="21119"/>
                    <a:pt x="14379" y="21085"/>
                  </a:cubicBezTo>
                  <a:lnTo>
                    <a:pt x="15520" y="21880"/>
                  </a:lnTo>
                  <a:cubicBezTo>
                    <a:pt x="15729" y="22032"/>
                    <a:pt x="15980" y="22111"/>
                    <a:pt x="16227" y="22111"/>
                  </a:cubicBezTo>
                  <a:cubicBezTo>
                    <a:pt x="16429" y="22111"/>
                    <a:pt x="16628" y="22058"/>
                    <a:pt x="16799" y="21949"/>
                  </a:cubicBezTo>
                  <a:lnTo>
                    <a:pt x="17352" y="21603"/>
                  </a:lnTo>
                  <a:lnTo>
                    <a:pt x="17905" y="21258"/>
                  </a:lnTo>
                  <a:cubicBezTo>
                    <a:pt x="18320" y="21016"/>
                    <a:pt x="18562" y="20566"/>
                    <a:pt x="18527" y="20083"/>
                  </a:cubicBezTo>
                  <a:lnTo>
                    <a:pt x="18389" y="18596"/>
                  </a:lnTo>
                  <a:lnTo>
                    <a:pt x="18666" y="18354"/>
                  </a:lnTo>
                  <a:lnTo>
                    <a:pt x="20083" y="18493"/>
                  </a:lnTo>
                  <a:cubicBezTo>
                    <a:pt x="20117" y="18495"/>
                    <a:pt x="20152" y="18496"/>
                    <a:pt x="20185" y="18496"/>
                  </a:cubicBezTo>
                  <a:cubicBezTo>
                    <a:pt x="20625" y="18496"/>
                    <a:pt x="21001" y="18288"/>
                    <a:pt x="21258" y="17870"/>
                  </a:cubicBezTo>
                  <a:lnTo>
                    <a:pt x="21604" y="17317"/>
                  </a:lnTo>
                  <a:lnTo>
                    <a:pt x="21915" y="16764"/>
                  </a:lnTo>
                  <a:cubicBezTo>
                    <a:pt x="22122" y="16350"/>
                    <a:pt x="22122" y="15831"/>
                    <a:pt x="21846" y="15451"/>
                  </a:cubicBezTo>
                  <a:lnTo>
                    <a:pt x="20947" y="14206"/>
                  </a:lnTo>
                  <a:cubicBezTo>
                    <a:pt x="20981" y="14068"/>
                    <a:pt x="20981" y="14034"/>
                    <a:pt x="21051" y="13930"/>
                  </a:cubicBezTo>
                  <a:lnTo>
                    <a:pt x="22433" y="13308"/>
                  </a:lnTo>
                  <a:cubicBezTo>
                    <a:pt x="22848" y="13135"/>
                    <a:pt x="23124" y="12686"/>
                    <a:pt x="23124" y="12202"/>
                  </a:cubicBezTo>
                  <a:lnTo>
                    <a:pt x="23124" y="11580"/>
                  </a:lnTo>
                  <a:lnTo>
                    <a:pt x="23124" y="10888"/>
                  </a:lnTo>
                  <a:cubicBezTo>
                    <a:pt x="23124" y="10404"/>
                    <a:pt x="22848" y="9955"/>
                    <a:pt x="22433" y="9782"/>
                  </a:cubicBezTo>
                  <a:lnTo>
                    <a:pt x="20912" y="9091"/>
                  </a:lnTo>
                  <a:cubicBezTo>
                    <a:pt x="20912" y="9022"/>
                    <a:pt x="20878" y="9022"/>
                    <a:pt x="20878" y="8918"/>
                  </a:cubicBezTo>
                  <a:lnTo>
                    <a:pt x="21811" y="7639"/>
                  </a:lnTo>
                  <a:cubicBezTo>
                    <a:pt x="22088" y="7259"/>
                    <a:pt x="22122" y="6740"/>
                    <a:pt x="21846" y="6326"/>
                  </a:cubicBezTo>
                  <a:lnTo>
                    <a:pt x="21500" y="5773"/>
                  </a:lnTo>
                  <a:lnTo>
                    <a:pt x="21154" y="5220"/>
                  </a:lnTo>
                  <a:cubicBezTo>
                    <a:pt x="20960" y="4831"/>
                    <a:pt x="20523" y="4594"/>
                    <a:pt x="20099" y="4594"/>
                  </a:cubicBezTo>
                  <a:cubicBezTo>
                    <a:pt x="20071" y="4594"/>
                    <a:pt x="20042" y="4595"/>
                    <a:pt x="20014" y="4597"/>
                  </a:cubicBezTo>
                  <a:lnTo>
                    <a:pt x="18320" y="4770"/>
                  </a:lnTo>
                  <a:lnTo>
                    <a:pt x="18216" y="4701"/>
                  </a:lnTo>
                  <a:lnTo>
                    <a:pt x="18389" y="3042"/>
                  </a:lnTo>
                  <a:cubicBezTo>
                    <a:pt x="18458" y="2593"/>
                    <a:pt x="18216" y="2143"/>
                    <a:pt x="17801" y="1867"/>
                  </a:cubicBezTo>
                  <a:lnTo>
                    <a:pt x="17248" y="1556"/>
                  </a:lnTo>
                  <a:lnTo>
                    <a:pt x="16661" y="1210"/>
                  </a:lnTo>
                  <a:cubicBezTo>
                    <a:pt x="16477" y="1093"/>
                    <a:pt x="16261" y="1033"/>
                    <a:pt x="16044" y="1033"/>
                  </a:cubicBezTo>
                  <a:cubicBezTo>
                    <a:pt x="15812" y="1033"/>
                    <a:pt x="15578" y="1102"/>
                    <a:pt x="15382" y="1245"/>
                  </a:cubicBezTo>
                  <a:lnTo>
                    <a:pt x="13999" y="2212"/>
                  </a:lnTo>
                  <a:cubicBezTo>
                    <a:pt x="13965" y="2212"/>
                    <a:pt x="13965" y="2212"/>
                    <a:pt x="13896" y="2178"/>
                  </a:cubicBezTo>
                  <a:lnTo>
                    <a:pt x="13204" y="692"/>
                  </a:lnTo>
                  <a:cubicBezTo>
                    <a:pt x="13031" y="242"/>
                    <a:pt x="12617" y="0"/>
                    <a:pt x="1213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29"/>
            <p:cNvSpPr/>
            <p:nvPr/>
          </p:nvSpPr>
          <p:spPr>
            <a:xfrm flipH="1">
              <a:off x="9015859" y="4640283"/>
              <a:ext cx="781167" cy="781116"/>
            </a:xfrm>
            <a:custGeom>
              <a:rect b="b" l="l" r="r" t="t"/>
              <a:pathLst>
                <a:path extrusionOk="0" h="15313" w="15314">
                  <a:moveTo>
                    <a:pt x="7674" y="830"/>
                  </a:moveTo>
                  <a:cubicBezTo>
                    <a:pt x="11407" y="830"/>
                    <a:pt x="14483" y="3872"/>
                    <a:pt x="14483" y="7639"/>
                  </a:cubicBezTo>
                  <a:cubicBezTo>
                    <a:pt x="14483" y="11407"/>
                    <a:pt x="11407" y="14483"/>
                    <a:pt x="7674" y="14483"/>
                  </a:cubicBezTo>
                  <a:cubicBezTo>
                    <a:pt x="3907" y="14483"/>
                    <a:pt x="830" y="11407"/>
                    <a:pt x="830" y="7639"/>
                  </a:cubicBezTo>
                  <a:cubicBezTo>
                    <a:pt x="830" y="3872"/>
                    <a:pt x="3907" y="830"/>
                    <a:pt x="7674" y="830"/>
                  </a:cubicBezTo>
                  <a:close/>
                  <a:moveTo>
                    <a:pt x="7674" y="0"/>
                  </a:moveTo>
                  <a:cubicBezTo>
                    <a:pt x="3423" y="0"/>
                    <a:pt x="1" y="3422"/>
                    <a:pt x="1" y="7639"/>
                  </a:cubicBezTo>
                  <a:cubicBezTo>
                    <a:pt x="1" y="11891"/>
                    <a:pt x="3423" y="15313"/>
                    <a:pt x="7674" y="15313"/>
                  </a:cubicBezTo>
                  <a:cubicBezTo>
                    <a:pt x="11891" y="15313"/>
                    <a:pt x="15313" y="11856"/>
                    <a:pt x="15313" y="7639"/>
                  </a:cubicBezTo>
                  <a:cubicBezTo>
                    <a:pt x="15313" y="3422"/>
                    <a:pt x="11891" y="0"/>
                    <a:pt x="767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6">
    <p:spTree>
      <p:nvGrpSpPr>
        <p:cNvPr id="438" name="Shape 438"/>
        <p:cNvGrpSpPr/>
        <p:nvPr/>
      </p:nvGrpSpPr>
      <p:grpSpPr>
        <a:xfrm>
          <a:off x="0" y="0"/>
          <a:ext cx="0" cy="0"/>
          <a:chOff x="0" y="0"/>
          <a:chExt cx="0" cy="0"/>
        </a:xfrm>
      </p:grpSpPr>
      <p:sp>
        <p:nvSpPr>
          <p:cNvPr id="439" name="Google Shape;439;p30"/>
          <p:cNvSpPr/>
          <p:nvPr/>
        </p:nvSpPr>
        <p:spPr>
          <a:xfrm flipH="1" rot="10800000">
            <a:off x="6208150" y="-1"/>
            <a:ext cx="2935846" cy="2631226"/>
          </a:xfrm>
          <a:custGeom>
            <a:rect b="b" l="l" r="r" t="t"/>
            <a:pathLst>
              <a:path extrusionOk="0" h="23892" w="26658">
                <a:moveTo>
                  <a:pt x="26657" y="1"/>
                </a:moveTo>
                <a:cubicBezTo>
                  <a:pt x="24712" y="183"/>
                  <a:pt x="22858" y="913"/>
                  <a:pt x="21369" y="2159"/>
                </a:cubicBezTo>
                <a:cubicBezTo>
                  <a:pt x="19058" y="4134"/>
                  <a:pt x="17934" y="7083"/>
                  <a:pt x="16657" y="9818"/>
                </a:cubicBezTo>
                <a:cubicBezTo>
                  <a:pt x="15350" y="12554"/>
                  <a:pt x="13587" y="15381"/>
                  <a:pt x="10730" y="16414"/>
                </a:cubicBezTo>
                <a:cubicBezTo>
                  <a:pt x="8754" y="17113"/>
                  <a:pt x="6475" y="16840"/>
                  <a:pt x="4620" y="17812"/>
                </a:cubicBezTo>
                <a:cubicBezTo>
                  <a:pt x="2493" y="18907"/>
                  <a:pt x="1429" y="21338"/>
                  <a:pt x="274" y="23436"/>
                </a:cubicBezTo>
                <a:cubicBezTo>
                  <a:pt x="213" y="23588"/>
                  <a:pt x="92" y="23740"/>
                  <a:pt x="0" y="23892"/>
                </a:cubicBezTo>
                <a:lnTo>
                  <a:pt x="26657" y="23892"/>
                </a:lnTo>
                <a:lnTo>
                  <a:pt x="2665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40" name="Google Shape;440;p30"/>
          <p:cNvGrpSpPr/>
          <p:nvPr/>
        </p:nvGrpSpPr>
        <p:grpSpPr>
          <a:xfrm>
            <a:off x="8028795" y="-692926"/>
            <a:ext cx="1806411" cy="1796162"/>
            <a:chOff x="7777245" y="278037"/>
            <a:chExt cx="1806411" cy="1796162"/>
          </a:xfrm>
        </p:grpSpPr>
        <p:sp>
          <p:nvSpPr>
            <p:cNvPr id="441" name="Google Shape;441;p30"/>
            <p:cNvSpPr/>
            <p:nvPr/>
          </p:nvSpPr>
          <p:spPr>
            <a:xfrm>
              <a:off x="7777245" y="278037"/>
              <a:ext cx="1806411" cy="1796162"/>
            </a:xfrm>
            <a:custGeom>
              <a:rect b="b" l="l" r="r" t="t"/>
              <a:pathLst>
                <a:path extrusionOk="0" h="30142" w="30314">
                  <a:moveTo>
                    <a:pt x="14935" y="9279"/>
                  </a:moveTo>
                  <a:cubicBezTo>
                    <a:pt x="15274" y="9279"/>
                    <a:pt x="15619" y="9308"/>
                    <a:pt x="15969" y="9368"/>
                  </a:cubicBezTo>
                  <a:cubicBezTo>
                    <a:pt x="18423" y="9817"/>
                    <a:pt x="20394" y="11787"/>
                    <a:pt x="20808" y="14207"/>
                  </a:cubicBezTo>
                  <a:cubicBezTo>
                    <a:pt x="21377" y="17933"/>
                    <a:pt x="18542" y="21139"/>
                    <a:pt x="14990" y="21139"/>
                  </a:cubicBezTo>
                  <a:cubicBezTo>
                    <a:pt x="14654" y="21139"/>
                    <a:pt x="14311" y="21110"/>
                    <a:pt x="13965" y="21051"/>
                  </a:cubicBezTo>
                  <a:cubicBezTo>
                    <a:pt x="11510" y="20636"/>
                    <a:pt x="9506" y="18666"/>
                    <a:pt x="9125" y="16211"/>
                  </a:cubicBezTo>
                  <a:cubicBezTo>
                    <a:pt x="8525" y="12486"/>
                    <a:pt x="11358" y="9279"/>
                    <a:pt x="14935" y="9279"/>
                  </a:cubicBezTo>
                  <a:close/>
                  <a:moveTo>
                    <a:pt x="14172" y="0"/>
                  </a:moveTo>
                  <a:cubicBezTo>
                    <a:pt x="13584" y="0"/>
                    <a:pt x="12997" y="346"/>
                    <a:pt x="12755" y="899"/>
                  </a:cubicBezTo>
                  <a:lnTo>
                    <a:pt x="11856" y="2904"/>
                  </a:lnTo>
                  <a:cubicBezTo>
                    <a:pt x="11752" y="2939"/>
                    <a:pt x="11718" y="2939"/>
                    <a:pt x="11649" y="2939"/>
                  </a:cubicBezTo>
                  <a:lnTo>
                    <a:pt x="9920" y="1694"/>
                  </a:lnTo>
                  <a:cubicBezTo>
                    <a:pt x="9616" y="1485"/>
                    <a:pt x="9291" y="1380"/>
                    <a:pt x="8974" y="1380"/>
                  </a:cubicBezTo>
                  <a:cubicBezTo>
                    <a:pt x="8714" y="1380"/>
                    <a:pt x="8460" y="1450"/>
                    <a:pt x="8227" y="1590"/>
                  </a:cubicBezTo>
                  <a:lnTo>
                    <a:pt x="7466" y="2040"/>
                  </a:lnTo>
                  <a:lnTo>
                    <a:pt x="6740" y="2455"/>
                  </a:lnTo>
                  <a:cubicBezTo>
                    <a:pt x="6222" y="2766"/>
                    <a:pt x="5911" y="3353"/>
                    <a:pt x="5980" y="3975"/>
                  </a:cubicBezTo>
                  <a:lnTo>
                    <a:pt x="6187" y="6049"/>
                  </a:lnTo>
                  <a:lnTo>
                    <a:pt x="5980" y="6257"/>
                  </a:lnTo>
                  <a:lnTo>
                    <a:pt x="3941" y="6049"/>
                  </a:lnTo>
                  <a:cubicBezTo>
                    <a:pt x="3906" y="6047"/>
                    <a:pt x="3871" y="6046"/>
                    <a:pt x="3837" y="6046"/>
                  </a:cubicBezTo>
                  <a:cubicBezTo>
                    <a:pt x="3254" y="6046"/>
                    <a:pt x="2713" y="6320"/>
                    <a:pt x="2420" y="6810"/>
                  </a:cubicBezTo>
                  <a:lnTo>
                    <a:pt x="2005" y="7570"/>
                  </a:lnTo>
                  <a:lnTo>
                    <a:pt x="1556" y="8296"/>
                  </a:lnTo>
                  <a:cubicBezTo>
                    <a:pt x="1245" y="8815"/>
                    <a:pt x="1314" y="9506"/>
                    <a:pt x="1659" y="9990"/>
                  </a:cubicBezTo>
                  <a:lnTo>
                    <a:pt x="2835" y="11580"/>
                  </a:lnTo>
                  <a:cubicBezTo>
                    <a:pt x="2765" y="11753"/>
                    <a:pt x="2731" y="11822"/>
                    <a:pt x="2696" y="12064"/>
                  </a:cubicBezTo>
                  <a:lnTo>
                    <a:pt x="933" y="12824"/>
                  </a:lnTo>
                  <a:cubicBezTo>
                    <a:pt x="346" y="13101"/>
                    <a:pt x="0" y="13654"/>
                    <a:pt x="0" y="14241"/>
                  </a:cubicBezTo>
                  <a:lnTo>
                    <a:pt x="0" y="15105"/>
                  </a:lnTo>
                  <a:lnTo>
                    <a:pt x="0" y="15970"/>
                  </a:lnTo>
                  <a:cubicBezTo>
                    <a:pt x="0" y="16592"/>
                    <a:pt x="346" y="17145"/>
                    <a:pt x="933" y="17421"/>
                  </a:cubicBezTo>
                  <a:lnTo>
                    <a:pt x="2662" y="18182"/>
                  </a:lnTo>
                  <a:cubicBezTo>
                    <a:pt x="2696" y="18389"/>
                    <a:pt x="2731" y="18527"/>
                    <a:pt x="2835" y="18735"/>
                  </a:cubicBezTo>
                  <a:lnTo>
                    <a:pt x="1728" y="20221"/>
                  </a:lnTo>
                  <a:cubicBezTo>
                    <a:pt x="1383" y="20739"/>
                    <a:pt x="1348" y="21396"/>
                    <a:pt x="1659" y="21915"/>
                  </a:cubicBezTo>
                  <a:lnTo>
                    <a:pt x="2074" y="22641"/>
                  </a:lnTo>
                  <a:lnTo>
                    <a:pt x="2523" y="23366"/>
                  </a:lnTo>
                  <a:cubicBezTo>
                    <a:pt x="2819" y="23859"/>
                    <a:pt x="3364" y="24164"/>
                    <a:pt x="3921" y="24164"/>
                  </a:cubicBezTo>
                  <a:cubicBezTo>
                    <a:pt x="3950" y="24164"/>
                    <a:pt x="3980" y="24163"/>
                    <a:pt x="4010" y="24161"/>
                  </a:cubicBezTo>
                  <a:lnTo>
                    <a:pt x="5842" y="23989"/>
                  </a:lnTo>
                  <a:cubicBezTo>
                    <a:pt x="6015" y="24161"/>
                    <a:pt x="6153" y="24334"/>
                    <a:pt x="6326" y="24438"/>
                  </a:cubicBezTo>
                  <a:lnTo>
                    <a:pt x="6153" y="26235"/>
                  </a:lnTo>
                  <a:cubicBezTo>
                    <a:pt x="6118" y="26823"/>
                    <a:pt x="6395" y="27445"/>
                    <a:pt x="6913" y="27722"/>
                  </a:cubicBezTo>
                  <a:lnTo>
                    <a:pt x="7674" y="28171"/>
                  </a:lnTo>
                  <a:lnTo>
                    <a:pt x="8400" y="28586"/>
                  </a:lnTo>
                  <a:cubicBezTo>
                    <a:pt x="8638" y="28729"/>
                    <a:pt x="8914" y="28799"/>
                    <a:pt x="9189" y="28799"/>
                  </a:cubicBezTo>
                  <a:cubicBezTo>
                    <a:pt x="9511" y="28799"/>
                    <a:pt x="9832" y="28703"/>
                    <a:pt x="10093" y="28517"/>
                  </a:cubicBezTo>
                  <a:lnTo>
                    <a:pt x="11545" y="27480"/>
                  </a:lnTo>
                  <a:cubicBezTo>
                    <a:pt x="11752" y="27514"/>
                    <a:pt x="11994" y="27618"/>
                    <a:pt x="12236" y="27652"/>
                  </a:cubicBezTo>
                  <a:lnTo>
                    <a:pt x="12962" y="29242"/>
                  </a:lnTo>
                  <a:cubicBezTo>
                    <a:pt x="13239" y="29796"/>
                    <a:pt x="13792" y="30141"/>
                    <a:pt x="14414" y="30141"/>
                  </a:cubicBezTo>
                  <a:lnTo>
                    <a:pt x="16142" y="30141"/>
                  </a:lnTo>
                  <a:cubicBezTo>
                    <a:pt x="16730" y="30141"/>
                    <a:pt x="17283" y="29796"/>
                    <a:pt x="17559" y="29242"/>
                  </a:cubicBezTo>
                  <a:lnTo>
                    <a:pt x="18320" y="27549"/>
                  </a:lnTo>
                  <a:cubicBezTo>
                    <a:pt x="18562" y="27514"/>
                    <a:pt x="18700" y="27445"/>
                    <a:pt x="18942" y="27376"/>
                  </a:cubicBezTo>
                  <a:lnTo>
                    <a:pt x="20394" y="28413"/>
                  </a:lnTo>
                  <a:cubicBezTo>
                    <a:pt x="20687" y="28608"/>
                    <a:pt x="21024" y="28715"/>
                    <a:pt x="21355" y="28715"/>
                  </a:cubicBezTo>
                  <a:cubicBezTo>
                    <a:pt x="21610" y="28715"/>
                    <a:pt x="21862" y="28652"/>
                    <a:pt x="22087" y="28517"/>
                  </a:cubicBezTo>
                  <a:lnTo>
                    <a:pt x="22813" y="28067"/>
                  </a:lnTo>
                  <a:lnTo>
                    <a:pt x="23574" y="27652"/>
                  </a:lnTo>
                  <a:cubicBezTo>
                    <a:pt x="24092" y="27341"/>
                    <a:pt x="24369" y="26754"/>
                    <a:pt x="24334" y="26132"/>
                  </a:cubicBezTo>
                  <a:lnTo>
                    <a:pt x="24161" y="24196"/>
                  </a:lnTo>
                  <a:lnTo>
                    <a:pt x="24507" y="23850"/>
                  </a:lnTo>
                  <a:lnTo>
                    <a:pt x="26408" y="24023"/>
                  </a:lnTo>
                  <a:cubicBezTo>
                    <a:pt x="26438" y="24025"/>
                    <a:pt x="26467" y="24026"/>
                    <a:pt x="26497" y="24026"/>
                  </a:cubicBezTo>
                  <a:cubicBezTo>
                    <a:pt x="27058" y="24026"/>
                    <a:pt x="27633" y="23720"/>
                    <a:pt x="27929" y="23228"/>
                  </a:cubicBezTo>
                  <a:lnTo>
                    <a:pt x="28344" y="22502"/>
                  </a:lnTo>
                  <a:lnTo>
                    <a:pt x="28793" y="21776"/>
                  </a:lnTo>
                  <a:cubicBezTo>
                    <a:pt x="29070" y="21258"/>
                    <a:pt x="29035" y="20567"/>
                    <a:pt x="28689" y="20083"/>
                  </a:cubicBezTo>
                  <a:lnTo>
                    <a:pt x="27480" y="18389"/>
                  </a:lnTo>
                  <a:cubicBezTo>
                    <a:pt x="27514" y="18285"/>
                    <a:pt x="27514" y="18182"/>
                    <a:pt x="27583" y="18043"/>
                  </a:cubicBezTo>
                  <a:lnTo>
                    <a:pt x="29381" y="17248"/>
                  </a:lnTo>
                  <a:cubicBezTo>
                    <a:pt x="29934" y="16972"/>
                    <a:pt x="30314" y="16419"/>
                    <a:pt x="30314" y="15797"/>
                  </a:cubicBezTo>
                  <a:lnTo>
                    <a:pt x="30314" y="14933"/>
                  </a:lnTo>
                  <a:lnTo>
                    <a:pt x="30314" y="14068"/>
                  </a:lnTo>
                  <a:cubicBezTo>
                    <a:pt x="30314" y="13481"/>
                    <a:pt x="29968" y="12928"/>
                    <a:pt x="29381" y="12651"/>
                  </a:cubicBezTo>
                  <a:lnTo>
                    <a:pt x="27307" y="11822"/>
                  </a:lnTo>
                  <a:cubicBezTo>
                    <a:pt x="27272" y="11753"/>
                    <a:pt x="27272" y="11718"/>
                    <a:pt x="27272" y="11614"/>
                  </a:cubicBezTo>
                  <a:lnTo>
                    <a:pt x="28516" y="9886"/>
                  </a:lnTo>
                  <a:cubicBezTo>
                    <a:pt x="28862" y="9368"/>
                    <a:pt x="28931" y="8711"/>
                    <a:pt x="28620" y="8192"/>
                  </a:cubicBezTo>
                  <a:lnTo>
                    <a:pt x="28171" y="7467"/>
                  </a:lnTo>
                  <a:lnTo>
                    <a:pt x="27756" y="6741"/>
                  </a:lnTo>
                  <a:cubicBezTo>
                    <a:pt x="27461" y="6248"/>
                    <a:pt x="26916" y="5943"/>
                    <a:pt x="26329" y="5943"/>
                  </a:cubicBezTo>
                  <a:cubicBezTo>
                    <a:pt x="26298" y="5943"/>
                    <a:pt x="26267" y="5944"/>
                    <a:pt x="26235" y="5946"/>
                  </a:cubicBezTo>
                  <a:lnTo>
                    <a:pt x="23988" y="6188"/>
                  </a:lnTo>
                  <a:lnTo>
                    <a:pt x="23885" y="6084"/>
                  </a:lnTo>
                  <a:lnTo>
                    <a:pt x="24127" y="3941"/>
                  </a:lnTo>
                  <a:cubicBezTo>
                    <a:pt x="24161" y="3319"/>
                    <a:pt x="23850" y="2731"/>
                    <a:pt x="23332" y="2420"/>
                  </a:cubicBezTo>
                  <a:lnTo>
                    <a:pt x="22606" y="1971"/>
                  </a:lnTo>
                  <a:lnTo>
                    <a:pt x="21880" y="1556"/>
                  </a:lnTo>
                  <a:cubicBezTo>
                    <a:pt x="21641" y="1413"/>
                    <a:pt x="21366" y="1343"/>
                    <a:pt x="21091" y="1343"/>
                  </a:cubicBezTo>
                  <a:cubicBezTo>
                    <a:pt x="20769" y="1343"/>
                    <a:pt x="20447" y="1439"/>
                    <a:pt x="20186" y="1625"/>
                  </a:cubicBezTo>
                  <a:lnTo>
                    <a:pt x="18354" y="2939"/>
                  </a:lnTo>
                  <a:cubicBezTo>
                    <a:pt x="18320" y="2939"/>
                    <a:pt x="18285" y="2904"/>
                    <a:pt x="18251" y="2904"/>
                  </a:cubicBezTo>
                  <a:lnTo>
                    <a:pt x="17317" y="899"/>
                  </a:lnTo>
                  <a:cubicBezTo>
                    <a:pt x="17075" y="346"/>
                    <a:pt x="16522" y="0"/>
                    <a:pt x="1590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30"/>
            <p:cNvSpPr/>
            <p:nvPr/>
          </p:nvSpPr>
          <p:spPr>
            <a:xfrm>
              <a:off x="8069711" y="582897"/>
              <a:ext cx="1198832" cy="1200858"/>
            </a:xfrm>
            <a:custGeom>
              <a:rect b="b" l="l" r="r" t="t"/>
              <a:pathLst>
                <a:path extrusionOk="0" h="20152" w="20118">
                  <a:moveTo>
                    <a:pt x="10059" y="1141"/>
                  </a:moveTo>
                  <a:cubicBezTo>
                    <a:pt x="15036" y="1141"/>
                    <a:pt x="19046" y="5150"/>
                    <a:pt x="19046" y="10128"/>
                  </a:cubicBezTo>
                  <a:cubicBezTo>
                    <a:pt x="19046" y="15105"/>
                    <a:pt x="15036" y="19115"/>
                    <a:pt x="10059" y="19115"/>
                  </a:cubicBezTo>
                  <a:cubicBezTo>
                    <a:pt x="5082" y="19115"/>
                    <a:pt x="1072" y="15105"/>
                    <a:pt x="1072" y="10128"/>
                  </a:cubicBezTo>
                  <a:cubicBezTo>
                    <a:pt x="1072" y="5150"/>
                    <a:pt x="5082" y="1141"/>
                    <a:pt x="10059" y="1141"/>
                  </a:cubicBezTo>
                  <a:close/>
                  <a:moveTo>
                    <a:pt x="10059" y="0"/>
                  </a:moveTo>
                  <a:cubicBezTo>
                    <a:pt x="4494" y="0"/>
                    <a:pt x="0" y="4563"/>
                    <a:pt x="0" y="10093"/>
                  </a:cubicBezTo>
                  <a:cubicBezTo>
                    <a:pt x="0" y="15658"/>
                    <a:pt x="4528" y="20152"/>
                    <a:pt x="10059" y="20152"/>
                  </a:cubicBezTo>
                  <a:cubicBezTo>
                    <a:pt x="15624" y="20152"/>
                    <a:pt x="20117" y="15658"/>
                    <a:pt x="20117" y="10093"/>
                  </a:cubicBezTo>
                  <a:cubicBezTo>
                    <a:pt x="20117" y="4494"/>
                    <a:pt x="15589" y="0"/>
                    <a:pt x="1005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43" name="Google Shape;443;p30"/>
          <p:cNvSpPr/>
          <p:nvPr/>
        </p:nvSpPr>
        <p:spPr>
          <a:xfrm flipH="1">
            <a:off x="-146" y="2967725"/>
            <a:ext cx="2602646" cy="2175913"/>
          </a:xfrm>
          <a:custGeom>
            <a:rect b="b" l="l" r="r" t="t"/>
            <a:pathLst>
              <a:path extrusionOk="0" h="42490" w="50823">
                <a:moveTo>
                  <a:pt x="44933" y="0"/>
                </a:moveTo>
                <a:cubicBezTo>
                  <a:pt x="43015" y="0"/>
                  <a:pt x="41094" y="349"/>
                  <a:pt x="39302" y="1030"/>
                </a:cubicBezTo>
                <a:cubicBezTo>
                  <a:pt x="35108" y="2641"/>
                  <a:pt x="31703" y="5985"/>
                  <a:pt x="29728" y="9967"/>
                </a:cubicBezTo>
                <a:cubicBezTo>
                  <a:pt x="27813" y="13827"/>
                  <a:pt x="27053" y="18569"/>
                  <a:pt x="23801" y="21395"/>
                </a:cubicBezTo>
                <a:cubicBezTo>
                  <a:pt x="20609" y="24222"/>
                  <a:pt x="15898" y="24405"/>
                  <a:pt x="12159" y="26472"/>
                </a:cubicBezTo>
                <a:cubicBezTo>
                  <a:pt x="8025" y="28751"/>
                  <a:pt x="5442" y="33037"/>
                  <a:pt x="3101" y="37140"/>
                </a:cubicBezTo>
                <a:lnTo>
                  <a:pt x="1" y="42490"/>
                </a:lnTo>
                <a:lnTo>
                  <a:pt x="50822" y="42490"/>
                </a:lnTo>
                <a:lnTo>
                  <a:pt x="50822" y="1182"/>
                </a:lnTo>
                <a:cubicBezTo>
                  <a:pt x="48967" y="387"/>
                  <a:pt x="46952" y="0"/>
                  <a:pt x="4493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44" name="Google Shape;444;p30"/>
          <p:cNvGrpSpPr/>
          <p:nvPr/>
        </p:nvGrpSpPr>
        <p:grpSpPr>
          <a:xfrm rot="10800000">
            <a:off x="-782740" y="3156888"/>
            <a:ext cx="2891890" cy="2642686"/>
            <a:chOff x="7355300" y="3662050"/>
            <a:chExt cx="2475510" cy="2262186"/>
          </a:xfrm>
        </p:grpSpPr>
        <p:sp>
          <p:nvSpPr>
            <p:cNvPr id="445" name="Google Shape;445;p30"/>
            <p:cNvSpPr/>
            <p:nvPr/>
          </p:nvSpPr>
          <p:spPr>
            <a:xfrm>
              <a:off x="8284492" y="4386693"/>
              <a:ext cx="1546317" cy="1537543"/>
            </a:xfrm>
            <a:custGeom>
              <a:rect b="b" l="l" r="r" t="t"/>
              <a:pathLst>
                <a:path extrusionOk="0" h="30142" w="30314">
                  <a:moveTo>
                    <a:pt x="14935" y="9279"/>
                  </a:moveTo>
                  <a:cubicBezTo>
                    <a:pt x="15274" y="9279"/>
                    <a:pt x="15619" y="9308"/>
                    <a:pt x="15969" y="9368"/>
                  </a:cubicBezTo>
                  <a:cubicBezTo>
                    <a:pt x="18423" y="9817"/>
                    <a:pt x="20394" y="11787"/>
                    <a:pt x="20808" y="14207"/>
                  </a:cubicBezTo>
                  <a:cubicBezTo>
                    <a:pt x="21377" y="17933"/>
                    <a:pt x="18542" y="21139"/>
                    <a:pt x="14990" y="21139"/>
                  </a:cubicBezTo>
                  <a:cubicBezTo>
                    <a:pt x="14654" y="21139"/>
                    <a:pt x="14311" y="21110"/>
                    <a:pt x="13965" y="21051"/>
                  </a:cubicBezTo>
                  <a:cubicBezTo>
                    <a:pt x="11510" y="20636"/>
                    <a:pt x="9506" y="18666"/>
                    <a:pt x="9125" y="16211"/>
                  </a:cubicBezTo>
                  <a:cubicBezTo>
                    <a:pt x="8525" y="12486"/>
                    <a:pt x="11358" y="9279"/>
                    <a:pt x="14935" y="9279"/>
                  </a:cubicBezTo>
                  <a:close/>
                  <a:moveTo>
                    <a:pt x="14172" y="0"/>
                  </a:moveTo>
                  <a:cubicBezTo>
                    <a:pt x="13584" y="0"/>
                    <a:pt x="12997" y="346"/>
                    <a:pt x="12755" y="899"/>
                  </a:cubicBezTo>
                  <a:lnTo>
                    <a:pt x="11856" y="2904"/>
                  </a:lnTo>
                  <a:cubicBezTo>
                    <a:pt x="11752" y="2939"/>
                    <a:pt x="11718" y="2939"/>
                    <a:pt x="11649" y="2939"/>
                  </a:cubicBezTo>
                  <a:lnTo>
                    <a:pt x="9920" y="1694"/>
                  </a:lnTo>
                  <a:cubicBezTo>
                    <a:pt x="9616" y="1485"/>
                    <a:pt x="9291" y="1380"/>
                    <a:pt x="8974" y="1380"/>
                  </a:cubicBezTo>
                  <a:cubicBezTo>
                    <a:pt x="8714" y="1380"/>
                    <a:pt x="8460" y="1450"/>
                    <a:pt x="8227" y="1590"/>
                  </a:cubicBezTo>
                  <a:lnTo>
                    <a:pt x="7466" y="2040"/>
                  </a:lnTo>
                  <a:lnTo>
                    <a:pt x="6740" y="2455"/>
                  </a:lnTo>
                  <a:cubicBezTo>
                    <a:pt x="6222" y="2766"/>
                    <a:pt x="5911" y="3353"/>
                    <a:pt x="5980" y="3975"/>
                  </a:cubicBezTo>
                  <a:lnTo>
                    <a:pt x="6187" y="6049"/>
                  </a:lnTo>
                  <a:lnTo>
                    <a:pt x="5980" y="6257"/>
                  </a:lnTo>
                  <a:lnTo>
                    <a:pt x="3941" y="6049"/>
                  </a:lnTo>
                  <a:cubicBezTo>
                    <a:pt x="3906" y="6047"/>
                    <a:pt x="3871" y="6046"/>
                    <a:pt x="3837" y="6046"/>
                  </a:cubicBezTo>
                  <a:cubicBezTo>
                    <a:pt x="3254" y="6046"/>
                    <a:pt x="2713" y="6320"/>
                    <a:pt x="2420" y="6810"/>
                  </a:cubicBezTo>
                  <a:lnTo>
                    <a:pt x="2005" y="7570"/>
                  </a:lnTo>
                  <a:lnTo>
                    <a:pt x="1556" y="8296"/>
                  </a:lnTo>
                  <a:cubicBezTo>
                    <a:pt x="1245" y="8815"/>
                    <a:pt x="1314" y="9506"/>
                    <a:pt x="1659" y="9990"/>
                  </a:cubicBezTo>
                  <a:lnTo>
                    <a:pt x="2835" y="11580"/>
                  </a:lnTo>
                  <a:cubicBezTo>
                    <a:pt x="2765" y="11753"/>
                    <a:pt x="2731" y="11822"/>
                    <a:pt x="2696" y="12064"/>
                  </a:cubicBezTo>
                  <a:lnTo>
                    <a:pt x="933" y="12824"/>
                  </a:lnTo>
                  <a:cubicBezTo>
                    <a:pt x="346" y="13101"/>
                    <a:pt x="0" y="13654"/>
                    <a:pt x="0" y="14241"/>
                  </a:cubicBezTo>
                  <a:lnTo>
                    <a:pt x="0" y="15105"/>
                  </a:lnTo>
                  <a:lnTo>
                    <a:pt x="0" y="15970"/>
                  </a:lnTo>
                  <a:cubicBezTo>
                    <a:pt x="0" y="16592"/>
                    <a:pt x="346" y="17145"/>
                    <a:pt x="933" y="17421"/>
                  </a:cubicBezTo>
                  <a:lnTo>
                    <a:pt x="2662" y="18182"/>
                  </a:lnTo>
                  <a:cubicBezTo>
                    <a:pt x="2696" y="18389"/>
                    <a:pt x="2731" y="18527"/>
                    <a:pt x="2835" y="18735"/>
                  </a:cubicBezTo>
                  <a:lnTo>
                    <a:pt x="1728" y="20221"/>
                  </a:lnTo>
                  <a:cubicBezTo>
                    <a:pt x="1383" y="20739"/>
                    <a:pt x="1348" y="21396"/>
                    <a:pt x="1659" y="21915"/>
                  </a:cubicBezTo>
                  <a:lnTo>
                    <a:pt x="2074" y="22641"/>
                  </a:lnTo>
                  <a:lnTo>
                    <a:pt x="2523" y="23366"/>
                  </a:lnTo>
                  <a:cubicBezTo>
                    <a:pt x="2819" y="23859"/>
                    <a:pt x="3364" y="24164"/>
                    <a:pt x="3921" y="24164"/>
                  </a:cubicBezTo>
                  <a:cubicBezTo>
                    <a:pt x="3950" y="24164"/>
                    <a:pt x="3980" y="24163"/>
                    <a:pt x="4010" y="24161"/>
                  </a:cubicBezTo>
                  <a:lnTo>
                    <a:pt x="5842" y="23989"/>
                  </a:lnTo>
                  <a:cubicBezTo>
                    <a:pt x="6015" y="24161"/>
                    <a:pt x="6153" y="24334"/>
                    <a:pt x="6326" y="24438"/>
                  </a:cubicBezTo>
                  <a:lnTo>
                    <a:pt x="6153" y="26235"/>
                  </a:lnTo>
                  <a:cubicBezTo>
                    <a:pt x="6118" y="26823"/>
                    <a:pt x="6395" y="27445"/>
                    <a:pt x="6913" y="27722"/>
                  </a:cubicBezTo>
                  <a:lnTo>
                    <a:pt x="7674" y="28171"/>
                  </a:lnTo>
                  <a:lnTo>
                    <a:pt x="8400" y="28586"/>
                  </a:lnTo>
                  <a:cubicBezTo>
                    <a:pt x="8638" y="28729"/>
                    <a:pt x="8914" y="28799"/>
                    <a:pt x="9189" y="28799"/>
                  </a:cubicBezTo>
                  <a:cubicBezTo>
                    <a:pt x="9511" y="28799"/>
                    <a:pt x="9832" y="28703"/>
                    <a:pt x="10093" y="28517"/>
                  </a:cubicBezTo>
                  <a:lnTo>
                    <a:pt x="11545" y="27480"/>
                  </a:lnTo>
                  <a:cubicBezTo>
                    <a:pt x="11752" y="27514"/>
                    <a:pt x="11994" y="27618"/>
                    <a:pt x="12236" y="27652"/>
                  </a:cubicBezTo>
                  <a:lnTo>
                    <a:pt x="12962" y="29242"/>
                  </a:lnTo>
                  <a:cubicBezTo>
                    <a:pt x="13239" y="29796"/>
                    <a:pt x="13792" y="30141"/>
                    <a:pt x="14414" y="30141"/>
                  </a:cubicBezTo>
                  <a:lnTo>
                    <a:pt x="16142" y="30141"/>
                  </a:lnTo>
                  <a:cubicBezTo>
                    <a:pt x="16730" y="30141"/>
                    <a:pt x="17283" y="29796"/>
                    <a:pt x="17559" y="29242"/>
                  </a:cubicBezTo>
                  <a:lnTo>
                    <a:pt x="18320" y="27549"/>
                  </a:lnTo>
                  <a:cubicBezTo>
                    <a:pt x="18562" y="27514"/>
                    <a:pt x="18700" y="27445"/>
                    <a:pt x="18942" y="27376"/>
                  </a:cubicBezTo>
                  <a:lnTo>
                    <a:pt x="20394" y="28413"/>
                  </a:lnTo>
                  <a:cubicBezTo>
                    <a:pt x="20687" y="28608"/>
                    <a:pt x="21024" y="28715"/>
                    <a:pt x="21355" y="28715"/>
                  </a:cubicBezTo>
                  <a:cubicBezTo>
                    <a:pt x="21610" y="28715"/>
                    <a:pt x="21862" y="28652"/>
                    <a:pt x="22087" y="28517"/>
                  </a:cubicBezTo>
                  <a:lnTo>
                    <a:pt x="22813" y="28067"/>
                  </a:lnTo>
                  <a:lnTo>
                    <a:pt x="23574" y="27652"/>
                  </a:lnTo>
                  <a:cubicBezTo>
                    <a:pt x="24092" y="27341"/>
                    <a:pt x="24369" y="26754"/>
                    <a:pt x="24334" y="26132"/>
                  </a:cubicBezTo>
                  <a:lnTo>
                    <a:pt x="24161" y="24196"/>
                  </a:lnTo>
                  <a:lnTo>
                    <a:pt x="24507" y="23850"/>
                  </a:lnTo>
                  <a:lnTo>
                    <a:pt x="26408" y="24023"/>
                  </a:lnTo>
                  <a:cubicBezTo>
                    <a:pt x="26438" y="24025"/>
                    <a:pt x="26467" y="24026"/>
                    <a:pt x="26497" y="24026"/>
                  </a:cubicBezTo>
                  <a:cubicBezTo>
                    <a:pt x="27058" y="24026"/>
                    <a:pt x="27633" y="23720"/>
                    <a:pt x="27929" y="23228"/>
                  </a:cubicBezTo>
                  <a:lnTo>
                    <a:pt x="28344" y="22502"/>
                  </a:lnTo>
                  <a:lnTo>
                    <a:pt x="28793" y="21776"/>
                  </a:lnTo>
                  <a:cubicBezTo>
                    <a:pt x="29070" y="21258"/>
                    <a:pt x="29035" y="20567"/>
                    <a:pt x="28689" y="20083"/>
                  </a:cubicBezTo>
                  <a:lnTo>
                    <a:pt x="27480" y="18389"/>
                  </a:lnTo>
                  <a:cubicBezTo>
                    <a:pt x="27514" y="18285"/>
                    <a:pt x="27514" y="18182"/>
                    <a:pt x="27583" y="18043"/>
                  </a:cubicBezTo>
                  <a:lnTo>
                    <a:pt x="29381" y="17248"/>
                  </a:lnTo>
                  <a:cubicBezTo>
                    <a:pt x="29934" y="16972"/>
                    <a:pt x="30314" y="16419"/>
                    <a:pt x="30314" y="15797"/>
                  </a:cubicBezTo>
                  <a:lnTo>
                    <a:pt x="30314" y="14933"/>
                  </a:lnTo>
                  <a:lnTo>
                    <a:pt x="30314" y="14068"/>
                  </a:lnTo>
                  <a:cubicBezTo>
                    <a:pt x="30314" y="13481"/>
                    <a:pt x="29968" y="12928"/>
                    <a:pt x="29381" y="12651"/>
                  </a:cubicBezTo>
                  <a:lnTo>
                    <a:pt x="27307" y="11822"/>
                  </a:lnTo>
                  <a:cubicBezTo>
                    <a:pt x="27272" y="11753"/>
                    <a:pt x="27272" y="11718"/>
                    <a:pt x="27272" y="11614"/>
                  </a:cubicBezTo>
                  <a:lnTo>
                    <a:pt x="28516" y="9886"/>
                  </a:lnTo>
                  <a:cubicBezTo>
                    <a:pt x="28862" y="9368"/>
                    <a:pt x="28931" y="8711"/>
                    <a:pt x="28620" y="8192"/>
                  </a:cubicBezTo>
                  <a:lnTo>
                    <a:pt x="28171" y="7467"/>
                  </a:lnTo>
                  <a:lnTo>
                    <a:pt x="27756" y="6741"/>
                  </a:lnTo>
                  <a:cubicBezTo>
                    <a:pt x="27461" y="6248"/>
                    <a:pt x="26916" y="5943"/>
                    <a:pt x="26329" y="5943"/>
                  </a:cubicBezTo>
                  <a:cubicBezTo>
                    <a:pt x="26298" y="5943"/>
                    <a:pt x="26267" y="5944"/>
                    <a:pt x="26235" y="5946"/>
                  </a:cubicBezTo>
                  <a:lnTo>
                    <a:pt x="23988" y="6188"/>
                  </a:lnTo>
                  <a:lnTo>
                    <a:pt x="23885" y="6084"/>
                  </a:lnTo>
                  <a:lnTo>
                    <a:pt x="24127" y="3941"/>
                  </a:lnTo>
                  <a:cubicBezTo>
                    <a:pt x="24161" y="3319"/>
                    <a:pt x="23850" y="2731"/>
                    <a:pt x="23332" y="2420"/>
                  </a:cubicBezTo>
                  <a:lnTo>
                    <a:pt x="22606" y="1971"/>
                  </a:lnTo>
                  <a:lnTo>
                    <a:pt x="21880" y="1556"/>
                  </a:lnTo>
                  <a:cubicBezTo>
                    <a:pt x="21641" y="1413"/>
                    <a:pt x="21366" y="1343"/>
                    <a:pt x="21091" y="1343"/>
                  </a:cubicBezTo>
                  <a:cubicBezTo>
                    <a:pt x="20769" y="1343"/>
                    <a:pt x="20447" y="1439"/>
                    <a:pt x="20186" y="1625"/>
                  </a:cubicBezTo>
                  <a:lnTo>
                    <a:pt x="18354" y="2939"/>
                  </a:lnTo>
                  <a:cubicBezTo>
                    <a:pt x="18320" y="2939"/>
                    <a:pt x="18285" y="2904"/>
                    <a:pt x="18251" y="2904"/>
                  </a:cubicBezTo>
                  <a:lnTo>
                    <a:pt x="17317" y="899"/>
                  </a:lnTo>
                  <a:cubicBezTo>
                    <a:pt x="17075" y="346"/>
                    <a:pt x="16522" y="0"/>
                    <a:pt x="1590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30"/>
            <p:cNvSpPr/>
            <p:nvPr/>
          </p:nvSpPr>
          <p:spPr>
            <a:xfrm>
              <a:off x="8534848" y="4647658"/>
              <a:ext cx="1026219" cy="1027954"/>
            </a:xfrm>
            <a:custGeom>
              <a:rect b="b" l="l" r="r" t="t"/>
              <a:pathLst>
                <a:path extrusionOk="0" h="20152" w="20118">
                  <a:moveTo>
                    <a:pt x="10059" y="1141"/>
                  </a:moveTo>
                  <a:cubicBezTo>
                    <a:pt x="15036" y="1141"/>
                    <a:pt x="19046" y="5150"/>
                    <a:pt x="19046" y="10128"/>
                  </a:cubicBezTo>
                  <a:cubicBezTo>
                    <a:pt x="19046" y="15105"/>
                    <a:pt x="15036" y="19115"/>
                    <a:pt x="10059" y="19115"/>
                  </a:cubicBezTo>
                  <a:cubicBezTo>
                    <a:pt x="5082" y="19115"/>
                    <a:pt x="1072" y="15105"/>
                    <a:pt x="1072" y="10128"/>
                  </a:cubicBezTo>
                  <a:cubicBezTo>
                    <a:pt x="1072" y="5150"/>
                    <a:pt x="5082" y="1141"/>
                    <a:pt x="10059" y="1141"/>
                  </a:cubicBezTo>
                  <a:close/>
                  <a:moveTo>
                    <a:pt x="10059" y="0"/>
                  </a:moveTo>
                  <a:cubicBezTo>
                    <a:pt x="4494" y="0"/>
                    <a:pt x="0" y="4563"/>
                    <a:pt x="0" y="10093"/>
                  </a:cubicBezTo>
                  <a:cubicBezTo>
                    <a:pt x="0" y="15658"/>
                    <a:pt x="4528" y="20152"/>
                    <a:pt x="10059" y="20152"/>
                  </a:cubicBezTo>
                  <a:cubicBezTo>
                    <a:pt x="15624" y="20152"/>
                    <a:pt x="20117" y="15658"/>
                    <a:pt x="20117" y="10093"/>
                  </a:cubicBezTo>
                  <a:cubicBezTo>
                    <a:pt x="20117" y="4494"/>
                    <a:pt x="15589" y="0"/>
                    <a:pt x="1005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30"/>
            <p:cNvSpPr/>
            <p:nvPr/>
          </p:nvSpPr>
          <p:spPr>
            <a:xfrm>
              <a:off x="7355300" y="3662050"/>
              <a:ext cx="1179606" cy="1183126"/>
            </a:xfrm>
            <a:custGeom>
              <a:rect b="b" l="l" r="r" t="t"/>
              <a:pathLst>
                <a:path extrusionOk="0" h="23194" w="23125">
                  <a:moveTo>
                    <a:pt x="11528" y="7193"/>
                  </a:moveTo>
                  <a:cubicBezTo>
                    <a:pt x="11782" y="7193"/>
                    <a:pt x="12042" y="7215"/>
                    <a:pt x="12306" y="7259"/>
                  </a:cubicBezTo>
                  <a:cubicBezTo>
                    <a:pt x="14172" y="7535"/>
                    <a:pt x="15693" y="9056"/>
                    <a:pt x="15969" y="10923"/>
                  </a:cubicBezTo>
                  <a:cubicBezTo>
                    <a:pt x="16444" y="13707"/>
                    <a:pt x="14283" y="16173"/>
                    <a:pt x="11555" y="16173"/>
                  </a:cubicBezTo>
                  <a:cubicBezTo>
                    <a:pt x="11302" y="16173"/>
                    <a:pt x="11045" y="16151"/>
                    <a:pt x="10785" y="16108"/>
                  </a:cubicBezTo>
                  <a:cubicBezTo>
                    <a:pt x="8953" y="15796"/>
                    <a:pt x="7432" y="14276"/>
                    <a:pt x="7121" y="12444"/>
                  </a:cubicBezTo>
                  <a:cubicBezTo>
                    <a:pt x="6647" y="9631"/>
                    <a:pt x="8803" y="7193"/>
                    <a:pt x="11528" y="7193"/>
                  </a:cubicBezTo>
                  <a:close/>
                  <a:moveTo>
                    <a:pt x="10888" y="0"/>
                  </a:moveTo>
                  <a:cubicBezTo>
                    <a:pt x="10404" y="0"/>
                    <a:pt x="9990" y="242"/>
                    <a:pt x="9817" y="692"/>
                  </a:cubicBezTo>
                  <a:lnTo>
                    <a:pt x="9126" y="2178"/>
                  </a:lnTo>
                  <a:cubicBezTo>
                    <a:pt x="9056" y="2178"/>
                    <a:pt x="9022" y="2212"/>
                    <a:pt x="8953" y="2212"/>
                  </a:cubicBezTo>
                  <a:lnTo>
                    <a:pt x="7639" y="1383"/>
                  </a:lnTo>
                  <a:cubicBezTo>
                    <a:pt x="7430" y="1231"/>
                    <a:pt x="7179" y="1152"/>
                    <a:pt x="6933" y="1152"/>
                  </a:cubicBezTo>
                  <a:cubicBezTo>
                    <a:pt x="6731" y="1152"/>
                    <a:pt x="6532" y="1205"/>
                    <a:pt x="6360" y="1314"/>
                  </a:cubicBezTo>
                  <a:lnTo>
                    <a:pt x="5773" y="1659"/>
                  </a:lnTo>
                  <a:lnTo>
                    <a:pt x="5220" y="2005"/>
                  </a:lnTo>
                  <a:cubicBezTo>
                    <a:pt x="4840" y="2247"/>
                    <a:pt x="4563" y="2696"/>
                    <a:pt x="4632" y="3180"/>
                  </a:cubicBezTo>
                  <a:lnTo>
                    <a:pt x="4805" y="4770"/>
                  </a:lnTo>
                  <a:lnTo>
                    <a:pt x="4632" y="4943"/>
                  </a:lnTo>
                  <a:lnTo>
                    <a:pt x="3077" y="4770"/>
                  </a:lnTo>
                  <a:cubicBezTo>
                    <a:pt x="3042" y="4768"/>
                    <a:pt x="3008" y="4767"/>
                    <a:pt x="2974" y="4767"/>
                  </a:cubicBezTo>
                  <a:cubicBezTo>
                    <a:pt x="2530" y="4767"/>
                    <a:pt x="2126" y="4975"/>
                    <a:pt x="1901" y="5392"/>
                  </a:cubicBezTo>
                  <a:lnTo>
                    <a:pt x="1556" y="5945"/>
                  </a:lnTo>
                  <a:lnTo>
                    <a:pt x="1210" y="6498"/>
                  </a:lnTo>
                  <a:cubicBezTo>
                    <a:pt x="1003" y="6913"/>
                    <a:pt x="1003" y="7432"/>
                    <a:pt x="1245" y="7812"/>
                  </a:cubicBezTo>
                  <a:lnTo>
                    <a:pt x="2109" y="9022"/>
                  </a:lnTo>
                  <a:cubicBezTo>
                    <a:pt x="2074" y="9160"/>
                    <a:pt x="2074" y="9229"/>
                    <a:pt x="2040" y="9367"/>
                  </a:cubicBezTo>
                  <a:lnTo>
                    <a:pt x="692" y="9955"/>
                  </a:lnTo>
                  <a:cubicBezTo>
                    <a:pt x="242" y="10128"/>
                    <a:pt x="0" y="10577"/>
                    <a:pt x="0" y="11061"/>
                  </a:cubicBezTo>
                  <a:lnTo>
                    <a:pt x="0" y="11683"/>
                  </a:lnTo>
                  <a:lnTo>
                    <a:pt x="0" y="12340"/>
                  </a:lnTo>
                  <a:cubicBezTo>
                    <a:pt x="0" y="12824"/>
                    <a:pt x="242" y="13239"/>
                    <a:pt x="692" y="13411"/>
                  </a:cubicBezTo>
                  <a:lnTo>
                    <a:pt x="1971" y="14034"/>
                  </a:lnTo>
                  <a:cubicBezTo>
                    <a:pt x="2040" y="14206"/>
                    <a:pt x="2074" y="14276"/>
                    <a:pt x="2109" y="14448"/>
                  </a:cubicBezTo>
                  <a:lnTo>
                    <a:pt x="1279" y="15589"/>
                  </a:lnTo>
                  <a:cubicBezTo>
                    <a:pt x="1037" y="15969"/>
                    <a:pt x="1003" y="16488"/>
                    <a:pt x="1245" y="16868"/>
                  </a:cubicBezTo>
                  <a:lnTo>
                    <a:pt x="1590" y="17456"/>
                  </a:lnTo>
                  <a:lnTo>
                    <a:pt x="1901" y="18009"/>
                  </a:lnTo>
                  <a:cubicBezTo>
                    <a:pt x="2087" y="18349"/>
                    <a:pt x="2495" y="18607"/>
                    <a:pt x="2926" y="18607"/>
                  </a:cubicBezTo>
                  <a:cubicBezTo>
                    <a:pt x="2976" y="18607"/>
                    <a:pt x="3026" y="18603"/>
                    <a:pt x="3077" y="18596"/>
                  </a:cubicBezTo>
                  <a:lnTo>
                    <a:pt x="4459" y="18493"/>
                  </a:lnTo>
                  <a:lnTo>
                    <a:pt x="4805" y="18838"/>
                  </a:lnTo>
                  <a:lnTo>
                    <a:pt x="4667" y="20152"/>
                  </a:lnTo>
                  <a:cubicBezTo>
                    <a:pt x="4632" y="20636"/>
                    <a:pt x="4840" y="21085"/>
                    <a:pt x="5254" y="21327"/>
                  </a:cubicBezTo>
                  <a:lnTo>
                    <a:pt x="5842" y="21673"/>
                  </a:lnTo>
                  <a:lnTo>
                    <a:pt x="6395" y="22018"/>
                  </a:lnTo>
                  <a:cubicBezTo>
                    <a:pt x="6578" y="22118"/>
                    <a:pt x="6792" y="22170"/>
                    <a:pt x="7008" y="22170"/>
                  </a:cubicBezTo>
                  <a:cubicBezTo>
                    <a:pt x="7242" y="22170"/>
                    <a:pt x="7476" y="22109"/>
                    <a:pt x="7674" y="21984"/>
                  </a:cubicBezTo>
                  <a:lnTo>
                    <a:pt x="8814" y="21154"/>
                  </a:lnTo>
                  <a:lnTo>
                    <a:pt x="9333" y="21292"/>
                  </a:lnTo>
                  <a:lnTo>
                    <a:pt x="9886" y="22502"/>
                  </a:lnTo>
                  <a:cubicBezTo>
                    <a:pt x="10059" y="22917"/>
                    <a:pt x="10508" y="23193"/>
                    <a:pt x="10958" y="23193"/>
                  </a:cubicBezTo>
                  <a:lnTo>
                    <a:pt x="12271" y="23193"/>
                  </a:lnTo>
                  <a:cubicBezTo>
                    <a:pt x="12755" y="23193"/>
                    <a:pt x="13170" y="22917"/>
                    <a:pt x="13343" y="22502"/>
                  </a:cubicBezTo>
                  <a:lnTo>
                    <a:pt x="13896" y="21189"/>
                  </a:lnTo>
                  <a:cubicBezTo>
                    <a:pt x="14068" y="21154"/>
                    <a:pt x="14207" y="21119"/>
                    <a:pt x="14379" y="21085"/>
                  </a:cubicBezTo>
                  <a:lnTo>
                    <a:pt x="15520" y="21880"/>
                  </a:lnTo>
                  <a:cubicBezTo>
                    <a:pt x="15729" y="22032"/>
                    <a:pt x="15980" y="22111"/>
                    <a:pt x="16227" y="22111"/>
                  </a:cubicBezTo>
                  <a:cubicBezTo>
                    <a:pt x="16429" y="22111"/>
                    <a:pt x="16628" y="22058"/>
                    <a:pt x="16799" y="21949"/>
                  </a:cubicBezTo>
                  <a:lnTo>
                    <a:pt x="17352" y="21603"/>
                  </a:lnTo>
                  <a:lnTo>
                    <a:pt x="17905" y="21258"/>
                  </a:lnTo>
                  <a:cubicBezTo>
                    <a:pt x="18320" y="21016"/>
                    <a:pt x="18562" y="20566"/>
                    <a:pt x="18527" y="20083"/>
                  </a:cubicBezTo>
                  <a:lnTo>
                    <a:pt x="18389" y="18596"/>
                  </a:lnTo>
                  <a:lnTo>
                    <a:pt x="18666" y="18354"/>
                  </a:lnTo>
                  <a:lnTo>
                    <a:pt x="20083" y="18493"/>
                  </a:lnTo>
                  <a:cubicBezTo>
                    <a:pt x="20117" y="18495"/>
                    <a:pt x="20152" y="18496"/>
                    <a:pt x="20185" y="18496"/>
                  </a:cubicBezTo>
                  <a:cubicBezTo>
                    <a:pt x="20625" y="18496"/>
                    <a:pt x="21001" y="18288"/>
                    <a:pt x="21258" y="17870"/>
                  </a:cubicBezTo>
                  <a:lnTo>
                    <a:pt x="21604" y="17317"/>
                  </a:lnTo>
                  <a:lnTo>
                    <a:pt x="21915" y="16764"/>
                  </a:lnTo>
                  <a:cubicBezTo>
                    <a:pt x="22122" y="16350"/>
                    <a:pt x="22122" y="15831"/>
                    <a:pt x="21846" y="15451"/>
                  </a:cubicBezTo>
                  <a:lnTo>
                    <a:pt x="20947" y="14206"/>
                  </a:lnTo>
                  <a:cubicBezTo>
                    <a:pt x="20981" y="14068"/>
                    <a:pt x="20981" y="14034"/>
                    <a:pt x="21051" y="13930"/>
                  </a:cubicBezTo>
                  <a:lnTo>
                    <a:pt x="22433" y="13308"/>
                  </a:lnTo>
                  <a:cubicBezTo>
                    <a:pt x="22848" y="13135"/>
                    <a:pt x="23124" y="12686"/>
                    <a:pt x="23124" y="12202"/>
                  </a:cubicBezTo>
                  <a:lnTo>
                    <a:pt x="23124" y="11580"/>
                  </a:lnTo>
                  <a:lnTo>
                    <a:pt x="23124" y="10888"/>
                  </a:lnTo>
                  <a:cubicBezTo>
                    <a:pt x="23124" y="10404"/>
                    <a:pt x="22848" y="9955"/>
                    <a:pt x="22433" y="9782"/>
                  </a:cubicBezTo>
                  <a:lnTo>
                    <a:pt x="20912" y="9091"/>
                  </a:lnTo>
                  <a:cubicBezTo>
                    <a:pt x="20912" y="9022"/>
                    <a:pt x="20878" y="9022"/>
                    <a:pt x="20878" y="8918"/>
                  </a:cubicBezTo>
                  <a:lnTo>
                    <a:pt x="21811" y="7639"/>
                  </a:lnTo>
                  <a:cubicBezTo>
                    <a:pt x="22088" y="7259"/>
                    <a:pt x="22122" y="6740"/>
                    <a:pt x="21846" y="6326"/>
                  </a:cubicBezTo>
                  <a:lnTo>
                    <a:pt x="21500" y="5773"/>
                  </a:lnTo>
                  <a:lnTo>
                    <a:pt x="21154" y="5220"/>
                  </a:lnTo>
                  <a:cubicBezTo>
                    <a:pt x="20960" y="4831"/>
                    <a:pt x="20523" y="4594"/>
                    <a:pt x="20099" y="4594"/>
                  </a:cubicBezTo>
                  <a:cubicBezTo>
                    <a:pt x="20071" y="4594"/>
                    <a:pt x="20042" y="4595"/>
                    <a:pt x="20014" y="4597"/>
                  </a:cubicBezTo>
                  <a:lnTo>
                    <a:pt x="18320" y="4770"/>
                  </a:lnTo>
                  <a:lnTo>
                    <a:pt x="18216" y="4701"/>
                  </a:lnTo>
                  <a:lnTo>
                    <a:pt x="18389" y="3042"/>
                  </a:lnTo>
                  <a:cubicBezTo>
                    <a:pt x="18458" y="2593"/>
                    <a:pt x="18216" y="2143"/>
                    <a:pt x="17801" y="1867"/>
                  </a:cubicBezTo>
                  <a:lnTo>
                    <a:pt x="17248" y="1556"/>
                  </a:lnTo>
                  <a:lnTo>
                    <a:pt x="16661" y="1210"/>
                  </a:lnTo>
                  <a:cubicBezTo>
                    <a:pt x="16477" y="1093"/>
                    <a:pt x="16261" y="1033"/>
                    <a:pt x="16044" y="1033"/>
                  </a:cubicBezTo>
                  <a:cubicBezTo>
                    <a:pt x="15812" y="1033"/>
                    <a:pt x="15578" y="1102"/>
                    <a:pt x="15382" y="1245"/>
                  </a:cubicBezTo>
                  <a:lnTo>
                    <a:pt x="13999" y="2212"/>
                  </a:lnTo>
                  <a:cubicBezTo>
                    <a:pt x="13965" y="2212"/>
                    <a:pt x="13965" y="2212"/>
                    <a:pt x="13896" y="2178"/>
                  </a:cubicBezTo>
                  <a:lnTo>
                    <a:pt x="13204" y="692"/>
                  </a:lnTo>
                  <a:cubicBezTo>
                    <a:pt x="13031" y="242"/>
                    <a:pt x="12617" y="0"/>
                    <a:pt x="1213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30"/>
            <p:cNvSpPr/>
            <p:nvPr/>
          </p:nvSpPr>
          <p:spPr>
            <a:xfrm>
              <a:off x="7552758" y="3868333"/>
              <a:ext cx="781167" cy="781116"/>
            </a:xfrm>
            <a:custGeom>
              <a:rect b="b" l="l" r="r" t="t"/>
              <a:pathLst>
                <a:path extrusionOk="0" h="15313" w="15314">
                  <a:moveTo>
                    <a:pt x="7674" y="830"/>
                  </a:moveTo>
                  <a:cubicBezTo>
                    <a:pt x="11407" y="830"/>
                    <a:pt x="14483" y="3872"/>
                    <a:pt x="14483" y="7639"/>
                  </a:cubicBezTo>
                  <a:cubicBezTo>
                    <a:pt x="14483" y="11407"/>
                    <a:pt x="11407" y="14483"/>
                    <a:pt x="7674" y="14483"/>
                  </a:cubicBezTo>
                  <a:cubicBezTo>
                    <a:pt x="3907" y="14483"/>
                    <a:pt x="830" y="11407"/>
                    <a:pt x="830" y="7639"/>
                  </a:cubicBezTo>
                  <a:cubicBezTo>
                    <a:pt x="830" y="3872"/>
                    <a:pt x="3907" y="830"/>
                    <a:pt x="7674" y="830"/>
                  </a:cubicBezTo>
                  <a:close/>
                  <a:moveTo>
                    <a:pt x="7674" y="0"/>
                  </a:moveTo>
                  <a:cubicBezTo>
                    <a:pt x="3423" y="0"/>
                    <a:pt x="1" y="3422"/>
                    <a:pt x="1" y="7639"/>
                  </a:cubicBezTo>
                  <a:cubicBezTo>
                    <a:pt x="1" y="11891"/>
                    <a:pt x="3423" y="15313"/>
                    <a:pt x="7674" y="15313"/>
                  </a:cubicBezTo>
                  <a:cubicBezTo>
                    <a:pt x="11891" y="15313"/>
                    <a:pt x="15313" y="11856"/>
                    <a:pt x="15313" y="7639"/>
                  </a:cubicBezTo>
                  <a:cubicBezTo>
                    <a:pt x="15313" y="3422"/>
                    <a:pt x="11891" y="0"/>
                    <a:pt x="767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49" name="Google Shape;449;p30"/>
          <p:cNvSpPr txBox="1"/>
          <p:nvPr>
            <p:ph hasCustomPrompt="1" type="title"/>
          </p:nvPr>
        </p:nvSpPr>
        <p:spPr>
          <a:xfrm>
            <a:off x="1683000" y="540000"/>
            <a:ext cx="5778000" cy="846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200"/>
              <a:buNone/>
              <a:defRPr b="1" sz="6200">
                <a:solidFill>
                  <a:schemeClr val="accent5"/>
                </a:solidFill>
              </a:defRPr>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450" name="Google Shape;450;p30"/>
          <p:cNvSpPr txBox="1"/>
          <p:nvPr>
            <p:ph idx="1" type="subTitle"/>
          </p:nvPr>
        </p:nvSpPr>
        <p:spPr>
          <a:xfrm>
            <a:off x="1683000" y="1386000"/>
            <a:ext cx="5778000" cy="3384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600"/>
              <a:buFont typeface="Montserrat"/>
              <a:buNone/>
              <a:defRPr sz="1600">
                <a:solidFill>
                  <a:schemeClr val="accent6"/>
                </a:solidFill>
                <a:latin typeface="Montserrat"/>
                <a:ea typeface="Montserrat"/>
                <a:cs typeface="Montserrat"/>
                <a:sym typeface="Montserrat"/>
              </a:defRPr>
            </a:lvl1pPr>
            <a:lvl2pPr lvl="1" rtl="0" algn="ctr">
              <a:lnSpc>
                <a:spcPct val="100000"/>
              </a:lnSpc>
              <a:spcBef>
                <a:spcPts val="0"/>
              </a:spcBef>
              <a:spcAft>
                <a:spcPts val="0"/>
              </a:spcAft>
              <a:buClr>
                <a:schemeClr val="dk1"/>
              </a:buClr>
              <a:buSzPts val="1600"/>
              <a:buFont typeface="Montserrat"/>
              <a:buNone/>
              <a:defRPr sz="1600">
                <a:solidFill>
                  <a:schemeClr val="dk1"/>
                </a:solidFill>
                <a:latin typeface="Montserrat"/>
                <a:ea typeface="Montserrat"/>
                <a:cs typeface="Montserrat"/>
                <a:sym typeface="Montserrat"/>
              </a:defRPr>
            </a:lvl2pPr>
            <a:lvl3pPr lvl="2" rtl="0" algn="ctr">
              <a:lnSpc>
                <a:spcPct val="100000"/>
              </a:lnSpc>
              <a:spcBef>
                <a:spcPts val="0"/>
              </a:spcBef>
              <a:spcAft>
                <a:spcPts val="0"/>
              </a:spcAft>
              <a:buClr>
                <a:schemeClr val="dk1"/>
              </a:buClr>
              <a:buSzPts val="1600"/>
              <a:buFont typeface="Montserrat"/>
              <a:buNone/>
              <a:defRPr sz="1600">
                <a:solidFill>
                  <a:schemeClr val="dk1"/>
                </a:solidFill>
                <a:latin typeface="Montserrat"/>
                <a:ea typeface="Montserrat"/>
                <a:cs typeface="Montserrat"/>
                <a:sym typeface="Montserrat"/>
              </a:defRPr>
            </a:lvl3pPr>
            <a:lvl4pPr lvl="3" rtl="0" algn="ctr">
              <a:lnSpc>
                <a:spcPct val="100000"/>
              </a:lnSpc>
              <a:spcBef>
                <a:spcPts val="0"/>
              </a:spcBef>
              <a:spcAft>
                <a:spcPts val="0"/>
              </a:spcAft>
              <a:buClr>
                <a:schemeClr val="dk1"/>
              </a:buClr>
              <a:buSzPts val="1600"/>
              <a:buFont typeface="Montserrat"/>
              <a:buNone/>
              <a:defRPr sz="1600">
                <a:solidFill>
                  <a:schemeClr val="dk1"/>
                </a:solidFill>
                <a:latin typeface="Montserrat"/>
                <a:ea typeface="Montserrat"/>
                <a:cs typeface="Montserrat"/>
                <a:sym typeface="Montserrat"/>
              </a:defRPr>
            </a:lvl4pPr>
            <a:lvl5pPr lvl="4" rtl="0" algn="ctr">
              <a:lnSpc>
                <a:spcPct val="100000"/>
              </a:lnSpc>
              <a:spcBef>
                <a:spcPts val="0"/>
              </a:spcBef>
              <a:spcAft>
                <a:spcPts val="0"/>
              </a:spcAft>
              <a:buClr>
                <a:schemeClr val="dk1"/>
              </a:buClr>
              <a:buSzPts val="1600"/>
              <a:buFont typeface="Montserrat"/>
              <a:buNone/>
              <a:defRPr sz="1600">
                <a:solidFill>
                  <a:schemeClr val="dk1"/>
                </a:solidFill>
                <a:latin typeface="Montserrat"/>
                <a:ea typeface="Montserrat"/>
                <a:cs typeface="Montserrat"/>
                <a:sym typeface="Montserrat"/>
              </a:defRPr>
            </a:lvl5pPr>
            <a:lvl6pPr lvl="5" rtl="0" algn="ctr">
              <a:lnSpc>
                <a:spcPct val="100000"/>
              </a:lnSpc>
              <a:spcBef>
                <a:spcPts val="0"/>
              </a:spcBef>
              <a:spcAft>
                <a:spcPts val="0"/>
              </a:spcAft>
              <a:buClr>
                <a:schemeClr val="dk1"/>
              </a:buClr>
              <a:buSzPts val="1600"/>
              <a:buFont typeface="Montserrat"/>
              <a:buNone/>
              <a:defRPr sz="1600">
                <a:solidFill>
                  <a:schemeClr val="dk1"/>
                </a:solidFill>
                <a:latin typeface="Montserrat"/>
                <a:ea typeface="Montserrat"/>
                <a:cs typeface="Montserrat"/>
                <a:sym typeface="Montserrat"/>
              </a:defRPr>
            </a:lvl6pPr>
            <a:lvl7pPr lvl="6" rtl="0" algn="ctr">
              <a:lnSpc>
                <a:spcPct val="100000"/>
              </a:lnSpc>
              <a:spcBef>
                <a:spcPts val="0"/>
              </a:spcBef>
              <a:spcAft>
                <a:spcPts val="0"/>
              </a:spcAft>
              <a:buClr>
                <a:schemeClr val="dk1"/>
              </a:buClr>
              <a:buSzPts val="1600"/>
              <a:buFont typeface="Montserrat"/>
              <a:buNone/>
              <a:defRPr sz="1600">
                <a:solidFill>
                  <a:schemeClr val="dk1"/>
                </a:solidFill>
                <a:latin typeface="Montserrat"/>
                <a:ea typeface="Montserrat"/>
                <a:cs typeface="Montserrat"/>
                <a:sym typeface="Montserrat"/>
              </a:defRPr>
            </a:lvl7pPr>
            <a:lvl8pPr lvl="7" rtl="0" algn="ctr">
              <a:lnSpc>
                <a:spcPct val="100000"/>
              </a:lnSpc>
              <a:spcBef>
                <a:spcPts val="0"/>
              </a:spcBef>
              <a:spcAft>
                <a:spcPts val="0"/>
              </a:spcAft>
              <a:buClr>
                <a:schemeClr val="dk1"/>
              </a:buClr>
              <a:buSzPts val="1600"/>
              <a:buFont typeface="Montserrat"/>
              <a:buNone/>
              <a:defRPr sz="1600">
                <a:solidFill>
                  <a:schemeClr val="dk1"/>
                </a:solidFill>
                <a:latin typeface="Montserrat"/>
                <a:ea typeface="Montserrat"/>
                <a:cs typeface="Montserrat"/>
                <a:sym typeface="Montserrat"/>
              </a:defRPr>
            </a:lvl8pPr>
            <a:lvl9pPr lvl="8" rtl="0" algn="ctr">
              <a:lnSpc>
                <a:spcPct val="100000"/>
              </a:lnSpc>
              <a:spcBef>
                <a:spcPts val="0"/>
              </a:spcBef>
              <a:spcAft>
                <a:spcPts val="0"/>
              </a:spcAft>
              <a:buClr>
                <a:schemeClr val="dk1"/>
              </a:buClr>
              <a:buSzPts val="1600"/>
              <a:buFont typeface="Montserrat"/>
              <a:buNone/>
              <a:defRPr sz="1600">
                <a:solidFill>
                  <a:schemeClr val="dk1"/>
                </a:solidFill>
                <a:latin typeface="Montserrat"/>
                <a:ea typeface="Montserrat"/>
                <a:cs typeface="Montserrat"/>
                <a:sym typeface="Montserrat"/>
              </a:defRPr>
            </a:lvl9pPr>
          </a:lstStyle>
          <a:p/>
        </p:txBody>
      </p:sp>
      <p:sp>
        <p:nvSpPr>
          <p:cNvPr id="451" name="Google Shape;451;p30"/>
          <p:cNvSpPr txBox="1"/>
          <p:nvPr>
            <p:ph hasCustomPrompt="1" idx="2" type="title"/>
          </p:nvPr>
        </p:nvSpPr>
        <p:spPr>
          <a:xfrm>
            <a:off x="1683000" y="1979538"/>
            <a:ext cx="5778000" cy="846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200"/>
              <a:buNone/>
              <a:defRPr b="1" sz="6200">
                <a:solidFill>
                  <a:schemeClr val="accent5"/>
                </a:solidFill>
              </a:defRPr>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452" name="Google Shape;452;p30"/>
          <p:cNvSpPr txBox="1"/>
          <p:nvPr>
            <p:ph idx="3" type="subTitle"/>
          </p:nvPr>
        </p:nvSpPr>
        <p:spPr>
          <a:xfrm>
            <a:off x="1683000" y="2825538"/>
            <a:ext cx="5778000" cy="3384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600"/>
              <a:buFont typeface="Montserrat"/>
              <a:buNone/>
              <a:defRPr sz="1600">
                <a:solidFill>
                  <a:schemeClr val="accent6"/>
                </a:solidFill>
                <a:latin typeface="Montserrat"/>
                <a:ea typeface="Montserrat"/>
                <a:cs typeface="Montserrat"/>
                <a:sym typeface="Montserrat"/>
              </a:defRPr>
            </a:lvl1pPr>
            <a:lvl2pPr lvl="1" rtl="0" algn="ctr">
              <a:lnSpc>
                <a:spcPct val="100000"/>
              </a:lnSpc>
              <a:spcBef>
                <a:spcPts val="0"/>
              </a:spcBef>
              <a:spcAft>
                <a:spcPts val="0"/>
              </a:spcAft>
              <a:buClr>
                <a:schemeClr val="dk1"/>
              </a:buClr>
              <a:buSzPts val="1600"/>
              <a:buFont typeface="Montserrat"/>
              <a:buNone/>
              <a:defRPr sz="1600">
                <a:solidFill>
                  <a:schemeClr val="dk1"/>
                </a:solidFill>
                <a:latin typeface="Montserrat"/>
                <a:ea typeface="Montserrat"/>
                <a:cs typeface="Montserrat"/>
                <a:sym typeface="Montserrat"/>
              </a:defRPr>
            </a:lvl2pPr>
            <a:lvl3pPr lvl="2" rtl="0" algn="ctr">
              <a:lnSpc>
                <a:spcPct val="100000"/>
              </a:lnSpc>
              <a:spcBef>
                <a:spcPts val="0"/>
              </a:spcBef>
              <a:spcAft>
                <a:spcPts val="0"/>
              </a:spcAft>
              <a:buClr>
                <a:schemeClr val="dk1"/>
              </a:buClr>
              <a:buSzPts val="1600"/>
              <a:buFont typeface="Montserrat"/>
              <a:buNone/>
              <a:defRPr sz="1600">
                <a:solidFill>
                  <a:schemeClr val="dk1"/>
                </a:solidFill>
                <a:latin typeface="Montserrat"/>
                <a:ea typeface="Montserrat"/>
                <a:cs typeface="Montserrat"/>
                <a:sym typeface="Montserrat"/>
              </a:defRPr>
            </a:lvl3pPr>
            <a:lvl4pPr lvl="3" rtl="0" algn="ctr">
              <a:lnSpc>
                <a:spcPct val="100000"/>
              </a:lnSpc>
              <a:spcBef>
                <a:spcPts val="0"/>
              </a:spcBef>
              <a:spcAft>
                <a:spcPts val="0"/>
              </a:spcAft>
              <a:buClr>
                <a:schemeClr val="dk1"/>
              </a:buClr>
              <a:buSzPts val="1600"/>
              <a:buFont typeface="Montserrat"/>
              <a:buNone/>
              <a:defRPr sz="1600">
                <a:solidFill>
                  <a:schemeClr val="dk1"/>
                </a:solidFill>
                <a:latin typeface="Montserrat"/>
                <a:ea typeface="Montserrat"/>
                <a:cs typeface="Montserrat"/>
                <a:sym typeface="Montserrat"/>
              </a:defRPr>
            </a:lvl4pPr>
            <a:lvl5pPr lvl="4" rtl="0" algn="ctr">
              <a:lnSpc>
                <a:spcPct val="100000"/>
              </a:lnSpc>
              <a:spcBef>
                <a:spcPts val="0"/>
              </a:spcBef>
              <a:spcAft>
                <a:spcPts val="0"/>
              </a:spcAft>
              <a:buClr>
                <a:schemeClr val="dk1"/>
              </a:buClr>
              <a:buSzPts val="1600"/>
              <a:buFont typeface="Montserrat"/>
              <a:buNone/>
              <a:defRPr sz="1600">
                <a:solidFill>
                  <a:schemeClr val="dk1"/>
                </a:solidFill>
                <a:latin typeface="Montserrat"/>
                <a:ea typeface="Montserrat"/>
                <a:cs typeface="Montserrat"/>
                <a:sym typeface="Montserrat"/>
              </a:defRPr>
            </a:lvl5pPr>
            <a:lvl6pPr lvl="5" rtl="0" algn="ctr">
              <a:lnSpc>
                <a:spcPct val="100000"/>
              </a:lnSpc>
              <a:spcBef>
                <a:spcPts val="0"/>
              </a:spcBef>
              <a:spcAft>
                <a:spcPts val="0"/>
              </a:spcAft>
              <a:buClr>
                <a:schemeClr val="dk1"/>
              </a:buClr>
              <a:buSzPts val="1600"/>
              <a:buFont typeface="Montserrat"/>
              <a:buNone/>
              <a:defRPr sz="1600">
                <a:solidFill>
                  <a:schemeClr val="dk1"/>
                </a:solidFill>
                <a:latin typeface="Montserrat"/>
                <a:ea typeface="Montserrat"/>
                <a:cs typeface="Montserrat"/>
                <a:sym typeface="Montserrat"/>
              </a:defRPr>
            </a:lvl6pPr>
            <a:lvl7pPr lvl="6" rtl="0" algn="ctr">
              <a:lnSpc>
                <a:spcPct val="100000"/>
              </a:lnSpc>
              <a:spcBef>
                <a:spcPts val="0"/>
              </a:spcBef>
              <a:spcAft>
                <a:spcPts val="0"/>
              </a:spcAft>
              <a:buClr>
                <a:schemeClr val="dk1"/>
              </a:buClr>
              <a:buSzPts val="1600"/>
              <a:buFont typeface="Montserrat"/>
              <a:buNone/>
              <a:defRPr sz="1600">
                <a:solidFill>
                  <a:schemeClr val="dk1"/>
                </a:solidFill>
                <a:latin typeface="Montserrat"/>
                <a:ea typeface="Montserrat"/>
                <a:cs typeface="Montserrat"/>
                <a:sym typeface="Montserrat"/>
              </a:defRPr>
            </a:lvl7pPr>
            <a:lvl8pPr lvl="7" rtl="0" algn="ctr">
              <a:lnSpc>
                <a:spcPct val="100000"/>
              </a:lnSpc>
              <a:spcBef>
                <a:spcPts val="0"/>
              </a:spcBef>
              <a:spcAft>
                <a:spcPts val="0"/>
              </a:spcAft>
              <a:buClr>
                <a:schemeClr val="dk1"/>
              </a:buClr>
              <a:buSzPts val="1600"/>
              <a:buFont typeface="Montserrat"/>
              <a:buNone/>
              <a:defRPr sz="1600">
                <a:solidFill>
                  <a:schemeClr val="dk1"/>
                </a:solidFill>
                <a:latin typeface="Montserrat"/>
                <a:ea typeface="Montserrat"/>
                <a:cs typeface="Montserrat"/>
                <a:sym typeface="Montserrat"/>
              </a:defRPr>
            </a:lvl8pPr>
            <a:lvl9pPr lvl="8" rtl="0" algn="ctr">
              <a:lnSpc>
                <a:spcPct val="100000"/>
              </a:lnSpc>
              <a:spcBef>
                <a:spcPts val="0"/>
              </a:spcBef>
              <a:spcAft>
                <a:spcPts val="0"/>
              </a:spcAft>
              <a:buClr>
                <a:schemeClr val="dk1"/>
              </a:buClr>
              <a:buSzPts val="1600"/>
              <a:buFont typeface="Montserrat"/>
              <a:buNone/>
              <a:defRPr sz="1600">
                <a:solidFill>
                  <a:schemeClr val="dk1"/>
                </a:solidFill>
                <a:latin typeface="Montserrat"/>
                <a:ea typeface="Montserrat"/>
                <a:cs typeface="Montserrat"/>
                <a:sym typeface="Montserrat"/>
              </a:defRPr>
            </a:lvl9pPr>
          </a:lstStyle>
          <a:p/>
        </p:txBody>
      </p:sp>
      <p:sp>
        <p:nvSpPr>
          <p:cNvPr id="453" name="Google Shape;453;p30"/>
          <p:cNvSpPr txBox="1"/>
          <p:nvPr>
            <p:ph hasCustomPrompt="1" idx="4" type="title"/>
          </p:nvPr>
        </p:nvSpPr>
        <p:spPr>
          <a:xfrm>
            <a:off x="1683000" y="3419088"/>
            <a:ext cx="5778000" cy="846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200"/>
              <a:buNone/>
              <a:defRPr b="1" sz="6200">
                <a:solidFill>
                  <a:schemeClr val="accent5"/>
                </a:solidFill>
              </a:defRPr>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454" name="Google Shape;454;p30"/>
          <p:cNvSpPr txBox="1"/>
          <p:nvPr>
            <p:ph idx="5" type="subTitle"/>
          </p:nvPr>
        </p:nvSpPr>
        <p:spPr>
          <a:xfrm>
            <a:off x="1683000" y="4265088"/>
            <a:ext cx="5778000" cy="3384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600"/>
              <a:buFont typeface="Montserrat"/>
              <a:buNone/>
              <a:defRPr sz="1600">
                <a:solidFill>
                  <a:schemeClr val="accent6"/>
                </a:solidFill>
                <a:latin typeface="Montserrat"/>
                <a:ea typeface="Montserrat"/>
                <a:cs typeface="Montserrat"/>
                <a:sym typeface="Montserrat"/>
              </a:defRPr>
            </a:lvl1pPr>
            <a:lvl2pPr lvl="1" rtl="0" algn="ctr">
              <a:lnSpc>
                <a:spcPct val="100000"/>
              </a:lnSpc>
              <a:spcBef>
                <a:spcPts val="0"/>
              </a:spcBef>
              <a:spcAft>
                <a:spcPts val="0"/>
              </a:spcAft>
              <a:buClr>
                <a:schemeClr val="dk1"/>
              </a:buClr>
              <a:buSzPts val="1600"/>
              <a:buFont typeface="Montserrat"/>
              <a:buNone/>
              <a:defRPr sz="1600">
                <a:solidFill>
                  <a:schemeClr val="dk1"/>
                </a:solidFill>
                <a:latin typeface="Montserrat"/>
                <a:ea typeface="Montserrat"/>
                <a:cs typeface="Montserrat"/>
                <a:sym typeface="Montserrat"/>
              </a:defRPr>
            </a:lvl2pPr>
            <a:lvl3pPr lvl="2" rtl="0" algn="ctr">
              <a:lnSpc>
                <a:spcPct val="100000"/>
              </a:lnSpc>
              <a:spcBef>
                <a:spcPts val="0"/>
              </a:spcBef>
              <a:spcAft>
                <a:spcPts val="0"/>
              </a:spcAft>
              <a:buClr>
                <a:schemeClr val="dk1"/>
              </a:buClr>
              <a:buSzPts val="1600"/>
              <a:buFont typeface="Montserrat"/>
              <a:buNone/>
              <a:defRPr sz="1600">
                <a:solidFill>
                  <a:schemeClr val="dk1"/>
                </a:solidFill>
                <a:latin typeface="Montserrat"/>
                <a:ea typeface="Montserrat"/>
                <a:cs typeface="Montserrat"/>
                <a:sym typeface="Montserrat"/>
              </a:defRPr>
            </a:lvl3pPr>
            <a:lvl4pPr lvl="3" rtl="0" algn="ctr">
              <a:lnSpc>
                <a:spcPct val="100000"/>
              </a:lnSpc>
              <a:spcBef>
                <a:spcPts val="0"/>
              </a:spcBef>
              <a:spcAft>
                <a:spcPts val="0"/>
              </a:spcAft>
              <a:buClr>
                <a:schemeClr val="dk1"/>
              </a:buClr>
              <a:buSzPts val="1600"/>
              <a:buFont typeface="Montserrat"/>
              <a:buNone/>
              <a:defRPr sz="1600">
                <a:solidFill>
                  <a:schemeClr val="dk1"/>
                </a:solidFill>
                <a:latin typeface="Montserrat"/>
                <a:ea typeface="Montserrat"/>
                <a:cs typeface="Montserrat"/>
                <a:sym typeface="Montserrat"/>
              </a:defRPr>
            </a:lvl4pPr>
            <a:lvl5pPr lvl="4" rtl="0" algn="ctr">
              <a:lnSpc>
                <a:spcPct val="100000"/>
              </a:lnSpc>
              <a:spcBef>
                <a:spcPts val="0"/>
              </a:spcBef>
              <a:spcAft>
                <a:spcPts val="0"/>
              </a:spcAft>
              <a:buClr>
                <a:schemeClr val="dk1"/>
              </a:buClr>
              <a:buSzPts val="1600"/>
              <a:buFont typeface="Montserrat"/>
              <a:buNone/>
              <a:defRPr sz="1600">
                <a:solidFill>
                  <a:schemeClr val="dk1"/>
                </a:solidFill>
                <a:latin typeface="Montserrat"/>
                <a:ea typeface="Montserrat"/>
                <a:cs typeface="Montserrat"/>
                <a:sym typeface="Montserrat"/>
              </a:defRPr>
            </a:lvl5pPr>
            <a:lvl6pPr lvl="5" rtl="0" algn="ctr">
              <a:lnSpc>
                <a:spcPct val="100000"/>
              </a:lnSpc>
              <a:spcBef>
                <a:spcPts val="0"/>
              </a:spcBef>
              <a:spcAft>
                <a:spcPts val="0"/>
              </a:spcAft>
              <a:buClr>
                <a:schemeClr val="dk1"/>
              </a:buClr>
              <a:buSzPts val="1600"/>
              <a:buFont typeface="Montserrat"/>
              <a:buNone/>
              <a:defRPr sz="1600">
                <a:solidFill>
                  <a:schemeClr val="dk1"/>
                </a:solidFill>
                <a:latin typeface="Montserrat"/>
                <a:ea typeface="Montserrat"/>
                <a:cs typeface="Montserrat"/>
                <a:sym typeface="Montserrat"/>
              </a:defRPr>
            </a:lvl6pPr>
            <a:lvl7pPr lvl="6" rtl="0" algn="ctr">
              <a:lnSpc>
                <a:spcPct val="100000"/>
              </a:lnSpc>
              <a:spcBef>
                <a:spcPts val="0"/>
              </a:spcBef>
              <a:spcAft>
                <a:spcPts val="0"/>
              </a:spcAft>
              <a:buClr>
                <a:schemeClr val="dk1"/>
              </a:buClr>
              <a:buSzPts val="1600"/>
              <a:buFont typeface="Montserrat"/>
              <a:buNone/>
              <a:defRPr sz="1600">
                <a:solidFill>
                  <a:schemeClr val="dk1"/>
                </a:solidFill>
                <a:latin typeface="Montserrat"/>
                <a:ea typeface="Montserrat"/>
                <a:cs typeface="Montserrat"/>
                <a:sym typeface="Montserrat"/>
              </a:defRPr>
            </a:lvl7pPr>
            <a:lvl8pPr lvl="7" rtl="0" algn="ctr">
              <a:lnSpc>
                <a:spcPct val="100000"/>
              </a:lnSpc>
              <a:spcBef>
                <a:spcPts val="0"/>
              </a:spcBef>
              <a:spcAft>
                <a:spcPts val="0"/>
              </a:spcAft>
              <a:buClr>
                <a:schemeClr val="dk1"/>
              </a:buClr>
              <a:buSzPts val="1600"/>
              <a:buFont typeface="Montserrat"/>
              <a:buNone/>
              <a:defRPr sz="1600">
                <a:solidFill>
                  <a:schemeClr val="dk1"/>
                </a:solidFill>
                <a:latin typeface="Montserrat"/>
                <a:ea typeface="Montserrat"/>
                <a:cs typeface="Montserrat"/>
                <a:sym typeface="Montserrat"/>
              </a:defRPr>
            </a:lvl8pPr>
            <a:lvl9pPr lvl="8" rtl="0" algn="ctr">
              <a:lnSpc>
                <a:spcPct val="100000"/>
              </a:lnSpc>
              <a:spcBef>
                <a:spcPts val="0"/>
              </a:spcBef>
              <a:spcAft>
                <a:spcPts val="0"/>
              </a:spcAft>
              <a:buClr>
                <a:schemeClr val="dk1"/>
              </a:buClr>
              <a:buSzPts val="1600"/>
              <a:buFont typeface="Montserrat"/>
              <a:buNone/>
              <a:defRPr sz="1600">
                <a:solidFill>
                  <a:schemeClr val="dk1"/>
                </a:solidFill>
                <a:latin typeface="Montserrat"/>
                <a:ea typeface="Montserrat"/>
                <a:cs typeface="Montserrat"/>
                <a:sym typeface="Montserrat"/>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34" name="Shape 34"/>
        <p:cNvGrpSpPr/>
        <p:nvPr/>
      </p:nvGrpSpPr>
      <p:grpSpPr>
        <a:xfrm>
          <a:off x="0" y="0"/>
          <a:ext cx="0" cy="0"/>
          <a:chOff x="0" y="0"/>
          <a:chExt cx="0" cy="0"/>
        </a:xfrm>
      </p:grpSpPr>
      <p:sp>
        <p:nvSpPr>
          <p:cNvPr id="35" name="Google Shape;35;p4"/>
          <p:cNvSpPr/>
          <p:nvPr/>
        </p:nvSpPr>
        <p:spPr>
          <a:xfrm>
            <a:off x="7145074" y="0"/>
            <a:ext cx="1998965" cy="2128313"/>
          </a:xfrm>
          <a:custGeom>
            <a:rect b="b" l="l" r="r" t="t"/>
            <a:pathLst>
              <a:path extrusionOk="0" h="41004" w="38512">
                <a:moveTo>
                  <a:pt x="1125" y="0"/>
                </a:moveTo>
                <a:cubicBezTo>
                  <a:pt x="0" y="4377"/>
                  <a:pt x="2462" y="9119"/>
                  <a:pt x="5958" y="12037"/>
                </a:cubicBezTo>
                <a:cubicBezTo>
                  <a:pt x="9636" y="15077"/>
                  <a:pt x="14286" y="16688"/>
                  <a:pt x="18602" y="18724"/>
                </a:cubicBezTo>
                <a:cubicBezTo>
                  <a:pt x="21125" y="19909"/>
                  <a:pt x="23861" y="21703"/>
                  <a:pt x="24043" y="24438"/>
                </a:cubicBezTo>
                <a:cubicBezTo>
                  <a:pt x="24226" y="26748"/>
                  <a:pt x="22493" y="28876"/>
                  <a:pt x="22432" y="31186"/>
                </a:cubicBezTo>
                <a:cubicBezTo>
                  <a:pt x="22402" y="34347"/>
                  <a:pt x="25411" y="36627"/>
                  <a:pt x="28268" y="37964"/>
                </a:cubicBezTo>
                <a:cubicBezTo>
                  <a:pt x="31490" y="39484"/>
                  <a:pt x="34955" y="40518"/>
                  <a:pt x="38512" y="41004"/>
                </a:cubicBezTo>
                <a:lnTo>
                  <a:pt x="3851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6" name="Google Shape;36;p4"/>
          <p:cNvGrpSpPr/>
          <p:nvPr/>
        </p:nvGrpSpPr>
        <p:grpSpPr>
          <a:xfrm>
            <a:off x="7626346" y="-326125"/>
            <a:ext cx="2475510" cy="2262186"/>
            <a:chOff x="7355300" y="3662050"/>
            <a:chExt cx="2475510" cy="2262186"/>
          </a:xfrm>
        </p:grpSpPr>
        <p:sp>
          <p:nvSpPr>
            <p:cNvPr id="37" name="Google Shape;37;p4"/>
            <p:cNvSpPr/>
            <p:nvPr/>
          </p:nvSpPr>
          <p:spPr>
            <a:xfrm>
              <a:off x="8284492" y="4386693"/>
              <a:ext cx="1546317" cy="1537543"/>
            </a:xfrm>
            <a:custGeom>
              <a:rect b="b" l="l" r="r" t="t"/>
              <a:pathLst>
                <a:path extrusionOk="0" h="30142" w="30314">
                  <a:moveTo>
                    <a:pt x="14935" y="9279"/>
                  </a:moveTo>
                  <a:cubicBezTo>
                    <a:pt x="15274" y="9279"/>
                    <a:pt x="15619" y="9308"/>
                    <a:pt x="15969" y="9368"/>
                  </a:cubicBezTo>
                  <a:cubicBezTo>
                    <a:pt x="18423" y="9817"/>
                    <a:pt x="20394" y="11787"/>
                    <a:pt x="20808" y="14207"/>
                  </a:cubicBezTo>
                  <a:cubicBezTo>
                    <a:pt x="21377" y="17933"/>
                    <a:pt x="18542" y="21139"/>
                    <a:pt x="14990" y="21139"/>
                  </a:cubicBezTo>
                  <a:cubicBezTo>
                    <a:pt x="14654" y="21139"/>
                    <a:pt x="14311" y="21110"/>
                    <a:pt x="13965" y="21051"/>
                  </a:cubicBezTo>
                  <a:cubicBezTo>
                    <a:pt x="11510" y="20636"/>
                    <a:pt x="9506" y="18666"/>
                    <a:pt x="9125" y="16211"/>
                  </a:cubicBezTo>
                  <a:cubicBezTo>
                    <a:pt x="8525" y="12486"/>
                    <a:pt x="11358" y="9279"/>
                    <a:pt x="14935" y="9279"/>
                  </a:cubicBezTo>
                  <a:close/>
                  <a:moveTo>
                    <a:pt x="14172" y="0"/>
                  </a:moveTo>
                  <a:cubicBezTo>
                    <a:pt x="13584" y="0"/>
                    <a:pt x="12997" y="346"/>
                    <a:pt x="12755" y="899"/>
                  </a:cubicBezTo>
                  <a:lnTo>
                    <a:pt x="11856" y="2904"/>
                  </a:lnTo>
                  <a:cubicBezTo>
                    <a:pt x="11752" y="2939"/>
                    <a:pt x="11718" y="2939"/>
                    <a:pt x="11649" y="2939"/>
                  </a:cubicBezTo>
                  <a:lnTo>
                    <a:pt x="9920" y="1694"/>
                  </a:lnTo>
                  <a:cubicBezTo>
                    <a:pt x="9616" y="1485"/>
                    <a:pt x="9291" y="1380"/>
                    <a:pt x="8974" y="1380"/>
                  </a:cubicBezTo>
                  <a:cubicBezTo>
                    <a:pt x="8714" y="1380"/>
                    <a:pt x="8460" y="1450"/>
                    <a:pt x="8227" y="1590"/>
                  </a:cubicBezTo>
                  <a:lnTo>
                    <a:pt x="7466" y="2040"/>
                  </a:lnTo>
                  <a:lnTo>
                    <a:pt x="6740" y="2455"/>
                  </a:lnTo>
                  <a:cubicBezTo>
                    <a:pt x="6222" y="2766"/>
                    <a:pt x="5911" y="3353"/>
                    <a:pt x="5980" y="3975"/>
                  </a:cubicBezTo>
                  <a:lnTo>
                    <a:pt x="6187" y="6049"/>
                  </a:lnTo>
                  <a:lnTo>
                    <a:pt x="5980" y="6257"/>
                  </a:lnTo>
                  <a:lnTo>
                    <a:pt x="3941" y="6049"/>
                  </a:lnTo>
                  <a:cubicBezTo>
                    <a:pt x="3906" y="6047"/>
                    <a:pt x="3871" y="6046"/>
                    <a:pt x="3837" y="6046"/>
                  </a:cubicBezTo>
                  <a:cubicBezTo>
                    <a:pt x="3254" y="6046"/>
                    <a:pt x="2713" y="6320"/>
                    <a:pt x="2420" y="6810"/>
                  </a:cubicBezTo>
                  <a:lnTo>
                    <a:pt x="2005" y="7570"/>
                  </a:lnTo>
                  <a:lnTo>
                    <a:pt x="1556" y="8296"/>
                  </a:lnTo>
                  <a:cubicBezTo>
                    <a:pt x="1245" y="8815"/>
                    <a:pt x="1314" y="9506"/>
                    <a:pt x="1659" y="9990"/>
                  </a:cubicBezTo>
                  <a:lnTo>
                    <a:pt x="2835" y="11580"/>
                  </a:lnTo>
                  <a:cubicBezTo>
                    <a:pt x="2765" y="11753"/>
                    <a:pt x="2731" y="11822"/>
                    <a:pt x="2696" y="12064"/>
                  </a:cubicBezTo>
                  <a:lnTo>
                    <a:pt x="933" y="12824"/>
                  </a:lnTo>
                  <a:cubicBezTo>
                    <a:pt x="346" y="13101"/>
                    <a:pt x="0" y="13654"/>
                    <a:pt x="0" y="14241"/>
                  </a:cubicBezTo>
                  <a:lnTo>
                    <a:pt x="0" y="15105"/>
                  </a:lnTo>
                  <a:lnTo>
                    <a:pt x="0" y="15970"/>
                  </a:lnTo>
                  <a:cubicBezTo>
                    <a:pt x="0" y="16592"/>
                    <a:pt x="346" y="17145"/>
                    <a:pt x="933" y="17421"/>
                  </a:cubicBezTo>
                  <a:lnTo>
                    <a:pt x="2662" y="18182"/>
                  </a:lnTo>
                  <a:cubicBezTo>
                    <a:pt x="2696" y="18389"/>
                    <a:pt x="2731" y="18527"/>
                    <a:pt x="2835" y="18735"/>
                  </a:cubicBezTo>
                  <a:lnTo>
                    <a:pt x="1728" y="20221"/>
                  </a:lnTo>
                  <a:cubicBezTo>
                    <a:pt x="1383" y="20739"/>
                    <a:pt x="1348" y="21396"/>
                    <a:pt x="1659" y="21915"/>
                  </a:cubicBezTo>
                  <a:lnTo>
                    <a:pt x="2074" y="22641"/>
                  </a:lnTo>
                  <a:lnTo>
                    <a:pt x="2523" y="23366"/>
                  </a:lnTo>
                  <a:cubicBezTo>
                    <a:pt x="2819" y="23859"/>
                    <a:pt x="3364" y="24164"/>
                    <a:pt x="3921" y="24164"/>
                  </a:cubicBezTo>
                  <a:cubicBezTo>
                    <a:pt x="3950" y="24164"/>
                    <a:pt x="3980" y="24163"/>
                    <a:pt x="4010" y="24161"/>
                  </a:cubicBezTo>
                  <a:lnTo>
                    <a:pt x="5842" y="23989"/>
                  </a:lnTo>
                  <a:cubicBezTo>
                    <a:pt x="6015" y="24161"/>
                    <a:pt x="6153" y="24334"/>
                    <a:pt x="6326" y="24438"/>
                  </a:cubicBezTo>
                  <a:lnTo>
                    <a:pt x="6153" y="26235"/>
                  </a:lnTo>
                  <a:cubicBezTo>
                    <a:pt x="6118" y="26823"/>
                    <a:pt x="6395" y="27445"/>
                    <a:pt x="6913" y="27722"/>
                  </a:cubicBezTo>
                  <a:lnTo>
                    <a:pt x="7674" y="28171"/>
                  </a:lnTo>
                  <a:lnTo>
                    <a:pt x="8400" y="28586"/>
                  </a:lnTo>
                  <a:cubicBezTo>
                    <a:pt x="8638" y="28729"/>
                    <a:pt x="8914" y="28799"/>
                    <a:pt x="9189" y="28799"/>
                  </a:cubicBezTo>
                  <a:cubicBezTo>
                    <a:pt x="9511" y="28799"/>
                    <a:pt x="9832" y="28703"/>
                    <a:pt x="10093" y="28517"/>
                  </a:cubicBezTo>
                  <a:lnTo>
                    <a:pt x="11545" y="27480"/>
                  </a:lnTo>
                  <a:cubicBezTo>
                    <a:pt x="11752" y="27514"/>
                    <a:pt x="11994" y="27618"/>
                    <a:pt x="12236" y="27652"/>
                  </a:cubicBezTo>
                  <a:lnTo>
                    <a:pt x="12962" y="29242"/>
                  </a:lnTo>
                  <a:cubicBezTo>
                    <a:pt x="13239" y="29796"/>
                    <a:pt x="13792" y="30141"/>
                    <a:pt x="14414" y="30141"/>
                  </a:cubicBezTo>
                  <a:lnTo>
                    <a:pt x="16142" y="30141"/>
                  </a:lnTo>
                  <a:cubicBezTo>
                    <a:pt x="16730" y="30141"/>
                    <a:pt x="17283" y="29796"/>
                    <a:pt x="17559" y="29242"/>
                  </a:cubicBezTo>
                  <a:lnTo>
                    <a:pt x="18320" y="27549"/>
                  </a:lnTo>
                  <a:cubicBezTo>
                    <a:pt x="18562" y="27514"/>
                    <a:pt x="18700" y="27445"/>
                    <a:pt x="18942" y="27376"/>
                  </a:cubicBezTo>
                  <a:lnTo>
                    <a:pt x="20394" y="28413"/>
                  </a:lnTo>
                  <a:cubicBezTo>
                    <a:pt x="20687" y="28608"/>
                    <a:pt x="21024" y="28715"/>
                    <a:pt x="21355" y="28715"/>
                  </a:cubicBezTo>
                  <a:cubicBezTo>
                    <a:pt x="21610" y="28715"/>
                    <a:pt x="21862" y="28652"/>
                    <a:pt x="22087" y="28517"/>
                  </a:cubicBezTo>
                  <a:lnTo>
                    <a:pt x="22813" y="28067"/>
                  </a:lnTo>
                  <a:lnTo>
                    <a:pt x="23574" y="27652"/>
                  </a:lnTo>
                  <a:cubicBezTo>
                    <a:pt x="24092" y="27341"/>
                    <a:pt x="24369" y="26754"/>
                    <a:pt x="24334" y="26132"/>
                  </a:cubicBezTo>
                  <a:lnTo>
                    <a:pt x="24161" y="24196"/>
                  </a:lnTo>
                  <a:lnTo>
                    <a:pt x="24507" y="23850"/>
                  </a:lnTo>
                  <a:lnTo>
                    <a:pt x="26408" y="24023"/>
                  </a:lnTo>
                  <a:cubicBezTo>
                    <a:pt x="26438" y="24025"/>
                    <a:pt x="26467" y="24026"/>
                    <a:pt x="26497" y="24026"/>
                  </a:cubicBezTo>
                  <a:cubicBezTo>
                    <a:pt x="27058" y="24026"/>
                    <a:pt x="27633" y="23720"/>
                    <a:pt x="27929" y="23228"/>
                  </a:cubicBezTo>
                  <a:lnTo>
                    <a:pt x="28344" y="22502"/>
                  </a:lnTo>
                  <a:lnTo>
                    <a:pt x="28793" y="21776"/>
                  </a:lnTo>
                  <a:cubicBezTo>
                    <a:pt x="29070" y="21258"/>
                    <a:pt x="29035" y="20567"/>
                    <a:pt x="28689" y="20083"/>
                  </a:cubicBezTo>
                  <a:lnTo>
                    <a:pt x="27480" y="18389"/>
                  </a:lnTo>
                  <a:cubicBezTo>
                    <a:pt x="27514" y="18285"/>
                    <a:pt x="27514" y="18182"/>
                    <a:pt x="27583" y="18043"/>
                  </a:cubicBezTo>
                  <a:lnTo>
                    <a:pt x="29381" y="17248"/>
                  </a:lnTo>
                  <a:cubicBezTo>
                    <a:pt x="29934" y="16972"/>
                    <a:pt x="30314" y="16419"/>
                    <a:pt x="30314" y="15797"/>
                  </a:cubicBezTo>
                  <a:lnTo>
                    <a:pt x="30314" y="14933"/>
                  </a:lnTo>
                  <a:lnTo>
                    <a:pt x="30314" y="14068"/>
                  </a:lnTo>
                  <a:cubicBezTo>
                    <a:pt x="30314" y="13481"/>
                    <a:pt x="29968" y="12928"/>
                    <a:pt x="29381" y="12651"/>
                  </a:cubicBezTo>
                  <a:lnTo>
                    <a:pt x="27307" y="11822"/>
                  </a:lnTo>
                  <a:cubicBezTo>
                    <a:pt x="27272" y="11753"/>
                    <a:pt x="27272" y="11718"/>
                    <a:pt x="27272" y="11614"/>
                  </a:cubicBezTo>
                  <a:lnTo>
                    <a:pt x="28516" y="9886"/>
                  </a:lnTo>
                  <a:cubicBezTo>
                    <a:pt x="28862" y="9368"/>
                    <a:pt x="28931" y="8711"/>
                    <a:pt x="28620" y="8192"/>
                  </a:cubicBezTo>
                  <a:lnTo>
                    <a:pt x="28171" y="7467"/>
                  </a:lnTo>
                  <a:lnTo>
                    <a:pt x="27756" y="6741"/>
                  </a:lnTo>
                  <a:cubicBezTo>
                    <a:pt x="27461" y="6248"/>
                    <a:pt x="26916" y="5943"/>
                    <a:pt x="26329" y="5943"/>
                  </a:cubicBezTo>
                  <a:cubicBezTo>
                    <a:pt x="26298" y="5943"/>
                    <a:pt x="26267" y="5944"/>
                    <a:pt x="26235" y="5946"/>
                  </a:cubicBezTo>
                  <a:lnTo>
                    <a:pt x="23988" y="6188"/>
                  </a:lnTo>
                  <a:lnTo>
                    <a:pt x="23885" y="6084"/>
                  </a:lnTo>
                  <a:lnTo>
                    <a:pt x="24127" y="3941"/>
                  </a:lnTo>
                  <a:cubicBezTo>
                    <a:pt x="24161" y="3319"/>
                    <a:pt x="23850" y="2731"/>
                    <a:pt x="23332" y="2420"/>
                  </a:cubicBezTo>
                  <a:lnTo>
                    <a:pt x="22606" y="1971"/>
                  </a:lnTo>
                  <a:lnTo>
                    <a:pt x="21880" y="1556"/>
                  </a:lnTo>
                  <a:cubicBezTo>
                    <a:pt x="21641" y="1413"/>
                    <a:pt x="21366" y="1343"/>
                    <a:pt x="21091" y="1343"/>
                  </a:cubicBezTo>
                  <a:cubicBezTo>
                    <a:pt x="20769" y="1343"/>
                    <a:pt x="20447" y="1439"/>
                    <a:pt x="20186" y="1625"/>
                  </a:cubicBezTo>
                  <a:lnTo>
                    <a:pt x="18354" y="2939"/>
                  </a:lnTo>
                  <a:cubicBezTo>
                    <a:pt x="18320" y="2939"/>
                    <a:pt x="18285" y="2904"/>
                    <a:pt x="18251" y="2904"/>
                  </a:cubicBezTo>
                  <a:lnTo>
                    <a:pt x="17317" y="899"/>
                  </a:lnTo>
                  <a:cubicBezTo>
                    <a:pt x="17075" y="346"/>
                    <a:pt x="16522" y="0"/>
                    <a:pt x="1590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4"/>
            <p:cNvSpPr/>
            <p:nvPr/>
          </p:nvSpPr>
          <p:spPr>
            <a:xfrm>
              <a:off x="8534848" y="4647658"/>
              <a:ext cx="1026219" cy="1027954"/>
            </a:xfrm>
            <a:custGeom>
              <a:rect b="b" l="l" r="r" t="t"/>
              <a:pathLst>
                <a:path extrusionOk="0" h="20152" w="20118">
                  <a:moveTo>
                    <a:pt x="10059" y="1141"/>
                  </a:moveTo>
                  <a:cubicBezTo>
                    <a:pt x="15036" y="1141"/>
                    <a:pt x="19046" y="5150"/>
                    <a:pt x="19046" y="10128"/>
                  </a:cubicBezTo>
                  <a:cubicBezTo>
                    <a:pt x="19046" y="15105"/>
                    <a:pt x="15036" y="19115"/>
                    <a:pt x="10059" y="19115"/>
                  </a:cubicBezTo>
                  <a:cubicBezTo>
                    <a:pt x="5082" y="19115"/>
                    <a:pt x="1072" y="15105"/>
                    <a:pt x="1072" y="10128"/>
                  </a:cubicBezTo>
                  <a:cubicBezTo>
                    <a:pt x="1072" y="5150"/>
                    <a:pt x="5082" y="1141"/>
                    <a:pt x="10059" y="1141"/>
                  </a:cubicBezTo>
                  <a:close/>
                  <a:moveTo>
                    <a:pt x="10059" y="0"/>
                  </a:moveTo>
                  <a:cubicBezTo>
                    <a:pt x="4494" y="0"/>
                    <a:pt x="0" y="4563"/>
                    <a:pt x="0" y="10093"/>
                  </a:cubicBezTo>
                  <a:cubicBezTo>
                    <a:pt x="0" y="15658"/>
                    <a:pt x="4528" y="20152"/>
                    <a:pt x="10059" y="20152"/>
                  </a:cubicBezTo>
                  <a:cubicBezTo>
                    <a:pt x="15624" y="20152"/>
                    <a:pt x="20117" y="15658"/>
                    <a:pt x="20117" y="10093"/>
                  </a:cubicBezTo>
                  <a:cubicBezTo>
                    <a:pt x="20117" y="4494"/>
                    <a:pt x="15589" y="0"/>
                    <a:pt x="1005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4"/>
            <p:cNvSpPr/>
            <p:nvPr/>
          </p:nvSpPr>
          <p:spPr>
            <a:xfrm>
              <a:off x="7355300" y="3662050"/>
              <a:ext cx="1179606" cy="1183126"/>
            </a:xfrm>
            <a:custGeom>
              <a:rect b="b" l="l" r="r" t="t"/>
              <a:pathLst>
                <a:path extrusionOk="0" h="23194" w="23125">
                  <a:moveTo>
                    <a:pt x="11528" y="7193"/>
                  </a:moveTo>
                  <a:cubicBezTo>
                    <a:pt x="11782" y="7193"/>
                    <a:pt x="12042" y="7215"/>
                    <a:pt x="12306" y="7259"/>
                  </a:cubicBezTo>
                  <a:cubicBezTo>
                    <a:pt x="14172" y="7535"/>
                    <a:pt x="15693" y="9056"/>
                    <a:pt x="15969" y="10923"/>
                  </a:cubicBezTo>
                  <a:cubicBezTo>
                    <a:pt x="16444" y="13707"/>
                    <a:pt x="14283" y="16173"/>
                    <a:pt x="11555" y="16173"/>
                  </a:cubicBezTo>
                  <a:cubicBezTo>
                    <a:pt x="11302" y="16173"/>
                    <a:pt x="11045" y="16151"/>
                    <a:pt x="10785" y="16108"/>
                  </a:cubicBezTo>
                  <a:cubicBezTo>
                    <a:pt x="8953" y="15796"/>
                    <a:pt x="7432" y="14276"/>
                    <a:pt x="7121" y="12444"/>
                  </a:cubicBezTo>
                  <a:cubicBezTo>
                    <a:pt x="6647" y="9631"/>
                    <a:pt x="8803" y="7193"/>
                    <a:pt x="11528" y="7193"/>
                  </a:cubicBezTo>
                  <a:close/>
                  <a:moveTo>
                    <a:pt x="10888" y="0"/>
                  </a:moveTo>
                  <a:cubicBezTo>
                    <a:pt x="10404" y="0"/>
                    <a:pt x="9990" y="242"/>
                    <a:pt x="9817" y="692"/>
                  </a:cubicBezTo>
                  <a:lnTo>
                    <a:pt x="9126" y="2178"/>
                  </a:lnTo>
                  <a:cubicBezTo>
                    <a:pt x="9056" y="2178"/>
                    <a:pt x="9022" y="2212"/>
                    <a:pt x="8953" y="2212"/>
                  </a:cubicBezTo>
                  <a:lnTo>
                    <a:pt x="7639" y="1383"/>
                  </a:lnTo>
                  <a:cubicBezTo>
                    <a:pt x="7430" y="1231"/>
                    <a:pt x="7179" y="1152"/>
                    <a:pt x="6933" y="1152"/>
                  </a:cubicBezTo>
                  <a:cubicBezTo>
                    <a:pt x="6731" y="1152"/>
                    <a:pt x="6532" y="1205"/>
                    <a:pt x="6360" y="1314"/>
                  </a:cubicBezTo>
                  <a:lnTo>
                    <a:pt x="5773" y="1659"/>
                  </a:lnTo>
                  <a:lnTo>
                    <a:pt x="5220" y="2005"/>
                  </a:lnTo>
                  <a:cubicBezTo>
                    <a:pt x="4840" y="2247"/>
                    <a:pt x="4563" y="2696"/>
                    <a:pt x="4632" y="3180"/>
                  </a:cubicBezTo>
                  <a:lnTo>
                    <a:pt x="4805" y="4770"/>
                  </a:lnTo>
                  <a:lnTo>
                    <a:pt x="4632" y="4943"/>
                  </a:lnTo>
                  <a:lnTo>
                    <a:pt x="3077" y="4770"/>
                  </a:lnTo>
                  <a:cubicBezTo>
                    <a:pt x="3042" y="4768"/>
                    <a:pt x="3008" y="4767"/>
                    <a:pt x="2974" y="4767"/>
                  </a:cubicBezTo>
                  <a:cubicBezTo>
                    <a:pt x="2530" y="4767"/>
                    <a:pt x="2126" y="4975"/>
                    <a:pt x="1901" y="5392"/>
                  </a:cubicBezTo>
                  <a:lnTo>
                    <a:pt x="1556" y="5945"/>
                  </a:lnTo>
                  <a:lnTo>
                    <a:pt x="1210" y="6498"/>
                  </a:lnTo>
                  <a:cubicBezTo>
                    <a:pt x="1003" y="6913"/>
                    <a:pt x="1003" y="7432"/>
                    <a:pt x="1245" y="7812"/>
                  </a:cubicBezTo>
                  <a:lnTo>
                    <a:pt x="2109" y="9022"/>
                  </a:lnTo>
                  <a:cubicBezTo>
                    <a:pt x="2074" y="9160"/>
                    <a:pt x="2074" y="9229"/>
                    <a:pt x="2040" y="9367"/>
                  </a:cubicBezTo>
                  <a:lnTo>
                    <a:pt x="692" y="9955"/>
                  </a:lnTo>
                  <a:cubicBezTo>
                    <a:pt x="242" y="10128"/>
                    <a:pt x="0" y="10577"/>
                    <a:pt x="0" y="11061"/>
                  </a:cubicBezTo>
                  <a:lnTo>
                    <a:pt x="0" y="11683"/>
                  </a:lnTo>
                  <a:lnTo>
                    <a:pt x="0" y="12340"/>
                  </a:lnTo>
                  <a:cubicBezTo>
                    <a:pt x="0" y="12824"/>
                    <a:pt x="242" y="13239"/>
                    <a:pt x="692" y="13411"/>
                  </a:cubicBezTo>
                  <a:lnTo>
                    <a:pt x="1971" y="14034"/>
                  </a:lnTo>
                  <a:cubicBezTo>
                    <a:pt x="2040" y="14206"/>
                    <a:pt x="2074" y="14276"/>
                    <a:pt x="2109" y="14448"/>
                  </a:cubicBezTo>
                  <a:lnTo>
                    <a:pt x="1279" y="15589"/>
                  </a:lnTo>
                  <a:cubicBezTo>
                    <a:pt x="1037" y="15969"/>
                    <a:pt x="1003" y="16488"/>
                    <a:pt x="1245" y="16868"/>
                  </a:cubicBezTo>
                  <a:lnTo>
                    <a:pt x="1590" y="17456"/>
                  </a:lnTo>
                  <a:lnTo>
                    <a:pt x="1901" y="18009"/>
                  </a:lnTo>
                  <a:cubicBezTo>
                    <a:pt x="2087" y="18349"/>
                    <a:pt x="2495" y="18607"/>
                    <a:pt x="2926" y="18607"/>
                  </a:cubicBezTo>
                  <a:cubicBezTo>
                    <a:pt x="2976" y="18607"/>
                    <a:pt x="3026" y="18603"/>
                    <a:pt x="3077" y="18596"/>
                  </a:cubicBezTo>
                  <a:lnTo>
                    <a:pt x="4459" y="18493"/>
                  </a:lnTo>
                  <a:lnTo>
                    <a:pt x="4805" y="18838"/>
                  </a:lnTo>
                  <a:lnTo>
                    <a:pt x="4667" y="20152"/>
                  </a:lnTo>
                  <a:cubicBezTo>
                    <a:pt x="4632" y="20636"/>
                    <a:pt x="4840" y="21085"/>
                    <a:pt x="5254" y="21327"/>
                  </a:cubicBezTo>
                  <a:lnTo>
                    <a:pt x="5842" y="21673"/>
                  </a:lnTo>
                  <a:lnTo>
                    <a:pt x="6395" y="22018"/>
                  </a:lnTo>
                  <a:cubicBezTo>
                    <a:pt x="6578" y="22118"/>
                    <a:pt x="6792" y="22170"/>
                    <a:pt x="7008" y="22170"/>
                  </a:cubicBezTo>
                  <a:cubicBezTo>
                    <a:pt x="7242" y="22170"/>
                    <a:pt x="7476" y="22109"/>
                    <a:pt x="7674" y="21984"/>
                  </a:cubicBezTo>
                  <a:lnTo>
                    <a:pt x="8814" y="21154"/>
                  </a:lnTo>
                  <a:lnTo>
                    <a:pt x="9333" y="21292"/>
                  </a:lnTo>
                  <a:lnTo>
                    <a:pt x="9886" y="22502"/>
                  </a:lnTo>
                  <a:cubicBezTo>
                    <a:pt x="10059" y="22917"/>
                    <a:pt x="10508" y="23193"/>
                    <a:pt x="10958" y="23193"/>
                  </a:cubicBezTo>
                  <a:lnTo>
                    <a:pt x="12271" y="23193"/>
                  </a:lnTo>
                  <a:cubicBezTo>
                    <a:pt x="12755" y="23193"/>
                    <a:pt x="13170" y="22917"/>
                    <a:pt x="13343" y="22502"/>
                  </a:cubicBezTo>
                  <a:lnTo>
                    <a:pt x="13896" y="21189"/>
                  </a:lnTo>
                  <a:cubicBezTo>
                    <a:pt x="14068" y="21154"/>
                    <a:pt x="14207" y="21119"/>
                    <a:pt x="14379" y="21085"/>
                  </a:cubicBezTo>
                  <a:lnTo>
                    <a:pt x="15520" y="21880"/>
                  </a:lnTo>
                  <a:cubicBezTo>
                    <a:pt x="15729" y="22032"/>
                    <a:pt x="15980" y="22111"/>
                    <a:pt x="16227" y="22111"/>
                  </a:cubicBezTo>
                  <a:cubicBezTo>
                    <a:pt x="16429" y="22111"/>
                    <a:pt x="16628" y="22058"/>
                    <a:pt x="16799" y="21949"/>
                  </a:cubicBezTo>
                  <a:lnTo>
                    <a:pt x="17352" y="21603"/>
                  </a:lnTo>
                  <a:lnTo>
                    <a:pt x="17905" y="21258"/>
                  </a:lnTo>
                  <a:cubicBezTo>
                    <a:pt x="18320" y="21016"/>
                    <a:pt x="18562" y="20566"/>
                    <a:pt x="18527" y="20083"/>
                  </a:cubicBezTo>
                  <a:lnTo>
                    <a:pt x="18389" y="18596"/>
                  </a:lnTo>
                  <a:lnTo>
                    <a:pt x="18666" y="18354"/>
                  </a:lnTo>
                  <a:lnTo>
                    <a:pt x="20083" y="18493"/>
                  </a:lnTo>
                  <a:cubicBezTo>
                    <a:pt x="20117" y="18495"/>
                    <a:pt x="20152" y="18496"/>
                    <a:pt x="20185" y="18496"/>
                  </a:cubicBezTo>
                  <a:cubicBezTo>
                    <a:pt x="20625" y="18496"/>
                    <a:pt x="21001" y="18288"/>
                    <a:pt x="21258" y="17870"/>
                  </a:cubicBezTo>
                  <a:lnTo>
                    <a:pt x="21604" y="17317"/>
                  </a:lnTo>
                  <a:lnTo>
                    <a:pt x="21915" y="16764"/>
                  </a:lnTo>
                  <a:cubicBezTo>
                    <a:pt x="22122" y="16350"/>
                    <a:pt x="22122" y="15831"/>
                    <a:pt x="21846" y="15451"/>
                  </a:cubicBezTo>
                  <a:lnTo>
                    <a:pt x="20947" y="14206"/>
                  </a:lnTo>
                  <a:cubicBezTo>
                    <a:pt x="20981" y="14068"/>
                    <a:pt x="20981" y="14034"/>
                    <a:pt x="21051" y="13930"/>
                  </a:cubicBezTo>
                  <a:lnTo>
                    <a:pt x="22433" y="13308"/>
                  </a:lnTo>
                  <a:cubicBezTo>
                    <a:pt x="22848" y="13135"/>
                    <a:pt x="23124" y="12686"/>
                    <a:pt x="23124" y="12202"/>
                  </a:cubicBezTo>
                  <a:lnTo>
                    <a:pt x="23124" y="11580"/>
                  </a:lnTo>
                  <a:lnTo>
                    <a:pt x="23124" y="10888"/>
                  </a:lnTo>
                  <a:cubicBezTo>
                    <a:pt x="23124" y="10404"/>
                    <a:pt x="22848" y="9955"/>
                    <a:pt x="22433" y="9782"/>
                  </a:cubicBezTo>
                  <a:lnTo>
                    <a:pt x="20912" y="9091"/>
                  </a:lnTo>
                  <a:cubicBezTo>
                    <a:pt x="20912" y="9022"/>
                    <a:pt x="20878" y="9022"/>
                    <a:pt x="20878" y="8918"/>
                  </a:cubicBezTo>
                  <a:lnTo>
                    <a:pt x="21811" y="7639"/>
                  </a:lnTo>
                  <a:cubicBezTo>
                    <a:pt x="22088" y="7259"/>
                    <a:pt x="22122" y="6740"/>
                    <a:pt x="21846" y="6326"/>
                  </a:cubicBezTo>
                  <a:lnTo>
                    <a:pt x="21500" y="5773"/>
                  </a:lnTo>
                  <a:lnTo>
                    <a:pt x="21154" y="5220"/>
                  </a:lnTo>
                  <a:cubicBezTo>
                    <a:pt x="20960" y="4831"/>
                    <a:pt x="20523" y="4594"/>
                    <a:pt x="20099" y="4594"/>
                  </a:cubicBezTo>
                  <a:cubicBezTo>
                    <a:pt x="20071" y="4594"/>
                    <a:pt x="20042" y="4595"/>
                    <a:pt x="20014" y="4597"/>
                  </a:cubicBezTo>
                  <a:lnTo>
                    <a:pt x="18320" y="4770"/>
                  </a:lnTo>
                  <a:lnTo>
                    <a:pt x="18216" y="4701"/>
                  </a:lnTo>
                  <a:lnTo>
                    <a:pt x="18389" y="3042"/>
                  </a:lnTo>
                  <a:cubicBezTo>
                    <a:pt x="18458" y="2593"/>
                    <a:pt x="18216" y="2143"/>
                    <a:pt x="17801" y="1867"/>
                  </a:cubicBezTo>
                  <a:lnTo>
                    <a:pt x="17248" y="1556"/>
                  </a:lnTo>
                  <a:lnTo>
                    <a:pt x="16661" y="1210"/>
                  </a:lnTo>
                  <a:cubicBezTo>
                    <a:pt x="16477" y="1093"/>
                    <a:pt x="16261" y="1033"/>
                    <a:pt x="16044" y="1033"/>
                  </a:cubicBezTo>
                  <a:cubicBezTo>
                    <a:pt x="15812" y="1033"/>
                    <a:pt x="15578" y="1102"/>
                    <a:pt x="15382" y="1245"/>
                  </a:cubicBezTo>
                  <a:lnTo>
                    <a:pt x="13999" y="2212"/>
                  </a:lnTo>
                  <a:cubicBezTo>
                    <a:pt x="13965" y="2212"/>
                    <a:pt x="13965" y="2212"/>
                    <a:pt x="13896" y="2178"/>
                  </a:cubicBezTo>
                  <a:lnTo>
                    <a:pt x="13204" y="692"/>
                  </a:lnTo>
                  <a:cubicBezTo>
                    <a:pt x="13031" y="242"/>
                    <a:pt x="12617" y="0"/>
                    <a:pt x="1213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4"/>
            <p:cNvSpPr/>
            <p:nvPr/>
          </p:nvSpPr>
          <p:spPr>
            <a:xfrm>
              <a:off x="7552758" y="3868333"/>
              <a:ext cx="781167" cy="781116"/>
            </a:xfrm>
            <a:custGeom>
              <a:rect b="b" l="l" r="r" t="t"/>
              <a:pathLst>
                <a:path extrusionOk="0" h="15313" w="15314">
                  <a:moveTo>
                    <a:pt x="7674" y="830"/>
                  </a:moveTo>
                  <a:cubicBezTo>
                    <a:pt x="11407" y="830"/>
                    <a:pt x="14483" y="3872"/>
                    <a:pt x="14483" y="7639"/>
                  </a:cubicBezTo>
                  <a:cubicBezTo>
                    <a:pt x="14483" y="11407"/>
                    <a:pt x="11407" y="14483"/>
                    <a:pt x="7674" y="14483"/>
                  </a:cubicBezTo>
                  <a:cubicBezTo>
                    <a:pt x="3907" y="14483"/>
                    <a:pt x="830" y="11407"/>
                    <a:pt x="830" y="7639"/>
                  </a:cubicBezTo>
                  <a:cubicBezTo>
                    <a:pt x="830" y="3872"/>
                    <a:pt x="3907" y="830"/>
                    <a:pt x="7674" y="830"/>
                  </a:cubicBezTo>
                  <a:close/>
                  <a:moveTo>
                    <a:pt x="7674" y="0"/>
                  </a:moveTo>
                  <a:cubicBezTo>
                    <a:pt x="3423" y="0"/>
                    <a:pt x="1" y="3422"/>
                    <a:pt x="1" y="7639"/>
                  </a:cubicBezTo>
                  <a:cubicBezTo>
                    <a:pt x="1" y="11891"/>
                    <a:pt x="3423" y="15313"/>
                    <a:pt x="7674" y="15313"/>
                  </a:cubicBezTo>
                  <a:cubicBezTo>
                    <a:pt x="11891" y="15313"/>
                    <a:pt x="15313" y="11856"/>
                    <a:pt x="15313" y="7639"/>
                  </a:cubicBezTo>
                  <a:cubicBezTo>
                    <a:pt x="15313" y="3422"/>
                    <a:pt x="11891" y="0"/>
                    <a:pt x="767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1" name="Google Shape;41;p4"/>
          <p:cNvSpPr/>
          <p:nvPr/>
        </p:nvSpPr>
        <p:spPr>
          <a:xfrm>
            <a:off x="0" y="3719225"/>
            <a:ext cx="1590242" cy="1424241"/>
          </a:xfrm>
          <a:custGeom>
            <a:rect b="b" l="l" r="r" t="t"/>
            <a:pathLst>
              <a:path extrusionOk="0" h="37296" w="41643">
                <a:moveTo>
                  <a:pt x="0" y="0"/>
                </a:moveTo>
                <a:lnTo>
                  <a:pt x="0" y="37296"/>
                </a:lnTo>
                <a:lnTo>
                  <a:pt x="41642" y="37296"/>
                </a:lnTo>
                <a:cubicBezTo>
                  <a:pt x="41125" y="35442"/>
                  <a:pt x="40122" y="33770"/>
                  <a:pt x="38603" y="32554"/>
                </a:cubicBezTo>
                <a:cubicBezTo>
                  <a:pt x="36475" y="30822"/>
                  <a:pt x="33709" y="30609"/>
                  <a:pt x="31156" y="29697"/>
                </a:cubicBezTo>
                <a:cubicBezTo>
                  <a:pt x="28602" y="28785"/>
                  <a:pt x="25958" y="26870"/>
                  <a:pt x="25046" y="24347"/>
                </a:cubicBezTo>
                <a:cubicBezTo>
                  <a:pt x="24043" y="21612"/>
                  <a:pt x="24590" y="18207"/>
                  <a:pt x="25715" y="15563"/>
                </a:cubicBezTo>
                <a:cubicBezTo>
                  <a:pt x="26870" y="12858"/>
                  <a:pt x="27842" y="9666"/>
                  <a:pt x="26353" y="7143"/>
                </a:cubicBezTo>
                <a:cubicBezTo>
                  <a:pt x="25107" y="5076"/>
                  <a:pt x="23253" y="4560"/>
                  <a:pt x="20821" y="4529"/>
                </a:cubicBezTo>
                <a:cubicBezTo>
                  <a:pt x="20762" y="4529"/>
                  <a:pt x="20703" y="4528"/>
                  <a:pt x="20644" y="4528"/>
                </a:cubicBezTo>
                <a:cubicBezTo>
                  <a:pt x="18273" y="4528"/>
                  <a:pt x="15929" y="5111"/>
                  <a:pt x="13557" y="5259"/>
                </a:cubicBezTo>
                <a:cubicBezTo>
                  <a:pt x="13260" y="5275"/>
                  <a:pt x="12964" y="5283"/>
                  <a:pt x="12668" y="5283"/>
                </a:cubicBezTo>
                <a:cubicBezTo>
                  <a:pt x="7963" y="5283"/>
                  <a:pt x="3403" y="3261"/>
                  <a:pt x="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4"/>
          <p:cNvGrpSpPr/>
          <p:nvPr/>
        </p:nvGrpSpPr>
        <p:grpSpPr>
          <a:xfrm>
            <a:off x="-645537" y="4268668"/>
            <a:ext cx="1546317" cy="1537543"/>
            <a:chOff x="2848963" y="6038868"/>
            <a:chExt cx="1546317" cy="1537543"/>
          </a:xfrm>
        </p:grpSpPr>
        <p:sp>
          <p:nvSpPr>
            <p:cNvPr id="43" name="Google Shape;43;p4"/>
            <p:cNvSpPr/>
            <p:nvPr/>
          </p:nvSpPr>
          <p:spPr>
            <a:xfrm>
              <a:off x="2848963" y="6038868"/>
              <a:ext cx="1546317" cy="1537543"/>
            </a:xfrm>
            <a:custGeom>
              <a:rect b="b" l="l" r="r" t="t"/>
              <a:pathLst>
                <a:path extrusionOk="0" h="30142" w="30314">
                  <a:moveTo>
                    <a:pt x="14935" y="9279"/>
                  </a:moveTo>
                  <a:cubicBezTo>
                    <a:pt x="15274" y="9279"/>
                    <a:pt x="15619" y="9308"/>
                    <a:pt x="15969" y="9368"/>
                  </a:cubicBezTo>
                  <a:cubicBezTo>
                    <a:pt x="18423" y="9817"/>
                    <a:pt x="20394" y="11787"/>
                    <a:pt x="20808" y="14207"/>
                  </a:cubicBezTo>
                  <a:cubicBezTo>
                    <a:pt x="21377" y="17933"/>
                    <a:pt x="18542" y="21139"/>
                    <a:pt x="14990" y="21139"/>
                  </a:cubicBezTo>
                  <a:cubicBezTo>
                    <a:pt x="14654" y="21139"/>
                    <a:pt x="14311" y="21110"/>
                    <a:pt x="13965" y="21051"/>
                  </a:cubicBezTo>
                  <a:cubicBezTo>
                    <a:pt x="11510" y="20636"/>
                    <a:pt x="9506" y="18666"/>
                    <a:pt x="9125" y="16211"/>
                  </a:cubicBezTo>
                  <a:cubicBezTo>
                    <a:pt x="8525" y="12486"/>
                    <a:pt x="11358" y="9279"/>
                    <a:pt x="14935" y="9279"/>
                  </a:cubicBezTo>
                  <a:close/>
                  <a:moveTo>
                    <a:pt x="14172" y="0"/>
                  </a:moveTo>
                  <a:cubicBezTo>
                    <a:pt x="13584" y="0"/>
                    <a:pt x="12997" y="346"/>
                    <a:pt x="12755" y="899"/>
                  </a:cubicBezTo>
                  <a:lnTo>
                    <a:pt x="11856" y="2904"/>
                  </a:lnTo>
                  <a:cubicBezTo>
                    <a:pt x="11752" y="2939"/>
                    <a:pt x="11718" y="2939"/>
                    <a:pt x="11649" y="2939"/>
                  </a:cubicBezTo>
                  <a:lnTo>
                    <a:pt x="9920" y="1694"/>
                  </a:lnTo>
                  <a:cubicBezTo>
                    <a:pt x="9616" y="1485"/>
                    <a:pt x="9291" y="1380"/>
                    <a:pt x="8974" y="1380"/>
                  </a:cubicBezTo>
                  <a:cubicBezTo>
                    <a:pt x="8714" y="1380"/>
                    <a:pt x="8460" y="1450"/>
                    <a:pt x="8227" y="1590"/>
                  </a:cubicBezTo>
                  <a:lnTo>
                    <a:pt x="7466" y="2040"/>
                  </a:lnTo>
                  <a:lnTo>
                    <a:pt x="6740" y="2455"/>
                  </a:lnTo>
                  <a:cubicBezTo>
                    <a:pt x="6222" y="2766"/>
                    <a:pt x="5911" y="3353"/>
                    <a:pt x="5980" y="3975"/>
                  </a:cubicBezTo>
                  <a:lnTo>
                    <a:pt x="6187" y="6049"/>
                  </a:lnTo>
                  <a:lnTo>
                    <a:pt x="5980" y="6257"/>
                  </a:lnTo>
                  <a:lnTo>
                    <a:pt x="3941" y="6049"/>
                  </a:lnTo>
                  <a:cubicBezTo>
                    <a:pt x="3906" y="6047"/>
                    <a:pt x="3871" y="6046"/>
                    <a:pt x="3837" y="6046"/>
                  </a:cubicBezTo>
                  <a:cubicBezTo>
                    <a:pt x="3254" y="6046"/>
                    <a:pt x="2713" y="6320"/>
                    <a:pt x="2420" y="6810"/>
                  </a:cubicBezTo>
                  <a:lnTo>
                    <a:pt x="2005" y="7570"/>
                  </a:lnTo>
                  <a:lnTo>
                    <a:pt x="1556" y="8296"/>
                  </a:lnTo>
                  <a:cubicBezTo>
                    <a:pt x="1245" y="8815"/>
                    <a:pt x="1314" y="9506"/>
                    <a:pt x="1659" y="9990"/>
                  </a:cubicBezTo>
                  <a:lnTo>
                    <a:pt x="2835" y="11580"/>
                  </a:lnTo>
                  <a:cubicBezTo>
                    <a:pt x="2765" y="11753"/>
                    <a:pt x="2731" y="11822"/>
                    <a:pt x="2696" y="12064"/>
                  </a:cubicBezTo>
                  <a:lnTo>
                    <a:pt x="933" y="12824"/>
                  </a:lnTo>
                  <a:cubicBezTo>
                    <a:pt x="346" y="13101"/>
                    <a:pt x="0" y="13654"/>
                    <a:pt x="0" y="14241"/>
                  </a:cubicBezTo>
                  <a:lnTo>
                    <a:pt x="0" y="15105"/>
                  </a:lnTo>
                  <a:lnTo>
                    <a:pt x="0" y="15970"/>
                  </a:lnTo>
                  <a:cubicBezTo>
                    <a:pt x="0" y="16592"/>
                    <a:pt x="346" y="17145"/>
                    <a:pt x="933" y="17421"/>
                  </a:cubicBezTo>
                  <a:lnTo>
                    <a:pt x="2662" y="18182"/>
                  </a:lnTo>
                  <a:cubicBezTo>
                    <a:pt x="2696" y="18389"/>
                    <a:pt x="2731" y="18527"/>
                    <a:pt x="2835" y="18735"/>
                  </a:cubicBezTo>
                  <a:lnTo>
                    <a:pt x="1728" y="20221"/>
                  </a:lnTo>
                  <a:cubicBezTo>
                    <a:pt x="1383" y="20739"/>
                    <a:pt x="1348" y="21396"/>
                    <a:pt x="1659" y="21915"/>
                  </a:cubicBezTo>
                  <a:lnTo>
                    <a:pt x="2074" y="22641"/>
                  </a:lnTo>
                  <a:lnTo>
                    <a:pt x="2523" y="23366"/>
                  </a:lnTo>
                  <a:cubicBezTo>
                    <a:pt x="2819" y="23859"/>
                    <a:pt x="3364" y="24164"/>
                    <a:pt x="3921" y="24164"/>
                  </a:cubicBezTo>
                  <a:cubicBezTo>
                    <a:pt x="3950" y="24164"/>
                    <a:pt x="3980" y="24163"/>
                    <a:pt x="4010" y="24161"/>
                  </a:cubicBezTo>
                  <a:lnTo>
                    <a:pt x="5842" y="23989"/>
                  </a:lnTo>
                  <a:cubicBezTo>
                    <a:pt x="6015" y="24161"/>
                    <a:pt x="6153" y="24334"/>
                    <a:pt x="6326" y="24438"/>
                  </a:cubicBezTo>
                  <a:lnTo>
                    <a:pt x="6153" y="26235"/>
                  </a:lnTo>
                  <a:cubicBezTo>
                    <a:pt x="6118" y="26823"/>
                    <a:pt x="6395" y="27445"/>
                    <a:pt x="6913" y="27722"/>
                  </a:cubicBezTo>
                  <a:lnTo>
                    <a:pt x="7674" y="28171"/>
                  </a:lnTo>
                  <a:lnTo>
                    <a:pt x="8400" y="28586"/>
                  </a:lnTo>
                  <a:cubicBezTo>
                    <a:pt x="8638" y="28729"/>
                    <a:pt x="8914" y="28799"/>
                    <a:pt x="9189" y="28799"/>
                  </a:cubicBezTo>
                  <a:cubicBezTo>
                    <a:pt x="9511" y="28799"/>
                    <a:pt x="9832" y="28703"/>
                    <a:pt x="10093" y="28517"/>
                  </a:cubicBezTo>
                  <a:lnTo>
                    <a:pt x="11545" y="27480"/>
                  </a:lnTo>
                  <a:cubicBezTo>
                    <a:pt x="11752" y="27514"/>
                    <a:pt x="11994" y="27618"/>
                    <a:pt x="12236" y="27652"/>
                  </a:cubicBezTo>
                  <a:lnTo>
                    <a:pt x="12962" y="29242"/>
                  </a:lnTo>
                  <a:cubicBezTo>
                    <a:pt x="13239" y="29796"/>
                    <a:pt x="13792" y="30141"/>
                    <a:pt x="14414" y="30141"/>
                  </a:cubicBezTo>
                  <a:lnTo>
                    <a:pt x="16142" y="30141"/>
                  </a:lnTo>
                  <a:cubicBezTo>
                    <a:pt x="16730" y="30141"/>
                    <a:pt x="17283" y="29796"/>
                    <a:pt x="17559" y="29242"/>
                  </a:cubicBezTo>
                  <a:lnTo>
                    <a:pt x="18320" y="27549"/>
                  </a:lnTo>
                  <a:cubicBezTo>
                    <a:pt x="18562" y="27514"/>
                    <a:pt x="18700" y="27445"/>
                    <a:pt x="18942" y="27376"/>
                  </a:cubicBezTo>
                  <a:lnTo>
                    <a:pt x="20394" y="28413"/>
                  </a:lnTo>
                  <a:cubicBezTo>
                    <a:pt x="20687" y="28608"/>
                    <a:pt x="21024" y="28715"/>
                    <a:pt x="21355" y="28715"/>
                  </a:cubicBezTo>
                  <a:cubicBezTo>
                    <a:pt x="21610" y="28715"/>
                    <a:pt x="21862" y="28652"/>
                    <a:pt x="22087" y="28517"/>
                  </a:cubicBezTo>
                  <a:lnTo>
                    <a:pt x="22813" y="28067"/>
                  </a:lnTo>
                  <a:lnTo>
                    <a:pt x="23574" y="27652"/>
                  </a:lnTo>
                  <a:cubicBezTo>
                    <a:pt x="24092" y="27341"/>
                    <a:pt x="24369" y="26754"/>
                    <a:pt x="24334" y="26132"/>
                  </a:cubicBezTo>
                  <a:lnTo>
                    <a:pt x="24161" y="24196"/>
                  </a:lnTo>
                  <a:lnTo>
                    <a:pt x="24507" y="23850"/>
                  </a:lnTo>
                  <a:lnTo>
                    <a:pt x="26408" y="24023"/>
                  </a:lnTo>
                  <a:cubicBezTo>
                    <a:pt x="26438" y="24025"/>
                    <a:pt x="26467" y="24026"/>
                    <a:pt x="26497" y="24026"/>
                  </a:cubicBezTo>
                  <a:cubicBezTo>
                    <a:pt x="27058" y="24026"/>
                    <a:pt x="27633" y="23720"/>
                    <a:pt x="27929" y="23228"/>
                  </a:cubicBezTo>
                  <a:lnTo>
                    <a:pt x="28344" y="22502"/>
                  </a:lnTo>
                  <a:lnTo>
                    <a:pt x="28793" y="21776"/>
                  </a:lnTo>
                  <a:cubicBezTo>
                    <a:pt x="29070" y="21258"/>
                    <a:pt x="29035" y="20567"/>
                    <a:pt x="28689" y="20083"/>
                  </a:cubicBezTo>
                  <a:lnTo>
                    <a:pt x="27480" y="18389"/>
                  </a:lnTo>
                  <a:cubicBezTo>
                    <a:pt x="27514" y="18285"/>
                    <a:pt x="27514" y="18182"/>
                    <a:pt x="27583" y="18043"/>
                  </a:cubicBezTo>
                  <a:lnTo>
                    <a:pt x="29381" y="17248"/>
                  </a:lnTo>
                  <a:cubicBezTo>
                    <a:pt x="29934" y="16972"/>
                    <a:pt x="30314" y="16419"/>
                    <a:pt x="30314" y="15797"/>
                  </a:cubicBezTo>
                  <a:lnTo>
                    <a:pt x="30314" y="14933"/>
                  </a:lnTo>
                  <a:lnTo>
                    <a:pt x="30314" y="14068"/>
                  </a:lnTo>
                  <a:cubicBezTo>
                    <a:pt x="30314" y="13481"/>
                    <a:pt x="29968" y="12928"/>
                    <a:pt x="29381" y="12651"/>
                  </a:cubicBezTo>
                  <a:lnTo>
                    <a:pt x="27307" y="11822"/>
                  </a:lnTo>
                  <a:cubicBezTo>
                    <a:pt x="27272" y="11753"/>
                    <a:pt x="27272" y="11718"/>
                    <a:pt x="27272" y="11614"/>
                  </a:cubicBezTo>
                  <a:lnTo>
                    <a:pt x="28516" y="9886"/>
                  </a:lnTo>
                  <a:cubicBezTo>
                    <a:pt x="28862" y="9368"/>
                    <a:pt x="28931" y="8711"/>
                    <a:pt x="28620" y="8192"/>
                  </a:cubicBezTo>
                  <a:lnTo>
                    <a:pt x="28171" y="7467"/>
                  </a:lnTo>
                  <a:lnTo>
                    <a:pt x="27756" y="6741"/>
                  </a:lnTo>
                  <a:cubicBezTo>
                    <a:pt x="27461" y="6248"/>
                    <a:pt x="26916" y="5943"/>
                    <a:pt x="26329" y="5943"/>
                  </a:cubicBezTo>
                  <a:cubicBezTo>
                    <a:pt x="26298" y="5943"/>
                    <a:pt x="26267" y="5944"/>
                    <a:pt x="26235" y="5946"/>
                  </a:cubicBezTo>
                  <a:lnTo>
                    <a:pt x="23988" y="6188"/>
                  </a:lnTo>
                  <a:lnTo>
                    <a:pt x="23885" y="6084"/>
                  </a:lnTo>
                  <a:lnTo>
                    <a:pt x="24127" y="3941"/>
                  </a:lnTo>
                  <a:cubicBezTo>
                    <a:pt x="24161" y="3319"/>
                    <a:pt x="23850" y="2731"/>
                    <a:pt x="23332" y="2420"/>
                  </a:cubicBezTo>
                  <a:lnTo>
                    <a:pt x="22606" y="1971"/>
                  </a:lnTo>
                  <a:lnTo>
                    <a:pt x="21880" y="1556"/>
                  </a:lnTo>
                  <a:cubicBezTo>
                    <a:pt x="21641" y="1413"/>
                    <a:pt x="21366" y="1343"/>
                    <a:pt x="21091" y="1343"/>
                  </a:cubicBezTo>
                  <a:cubicBezTo>
                    <a:pt x="20769" y="1343"/>
                    <a:pt x="20447" y="1439"/>
                    <a:pt x="20186" y="1625"/>
                  </a:cubicBezTo>
                  <a:lnTo>
                    <a:pt x="18354" y="2939"/>
                  </a:lnTo>
                  <a:cubicBezTo>
                    <a:pt x="18320" y="2939"/>
                    <a:pt x="18285" y="2904"/>
                    <a:pt x="18251" y="2904"/>
                  </a:cubicBezTo>
                  <a:lnTo>
                    <a:pt x="17317" y="899"/>
                  </a:lnTo>
                  <a:cubicBezTo>
                    <a:pt x="17075" y="346"/>
                    <a:pt x="16522" y="0"/>
                    <a:pt x="1590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a:off x="3099319" y="6299833"/>
              <a:ext cx="1026219" cy="1027954"/>
            </a:xfrm>
            <a:custGeom>
              <a:rect b="b" l="l" r="r" t="t"/>
              <a:pathLst>
                <a:path extrusionOk="0" h="20152" w="20118">
                  <a:moveTo>
                    <a:pt x="10059" y="1141"/>
                  </a:moveTo>
                  <a:cubicBezTo>
                    <a:pt x="15036" y="1141"/>
                    <a:pt x="19046" y="5150"/>
                    <a:pt x="19046" y="10128"/>
                  </a:cubicBezTo>
                  <a:cubicBezTo>
                    <a:pt x="19046" y="15105"/>
                    <a:pt x="15036" y="19115"/>
                    <a:pt x="10059" y="19115"/>
                  </a:cubicBezTo>
                  <a:cubicBezTo>
                    <a:pt x="5082" y="19115"/>
                    <a:pt x="1072" y="15105"/>
                    <a:pt x="1072" y="10128"/>
                  </a:cubicBezTo>
                  <a:cubicBezTo>
                    <a:pt x="1072" y="5150"/>
                    <a:pt x="5082" y="1141"/>
                    <a:pt x="10059" y="1141"/>
                  </a:cubicBezTo>
                  <a:close/>
                  <a:moveTo>
                    <a:pt x="10059" y="0"/>
                  </a:moveTo>
                  <a:cubicBezTo>
                    <a:pt x="4494" y="0"/>
                    <a:pt x="0" y="4563"/>
                    <a:pt x="0" y="10093"/>
                  </a:cubicBezTo>
                  <a:cubicBezTo>
                    <a:pt x="0" y="15658"/>
                    <a:pt x="4528" y="20152"/>
                    <a:pt x="10059" y="20152"/>
                  </a:cubicBezTo>
                  <a:cubicBezTo>
                    <a:pt x="15624" y="20152"/>
                    <a:pt x="20117" y="15658"/>
                    <a:pt x="20117" y="10093"/>
                  </a:cubicBezTo>
                  <a:cubicBezTo>
                    <a:pt x="20117" y="4494"/>
                    <a:pt x="15589" y="0"/>
                    <a:pt x="1005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720000" y="540000"/>
            <a:ext cx="7704000" cy="676800"/>
          </a:xfrm>
          <a:prstGeom prst="rect">
            <a:avLst/>
          </a:prstGeom>
        </p:spPr>
        <p:txBody>
          <a:bodyPr anchorCtr="0" anchor="b" bIns="91425" lIns="91425" spcFirstLastPara="1" rIns="91425" wrap="square" tIns="91425">
            <a:noAutofit/>
          </a:bodyPr>
          <a:lstStyle>
            <a:lvl1pPr lvl="0" rtl="0">
              <a:spcBef>
                <a:spcPts val="0"/>
              </a:spcBef>
              <a:spcAft>
                <a:spcPts val="0"/>
              </a:spcAft>
              <a:buSzPts val="4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6" name="Google Shape;46;p4"/>
          <p:cNvSpPr txBox="1"/>
          <p:nvPr>
            <p:ph idx="1" type="body"/>
          </p:nvPr>
        </p:nvSpPr>
        <p:spPr>
          <a:xfrm>
            <a:off x="720000" y="1216800"/>
            <a:ext cx="7704000" cy="3386700"/>
          </a:xfrm>
          <a:prstGeom prst="rect">
            <a:avLst/>
          </a:prstGeom>
        </p:spPr>
        <p:txBody>
          <a:bodyPr anchorCtr="0" anchor="ctr" bIns="91425" lIns="91425" spcFirstLastPara="1" rIns="91425" wrap="square" tIns="91425">
            <a:noAutofit/>
          </a:bodyPr>
          <a:lstStyle>
            <a:lvl1pPr indent="-317500" lvl="0" marL="457200" rtl="0">
              <a:lnSpc>
                <a:spcPct val="100000"/>
              </a:lnSpc>
              <a:spcBef>
                <a:spcPts val="0"/>
              </a:spcBef>
              <a:spcAft>
                <a:spcPts val="0"/>
              </a:spcAft>
              <a:buSzPts val="1400"/>
              <a:buAutoNum type="arabicPeriod"/>
              <a:defRPr sz="1200"/>
            </a:lvl1pPr>
            <a:lvl2pPr indent="-317500" lvl="1" marL="914400" rtl="0">
              <a:lnSpc>
                <a:spcPct val="115000"/>
              </a:lnSpc>
              <a:spcBef>
                <a:spcPts val="0"/>
              </a:spcBef>
              <a:spcAft>
                <a:spcPts val="0"/>
              </a:spcAft>
              <a:buSzPts val="1400"/>
              <a:buAutoNum type="alphaLcPeriod"/>
              <a:defRPr/>
            </a:lvl2pPr>
            <a:lvl3pPr indent="-317500" lvl="2" marL="1371600" rtl="0">
              <a:lnSpc>
                <a:spcPct val="115000"/>
              </a:lnSpc>
              <a:spcBef>
                <a:spcPts val="0"/>
              </a:spcBef>
              <a:spcAft>
                <a:spcPts val="0"/>
              </a:spcAft>
              <a:buSzPts val="1400"/>
              <a:buAutoNum type="romanLcPeriod"/>
              <a:defRPr/>
            </a:lvl3pPr>
            <a:lvl4pPr indent="-317500" lvl="3" marL="1828800" rtl="0">
              <a:lnSpc>
                <a:spcPct val="115000"/>
              </a:lnSpc>
              <a:spcBef>
                <a:spcPts val="0"/>
              </a:spcBef>
              <a:spcAft>
                <a:spcPts val="0"/>
              </a:spcAft>
              <a:buSzPts val="1400"/>
              <a:buAutoNum type="arabicPeriod"/>
              <a:defRPr/>
            </a:lvl4pPr>
            <a:lvl5pPr indent="-317500" lvl="4" marL="2286000" rtl="0">
              <a:lnSpc>
                <a:spcPct val="115000"/>
              </a:lnSpc>
              <a:spcBef>
                <a:spcPts val="0"/>
              </a:spcBef>
              <a:spcAft>
                <a:spcPts val="0"/>
              </a:spcAft>
              <a:buSzPts val="1400"/>
              <a:buAutoNum type="alphaLcPeriod"/>
              <a:defRPr/>
            </a:lvl5pPr>
            <a:lvl6pPr indent="-317500" lvl="5" marL="2743200" rtl="0">
              <a:lnSpc>
                <a:spcPct val="115000"/>
              </a:lnSpc>
              <a:spcBef>
                <a:spcPts val="0"/>
              </a:spcBef>
              <a:spcAft>
                <a:spcPts val="0"/>
              </a:spcAft>
              <a:buSzPts val="1400"/>
              <a:buAutoNum type="romanLcPeriod"/>
              <a:defRPr/>
            </a:lvl6pPr>
            <a:lvl7pPr indent="-317500" lvl="6" marL="3200400" rtl="0">
              <a:lnSpc>
                <a:spcPct val="115000"/>
              </a:lnSpc>
              <a:spcBef>
                <a:spcPts val="0"/>
              </a:spcBef>
              <a:spcAft>
                <a:spcPts val="0"/>
              </a:spcAft>
              <a:buSzPts val="1400"/>
              <a:buAutoNum type="arabicPeriod"/>
              <a:defRPr/>
            </a:lvl7pPr>
            <a:lvl8pPr indent="-317500" lvl="7" marL="3657600" rtl="0">
              <a:lnSpc>
                <a:spcPct val="115000"/>
              </a:lnSpc>
              <a:spcBef>
                <a:spcPts val="0"/>
              </a:spcBef>
              <a:spcAft>
                <a:spcPts val="0"/>
              </a:spcAft>
              <a:buSzPts val="1400"/>
              <a:buAutoNum type="alphaLcPeriod"/>
              <a:defRPr/>
            </a:lvl8pPr>
            <a:lvl9pPr indent="-317500" lvl="8" marL="4114800" rtl="0">
              <a:lnSpc>
                <a:spcPct val="115000"/>
              </a:lnSpc>
              <a:spcBef>
                <a:spcPts val="0"/>
              </a:spcBef>
              <a:spcAft>
                <a:spcPts val="0"/>
              </a:spcAft>
              <a:buSzPts val="1400"/>
              <a:buAutoNum type="romanLcPeriod"/>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CUSTOM_6_1_1">
    <p:spTree>
      <p:nvGrpSpPr>
        <p:cNvPr id="455" name="Shape 455"/>
        <p:cNvGrpSpPr/>
        <p:nvPr/>
      </p:nvGrpSpPr>
      <p:grpSpPr>
        <a:xfrm>
          <a:off x="0" y="0"/>
          <a:ext cx="0" cy="0"/>
          <a:chOff x="0" y="0"/>
          <a:chExt cx="0" cy="0"/>
        </a:xfrm>
      </p:grpSpPr>
      <p:sp>
        <p:nvSpPr>
          <p:cNvPr id="456" name="Google Shape;456;p31"/>
          <p:cNvSpPr/>
          <p:nvPr/>
        </p:nvSpPr>
        <p:spPr>
          <a:xfrm>
            <a:off x="-49" y="4874"/>
            <a:ext cx="2966386" cy="2244682"/>
          </a:xfrm>
          <a:custGeom>
            <a:rect b="b" l="l" r="r" t="t"/>
            <a:pathLst>
              <a:path extrusionOk="0" h="47083" w="62221">
                <a:moveTo>
                  <a:pt x="0" y="0"/>
                </a:moveTo>
                <a:lnTo>
                  <a:pt x="0" y="47083"/>
                </a:lnTo>
                <a:cubicBezTo>
                  <a:pt x="9180" y="44165"/>
                  <a:pt x="17387" y="37934"/>
                  <a:pt x="22341" y="29605"/>
                </a:cubicBezTo>
                <a:cubicBezTo>
                  <a:pt x="25290" y="24651"/>
                  <a:pt x="27539" y="18663"/>
                  <a:pt x="32737" y="16110"/>
                </a:cubicBezTo>
                <a:cubicBezTo>
                  <a:pt x="34819" y="15105"/>
                  <a:pt x="37068" y="14805"/>
                  <a:pt x="39375" y="14805"/>
                </a:cubicBezTo>
                <a:cubicBezTo>
                  <a:pt x="41884" y="14805"/>
                  <a:pt x="44460" y="15160"/>
                  <a:pt x="46962" y="15350"/>
                </a:cubicBezTo>
                <a:cubicBezTo>
                  <a:pt x="47720" y="15413"/>
                  <a:pt x="48500" y="15449"/>
                  <a:pt x="49285" y="15449"/>
                </a:cubicBezTo>
                <a:cubicBezTo>
                  <a:pt x="53439" y="15449"/>
                  <a:pt x="57757" y="14443"/>
                  <a:pt x="60032" y="11095"/>
                </a:cubicBezTo>
                <a:cubicBezTo>
                  <a:pt x="62220" y="7842"/>
                  <a:pt x="61491" y="3374"/>
                  <a:pt x="5927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57" name="Google Shape;457;p31"/>
          <p:cNvGrpSpPr/>
          <p:nvPr/>
        </p:nvGrpSpPr>
        <p:grpSpPr>
          <a:xfrm flipH="1" rot="10800000">
            <a:off x="-458600" y="-995675"/>
            <a:ext cx="2475510" cy="2262186"/>
            <a:chOff x="7355300" y="3662050"/>
            <a:chExt cx="2475510" cy="2262186"/>
          </a:xfrm>
        </p:grpSpPr>
        <p:sp>
          <p:nvSpPr>
            <p:cNvPr id="458" name="Google Shape;458;p31"/>
            <p:cNvSpPr/>
            <p:nvPr/>
          </p:nvSpPr>
          <p:spPr>
            <a:xfrm>
              <a:off x="8284492" y="4386693"/>
              <a:ext cx="1546317" cy="1537543"/>
            </a:xfrm>
            <a:custGeom>
              <a:rect b="b" l="l" r="r" t="t"/>
              <a:pathLst>
                <a:path extrusionOk="0" h="30142" w="30314">
                  <a:moveTo>
                    <a:pt x="14935" y="9279"/>
                  </a:moveTo>
                  <a:cubicBezTo>
                    <a:pt x="15274" y="9279"/>
                    <a:pt x="15619" y="9308"/>
                    <a:pt x="15969" y="9368"/>
                  </a:cubicBezTo>
                  <a:cubicBezTo>
                    <a:pt x="18423" y="9817"/>
                    <a:pt x="20394" y="11787"/>
                    <a:pt x="20808" y="14207"/>
                  </a:cubicBezTo>
                  <a:cubicBezTo>
                    <a:pt x="21377" y="17933"/>
                    <a:pt x="18542" y="21139"/>
                    <a:pt x="14990" y="21139"/>
                  </a:cubicBezTo>
                  <a:cubicBezTo>
                    <a:pt x="14654" y="21139"/>
                    <a:pt x="14311" y="21110"/>
                    <a:pt x="13965" y="21051"/>
                  </a:cubicBezTo>
                  <a:cubicBezTo>
                    <a:pt x="11510" y="20636"/>
                    <a:pt x="9506" y="18666"/>
                    <a:pt x="9125" y="16211"/>
                  </a:cubicBezTo>
                  <a:cubicBezTo>
                    <a:pt x="8525" y="12486"/>
                    <a:pt x="11358" y="9279"/>
                    <a:pt x="14935" y="9279"/>
                  </a:cubicBezTo>
                  <a:close/>
                  <a:moveTo>
                    <a:pt x="14172" y="0"/>
                  </a:moveTo>
                  <a:cubicBezTo>
                    <a:pt x="13584" y="0"/>
                    <a:pt x="12997" y="346"/>
                    <a:pt x="12755" y="899"/>
                  </a:cubicBezTo>
                  <a:lnTo>
                    <a:pt x="11856" y="2904"/>
                  </a:lnTo>
                  <a:cubicBezTo>
                    <a:pt x="11752" y="2939"/>
                    <a:pt x="11718" y="2939"/>
                    <a:pt x="11649" y="2939"/>
                  </a:cubicBezTo>
                  <a:lnTo>
                    <a:pt x="9920" y="1694"/>
                  </a:lnTo>
                  <a:cubicBezTo>
                    <a:pt x="9616" y="1485"/>
                    <a:pt x="9291" y="1380"/>
                    <a:pt x="8974" y="1380"/>
                  </a:cubicBezTo>
                  <a:cubicBezTo>
                    <a:pt x="8714" y="1380"/>
                    <a:pt x="8460" y="1450"/>
                    <a:pt x="8227" y="1590"/>
                  </a:cubicBezTo>
                  <a:lnTo>
                    <a:pt x="7466" y="2040"/>
                  </a:lnTo>
                  <a:lnTo>
                    <a:pt x="6740" y="2455"/>
                  </a:lnTo>
                  <a:cubicBezTo>
                    <a:pt x="6222" y="2766"/>
                    <a:pt x="5911" y="3353"/>
                    <a:pt x="5980" y="3975"/>
                  </a:cubicBezTo>
                  <a:lnTo>
                    <a:pt x="6187" y="6049"/>
                  </a:lnTo>
                  <a:lnTo>
                    <a:pt x="5980" y="6257"/>
                  </a:lnTo>
                  <a:lnTo>
                    <a:pt x="3941" y="6049"/>
                  </a:lnTo>
                  <a:cubicBezTo>
                    <a:pt x="3906" y="6047"/>
                    <a:pt x="3871" y="6046"/>
                    <a:pt x="3837" y="6046"/>
                  </a:cubicBezTo>
                  <a:cubicBezTo>
                    <a:pt x="3254" y="6046"/>
                    <a:pt x="2713" y="6320"/>
                    <a:pt x="2420" y="6810"/>
                  </a:cubicBezTo>
                  <a:lnTo>
                    <a:pt x="2005" y="7570"/>
                  </a:lnTo>
                  <a:lnTo>
                    <a:pt x="1556" y="8296"/>
                  </a:lnTo>
                  <a:cubicBezTo>
                    <a:pt x="1245" y="8815"/>
                    <a:pt x="1314" y="9506"/>
                    <a:pt x="1659" y="9990"/>
                  </a:cubicBezTo>
                  <a:lnTo>
                    <a:pt x="2835" y="11580"/>
                  </a:lnTo>
                  <a:cubicBezTo>
                    <a:pt x="2765" y="11753"/>
                    <a:pt x="2731" y="11822"/>
                    <a:pt x="2696" y="12064"/>
                  </a:cubicBezTo>
                  <a:lnTo>
                    <a:pt x="933" y="12824"/>
                  </a:lnTo>
                  <a:cubicBezTo>
                    <a:pt x="346" y="13101"/>
                    <a:pt x="0" y="13654"/>
                    <a:pt x="0" y="14241"/>
                  </a:cubicBezTo>
                  <a:lnTo>
                    <a:pt x="0" y="15105"/>
                  </a:lnTo>
                  <a:lnTo>
                    <a:pt x="0" y="15970"/>
                  </a:lnTo>
                  <a:cubicBezTo>
                    <a:pt x="0" y="16592"/>
                    <a:pt x="346" y="17145"/>
                    <a:pt x="933" y="17421"/>
                  </a:cubicBezTo>
                  <a:lnTo>
                    <a:pt x="2662" y="18182"/>
                  </a:lnTo>
                  <a:cubicBezTo>
                    <a:pt x="2696" y="18389"/>
                    <a:pt x="2731" y="18527"/>
                    <a:pt x="2835" y="18735"/>
                  </a:cubicBezTo>
                  <a:lnTo>
                    <a:pt x="1728" y="20221"/>
                  </a:lnTo>
                  <a:cubicBezTo>
                    <a:pt x="1383" y="20739"/>
                    <a:pt x="1348" y="21396"/>
                    <a:pt x="1659" y="21915"/>
                  </a:cubicBezTo>
                  <a:lnTo>
                    <a:pt x="2074" y="22641"/>
                  </a:lnTo>
                  <a:lnTo>
                    <a:pt x="2523" y="23366"/>
                  </a:lnTo>
                  <a:cubicBezTo>
                    <a:pt x="2819" y="23859"/>
                    <a:pt x="3364" y="24164"/>
                    <a:pt x="3921" y="24164"/>
                  </a:cubicBezTo>
                  <a:cubicBezTo>
                    <a:pt x="3950" y="24164"/>
                    <a:pt x="3980" y="24163"/>
                    <a:pt x="4010" y="24161"/>
                  </a:cubicBezTo>
                  <a:lnTo>
                    <a:pt x="5842" y="23989"/>
                  </a:lnTo>
                  <a:cubicBezTo>
                    <a:pt x="6015" y="24161"/>
                    <a:pt x="6153" y="24334"/>
                    <a:pt x="6326" y="24438"/>
                  </a:cubicBezTo>
                  <a:lnTo>
                    <a:pt x="6153" y="26235"/>
                  </a:lnTo>
                  <a:cubicBezTo>
                    <a:pt x="6118" y="26823"/>
                    <a:pt x="6395" y="27445"/>
                    <a:pt x="6913" y="27722"/>
                  </a:cubicBezTo>
                  <a:lnTo>
                    <a:pt x="7674" y="28171"/>
                  </a:lnTo>
                  <a:lnTo>
                    <a:pt x="8400" y="28586"/>
                  </a:lnTo>
                  <a:cubicBezTo>
                    <a:pt x="8638" y="28729"/>
                    <a:pt x="8914" y="28799"/>
                    <a:pt x="9189" y="28799"/>
                  </a:cubicBezTo>
                  <a:cubicBezTo>
                    <a:pt x="9511" y="28799"/>
                    <a:pt x="9832" y="28703"/>
                    <a:pt x="10093" y="28517"/>
                  </a:cubicBezTo>
                  <a:lnTo>
                    <a:pt x="11545" y="27480"/>
                  </a:lnTo>
                  <a:cubicBezTo>
                    <a:pt x="11752" y="27514"/>
                    <a:pt x="11994" y="27618"/>
                    <a:pt x="12236" y="27652"/>
                  </a:cubicBezTo>
                  <a:lnTo>
                    <a:pt x="12962" y="29242"/>
                  </a:lnTo>
                  <a:cubicBezTo>
                    <a:pt x="13239" y="29796"/>
                    <a:pt x="13792" y="30141"/>
                    <a:pt x="14414" y="30141"/>
                  </a:cubicBezTo>
                  <a:lnTo>
                    <a:pt x="16142" y="30141"/>
                  </a:lnTo>
                  <a:cubicBezTo>
                    <a:pt x="16730" y="30141"/>
                    <a:pt x="17283" y="29796"/>
                    <a:pt x="17559" y="29242"/>
                  </a:cubicBezTo>
                  <a:lnTo>
                    <a:pt x="18320" y="27549"/>
                  </a:lnTo>
                  <a:cubicBezTo>
                    <a:pt x="18562" y="27514"/>
                    <a:pt x="18700" y="27445"/>
                    <a:pt x="18942" y="27376"/>
                  </a:cubicBezTo>
                  <a:lnTo>
                    <a:pt x="20394" y="28413"/>
                  </a:lnTo>
                  <a:cubicBezTo>
                    <a:pt x="20687" y="28608"/>
                    <a:pt x="21024" y="28715"/>
                    <a:pt x="21355" y="28715"/>
                  </a:cubicBezTo>
                  <a:cubicBezTo>
                    <a:pt x="21610" y="28715"/>
                    <a:pt x="21862" y="28652"/>
                    <a:pt x="22087" y="28517"/>
                  </a:cubicBezTo>
                  <a:lnTo>
                    <a:pt x="22813" y="28067"/>
                  </a:lnTo>
                  <a:lnTo>
                    <a:pt x="23574" y="27652"/>
                  </a:lnTo>
                  <a:cubicBezTo>
                    <a:pt x="24092" y="27341"/>
                    <a:pt x="24369" y="26754"/>
                    <a:pt x="24334" y="26132"/>
                  </a:cubicBezTo>
                  <a:lnTo>
                    <a:pt x="24161" y="24196"/>
                  </a:lnTo>
                  <a:lnTo>
                    <a:pt x="24507" y="23850"/>
                  </a:lnTo>
                  <a:lnTo>
                    <a:pt x="26408" y="24023"/>
                  </a:lnTo>
                  <a:cubicBezTo>
                    <a:pt x="26438" y="24025"/>
                    <a:pt x="26467" y="24026"/>
                    <a:pt x="26497" y="24026"/>
                  </a:cubicBezTo>
                  <a:cubicBezTo>
                    <a:pt x="27058" y="24026"/>
                    <a:pt x="27633" y="23720"/>
                    <a:pt x="27929" y="23228"/>
                  </a:cubicBezTo>
                  <a:lnTo>
                    <a:pt x="28344" y="22502"/>
                  </a:lnTo>
                  <a:lnTo>
                    <a:pt x="28793" y="21776"/>
                  </a:lnTo>
                  <a:cubicBezTo>
                    <a:pt x="29070" y="21258"/>
                    <a:pt x="29035" y="20567"/>
                    <a:pt x="28689" y="20083"/>
                  </a:cubicBezTo>
                  <a:lnTo>
                    <a:pt x="27480" y="18389"/>
                  </a:lnTo>
                  <a:cubicBezTo>
                    <a:pt x="27514" y="18285"/>
                    <a:pt x="27514" y="18182"/>
                    <a:pt x="27583" y="18043"/>
                  </a:cubicBezTo>
                  <a:lnTo>
                    <a:pt x="29381" y="17248"/>
                  </a:lnTo>
                  <a:cubicBezTo>
                    <a:pt x="29934" y="16972"/>
                    <a:pt x="30314" y="16419"/>
                    <a:pt x="30314" y="15797"/>
                  </a:cubicBezTo>
                  <a:lnTo>
                    <a:pt x="30314" y="14933"/>
                  </a:lnTo>
                  <a:lnTo>
                    <a:pt x="30314" y="14068"/>
                  </a:lnTo>
                  <a:cubicBezTo>
                    <a:pt x="30314" y="13481"/>
                    <a:pt x="29968" y="12928"/>
                    <a:pt x="29381" y="12651"/>
                  </a:cubicBezTo>
                  <a:lnTo>
                    <a:pt x="27307" y="11822"/>
                  </a:lnTo>
                  <a:cubicBezTo>
                    <a:pt x="27272" y="11753"/>
                    <a:pt x="27272" y="11718"/>
                    <a:pt x="27272" y="11614"/>
                  </a:cubicBezTo>
                  <a:lnTo>
                    <a:pt x="28516" y="9886"/>
                  </a:lnTo>
                  <a:cubicBezTo>
                    <a:pt x="28862" y="9368"/>
                    <a:pt x="28931" y="8711"/>
                    <a:pt x="28620" y="8192"/>
                  </a:cubicBezTo>
                  <a:lnTo>
                    <a:pt x="28171" y="7467"/>
                  </a:lnTo>
                  <a:lnTo>
                    <a:pt x="27756" y="6741"/>
                  </a:lnTo>
                  <a:cubicBezTo>
                    <a:pt x="27461" y="6248"/>
                    <a:pt x="26916" y="5943"/>
                    <a:pt x="26329" y="5943"/>
                  </a:cubicBezTo>
                  <a:cubicBezTo>
                    <a:pt x="26298" y="5943"/>
                    <a:pt x="26267" y="5944"/>
                    <a:pt x="26235" y="5946"/>
                  </a:cubicBezTo>
                  <a:lnTo>
                    <a:pt x="23988" y="6188"/>
                  </a:lnTo>
                  <a:lnTo>
                    <a:pt x="23885" y="6084"/>
                  </a:lnTo>
                  <a:lnTo>
                    <a:pt x="24127" y="3941"/>
                  </a:lnTo>
                  <a:cubicBezTo>
                    <a:pt x="24161" y="3319"/>
                    <a:pt x="23850" y="2731"/>
                    <a:pt x="23332" y="2420"/>
                  </a:cubicBezTo>
                  <a:lnTo>
                    <a:pt x="22606" y="1971"/>
                  </a:lnTo>
                  <a:lnTo>
                    <a:pt x="21880" y="1556"/>
                  </a:lnTo>
                  <a:cubicBezTo>
                    <a:pt x="21641" y="1413"/>
                    <a:pt x="21366" y="1343"/>
                    <a:pt x="21091" y="1343"/>
                  </a:cubicBezTo>
                  <a:cubicBezTo>
                    <a:pt x="20769" y="1343"/>
                    <a:pt x="20447" y="1439"/>
                    <a:pt x="20186" y="1625"/>
                  </a:cubicBezTo>
                  <a:lnTo>
                    <a:pt x="18354" y="2939"/>
                  </a:lnTo>
                  <a:cubicBezTo>
                    <a:pt x="18320" y="2939"/>
                    <a:pt x="18285" y="2904"/>
                    <a:pt x="18251" y="2904"/>
                  </a:cubicBezTo>
                  <a:lnTo>
                    <a:pt x="17317" y="899"/>
                  </a:lnTo>
                  <a:cubicBezTo>
                    <a:pt x="17075" y="346"/>
                    <a:pt x="16522" y="0"/>
                    <a:pt x="1590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31"/>
            <p:cNvSpPr/>
            <p:nvPr/>
          </p:nvSpPr>
          <p:spPr>
            <a:xfrm>
              <a:off x="8534848" y="4647658"/>
              <a:ext cx="1026219" cy="1027954"/>
            </a:xfrm>
            <a:custGeom>
              <a:rect b="b" l="l" r="r" t="t"/>
              <a:pathLst>
                <a:path extrusionOk="0" h="20152" w="20118">
                  <a:moveTo>
                    <a:pt x="10059" y="1141"/>
                  </a:moveTo>
                  <a:cubicBezTo>
                    <a:pt x="15036" y="1141"/>
                    <a:pt x="19046" y="5150"/>
                    <a:pt x="19046" y="10128"/>
                  </a:cubicBezTo>
                  <a:cubicBezTo>
                    <a:pt x="19046" y="15105"/>
                    <a:pt x="15036" y="19115"/>
                    <a:pt x="10059" y="19115"/>
                  </a:cubicBezTo>
                  <a:cubicBezTo>
                    <a:pt x="5082" y="19115"/>
                    <a:pt x="1072" y="15105"/>
                    <a:pt x="1072" y="10128"/>
                  </a:cubicBezTo>
                  <a:cubicBezTo>
                    <a:pt x="1072" y="5150"/>
                    <a:pt x="5082" y="1141"/>
                    <a:pt x="10059" y="1141"/>
                  </a:cubicBezTo>
                  <a:close/>
                  <a:moveTo>
                    <a:pt x="10059" y="0"/>
                  </a:moveTo>
                  <a:cubicBezTo>
                    <a:pt x="4494" y="0"/>
                    <a:pt x="0" y="4563"/>
                    <a:pt x="0" y="10093"/>
                  </a:cubicBezTo>
                  <a:cubicBezTo>
                    <a:pt x="0" y="15658"/>
                    <a:pt x="4528" y="20152"/>
                    <a:pt x="10059" y="20152"/>
                  </a:cubicBezTo>
                  <a:cubicBezTo>
                    <a:pt x="15624" y="20152"/>
                    <a:pt x="20117" y="15658"/>
                    <a:pt x="20117" y="10093"/>
                  </a:cubicBezTo>
                  <a:cubicBezTo>
                    <a:pt x="20117" y="4494"/>
                    <a:pt x="15589" y="0"/>
                    <a:pt x="1005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31"/>
            <p:cNvSpPr/>
            <p:nvPr/>
          </p:nvSpPr>
          <p:spPr>
            <a:xfrm>
              <a:off x="7355300" y="3662050"/>
              <a:ext cx="1179606" cy="1183126"/>
            </a:xfrm>
            <a:custGeom>
              <a:rect b="b" l="l" r="r" t="t"/>
              <a:pathLst>
                <a:path extrusionOk="0" h="23194" w="23125">
                  <a:moveTo>
                    <a:pt x="11528" y="7193"/>
                  </a:moveTo>
                  <a:cubicBezTo>
                    <a:pt x="11782" y="7193"/>
                    <a:pt x="12042" y="7215"/>
                    <a:pt x="12306" y="7259"/>
                  </a:cubicBezTo>
                  <a:cubicBezTo>
                    <a:pt x="14172" y="7535"/>
                    <a:pt x="15693" y="9056"/>
                    <a:pt x="15969" y="10923"/>
                  </a:cubicBezTo>
                  <a:cubicBezTo>
                    <a:pt x="16444" y="13707"/>
                    <a:pt x="14283" y="16173"/>
                    <a:pt x="11555" y="16173"/>
                  </a:cubicBezTo>
                  <a:cubicBezTo>
                    <a:pt x="11302" y="16173"/>
                    <a:pt x="11045" y="16151"/>
                    <a:pt x="10785" y="16108"/>
                  </a:cubicBezTo>
                  <a:cubicBezTo>
                    <a:pt x="8953" y="15796"/>
                    <a:pt x="7432" y="14276"/>
                    <a:pt x="7121" y="12444"/>
                  </a:cubicBezTo>
                  <a:cubicBezTo>
                    <a:pt x="6647" y="9631"/>
                    <a:pt x="8803" y="7193"/>
                    <a:pt x="11528" y="7193"/>
                  </a:cubicBezTo>
                  <a:close/>
                  <a:moveTo>
                    <a:pt x="10888" y="0"/>
                  </a:moveTo>
                  <a:cubicBezTo>
                    <a:pt x="10404" y="0"/>
                    <a:pt x="9990" y="242"/>
                    <a:pt x="9817" y="692"/>
                  </a:cubicBezTo>
                  <a:lnTo>
                    <a:pt x="9126" y="2178"/>
                  </a:lnTo>
                  <a:cubicBezTo>
                    <a:pt x="9056" y="2178"/>
                    <a:pt x="9022" y="2212"/>
                    <a:pt x="8953" y="2212"/>
                  </a:cubicBezTo>
                  <a:lnTo>
                    <a:pt x="7639" y="1383"/>
                  </a:lnTo>
                  <a:cubicBezTo>
                    <a:pt x="7430" y="1231"/>
                    <a:pt x="7179" y="1152"/>
                    <a:pt x="6933" y="1152"/>
                  </a:cubicBezTo>
                  <a:cubicBezTo>
                    <a:pt x="6731" y="1152"/>
                    <a:pt x="6532" y="1205"/>
                    <a:pt x="6360" y="1314"/>
                  </a:cubicBezTo>
                  <a:lnTo>
                    <a:pt x="5773" y="1659"/>
                  </a:lnTo>
                  <a:lnTo>
                    <a:pt x="5220" y="2005"/>
                  </a:lnTo>
                  <a:cubicBezTo>
                    <a:pt x="4840" y="2247"/>
                    <a:pt x="4563" y="2696"/>
                    <a:pt x="4632" y="3180"/>
                  </a:cubicBezTo>
                  <a:lnTo>
                    <a:pt x="4805" y="4770"/>
                  </a:lnTo>
                  <a:lnTo>
                    <a:pt x="4632" y="4943"/>
                  </a:lnTo>
                  <a:lnTo>
                    <a:pt x="3077" y="4770"/>
                  </a:lnTo>
                  <a:cubicBezTo>
                    <a:pt x="3042" y="4768"/>
                    <a:pt x="3008" y="4767"/>
                    <a:pt x="2974" y="4767"/>
                  </a:cubicBezTo>
                  <a:cubicBezTo>
                    <a:pt x="2530" y="4767"/>
                    <a:pt x="2126" y="4975"/>
                    <a:pt x="1901" y="5392"/>
                  </a:cubicBezTo>
                  <a:lnTo>
                    <a:pt x="1556" y="5945"/>
                  </a:lnTo>
                  <a:lnTo>
                    <a:pt x="1210" y="6498"/>
                  </a:lnTo>
                  <a:cubicBezTo>
                    <a:pt x="1003" y="6913"/>
                    <a:pt x="1003" y="7432"/>
                    <a:pt x="1245" y="7812"/>
                  </a:cubicBezTo>
                  <a:lnTo>
                    <a:pt x="2109" y="9022"/>
                  </a:lnTo>
                  <a:cubicBezTo>
                    <a:pt x="2074" y="9160"/>
                    <a:pt x="2074" y="9229"/>
                    <a:pt x="2040" y="9367"/>
                  </a:cubicBezTo>
                  <a:lnTo>
                    <a:pt x="692" y="9955"/>
                  </a:lnTo>
                  <a:cubicBezTo>
                    <a:pt x="242" y="10128"/>
                    <a:pt x="0" y="10577"/>
                    <a:pt x="0" y="11061"/>
                  </a:cubicBezTo>
                  <a:lnTo>
                    <a:pt x="0" y="11683"/>
                  </a:lnTo>
                  <a:lnTo>
                    <a:pt x="0" y="12340"/>
                  </a:lnTo>
                  <a:cubicBezTo>
                    <a:pt x="0" y="12824"/>
                    <a:pt x="242" y="13239"/>
                    <a:pt x="692" y="13411"/>
                  </a:cubicBezTo>
                  <a:lnTo>
                    <a:pt x="1971" y="14034"/>
                  </a:lnTo>
                  <a:cubicBezTo>
                    <a:pt x="2040" y="14206"/>
                    <a:pt x="2074" y="14276"/>
                    <a:pt x="2109" y="14448"/>
                  </a:cubicBezTo>
                  <a:lnTo>
                    <a:pt x="1279" y="15589"/>
                  </a:lnTo>
                  <a:cubicBezTo>
                    <a:pt x="1037" y="15969"/>
                    <a:pt x="1003" y="16488"/>
                    <a:pt x="1245" y="16868"/>
                  </a:cubicBezTo>
                  <a:lnTo>
                    <a:pt x="1590" y="17456"/>
                  </a:lnTo>
                  <a:lnTo>
                    <a:pt x="1901" y="18009"/>
                  </a:lnTo>
                  <a:cubicBezTo>
                    <a:pt x="2087" y="18349"/>
                    <a:pt x="2495" y="18607"/>
                    <a:pt x="2926" y="18607"/>
                  </a:cubicBezTo>
                  <a:cubicBezTo>
                    <a:pt x="2976" y="18607"/>
                    <a:pt x="3026" y="18603"/>
                    <a:pt x="3077" y="18596"/>
                  </a:cubicBezTo>
                  <a:lnTo>
                    <a:pt x="4459" y="18493"/>
                  </a:lnTo>
                  <a:lnTo>
                    <a:pt x="4805" y="18838"/>
                  </a:lnTo>
                  <a:lnTo>
                    <a:pt x="4667" y="20152"/>
                  </a:lnTo>
                  <a:cubicBezTo>
                    <a:pt x="4632" y="20636"/>
                    <a:pt x="4840" y="21085"/>
                    <a:pt x="5254" y="21327"/>
                  </a:cubicBezTo>
                  <a:lnTo>
                    <a:pt x="5842" y="21673"/>
                  </a:lnTo>
                  <a:lnTo>
                    <a:pt x="6395" y="22018"/>
                  </a:lnTo>
                  <a:cubicBezTo>
                    <a:pt x="6578" y="22118"/>
                    <a:pt x="6792" y="22170"/>
                    <a:pt x="7008" y="22170"/>
                  </a:cubicBezTo>
                  <a:cubicBezTo>
                    <a:pt x="7242" y="22170"/>
                    <a:pt x="7476" y="22109"/>
                    <a:pt x="7674" y="21984"/>
                  </a:cubicBezTo>
                  <a:lnTo>
                    <a:pt x="8814" y="21154"/>
                  </a:lnTo>
                  <a:lnTo>
                    <a:pt x="9333" y="21292"/>
                  </a:lnTo>
                  <a:lnTo>
                    <a:pt x="9886" y="22502"/>
                  </a:lnTo>
                  <a:cubicBezTo>
                    <a:pt x="10059" y="22917"/>
                    <a:pt x="10508" y="23193"/>
                    <a:pt x="10958" y="23193"/>
                  </a:cubicBezTo>
                  <a:lnTo>
                    <a:pt x="12271" y="23193"/>
                  </a:lnTo>
                  <a:cubicBezTo>
                    <a:pt x="12755" y="23193"/>
                    <a:pt x="13170" y="22917"/>
                    <a:pt x="13343" y="22502"/>
                  </a:cubicBezTo>
                  <a:lnTo>
                    <a:pt x="13896" y="21189"/>
                  </a:lnTo>
                  <a:cubicBezTo>
                    <a:pt x="14068" y="21154"/>
                    <a:pt x="14207" y="21119"/>
                    <a:pt x="14379" y="21085"/>
                  </a:cubicBezTo>
                  <a:lnTo>
                    <a:pt x="15520" y="21880"/>
                  </a:lnTo>
                  <a:cubicBezTo>
                    <a:pt x="15729" y="22032"/>
                    <a:pt x="15980" y="22111"/>
                    <a:pt x="16227" y="22111"/>
                  </a:cubicBezTo>
                  <a:cubicBezTo>
                    <a:pt x="16429" y="22111"/>
                    <a:pt x="16628" y="22058"/>
                    <a:pt x="16799" y="21949"/>
                  </a:cubicBezTo>
                  <a:lnTo>
                    <a:pt x="17352" y="21603"/>
                  </a:lnTo>
                  <a:lnTo>
                    <a:pt x="17905" y="21258"/>
                  </a:lnTo>
                  <a:cubicBezTo>
                    <a:pt x="18320" y="21016"/>
                    <a:pt x="18562" y="20566"/>
                    <a:pt x="18527" y="20083"/>
                  </a:cubicBezTo>
                  <a:lnTo>
                    <a:pt x="18389" y="18596"/>
                  </a:lnTo>
                  <a:lnTo>
                    <a:pt x="18666" y="18354"/>
                  </a:lnTo>
                  <a:lnTo>
                    <a:pt x="20083" y="18493"/>
                  </a:lnTo>
                  <a:cubicBezTo>
                    <a:pt x="20117" y="18495"/>
                    <a:pt x="20152" y="18496"/>
                    <a:pt x="20185" y="18496"/>
                  </a:cubicBezTo>
                  <a:cubicBezTo>
                    <a:pt x="20625" y="18496"/>
                    <a:pt x="21001" y="18288"/>
                    <a:pt x="21258" y="17870"/>
                  </a:cubicBezTo>
                  <a:lnTo>
                    <a:pt x="21604" y="17317"/>
                  </a:lnTo>
                  <a:lnTo>
                    <a:pt x="21915" y="16764"/>
                  </a:lnTo>
                  <a:cubicBezTo>
                    <a:pt x="22122" y="16350"/>
                    <a:pt x="22122" y="15831"/>
                    <a:pt x="21846" y="15451"/>
                  </a:cubicBezTo>
                  <a:lnTo>
                    <a:pt x="20947" y="14206"/>
                  </a:lnTo>
                  <a:cubicBezTo>
                    <a:pt x="20981" y="14068"/>
                    <a:pt x="20981" y="14034"/>
                    <a:pt x="21051" y="13930"/>
                  </a:cubicBezTo>
                  <a:lnTo>
                    <a:pt x="22433" y="13308"/>
                  </a:lnTo>
                  <a:cubicBezTo>
                    <a:pt x="22848" y="13135"/>
                    <a:pt x="23124" y="12686"/>
                    <a:pt x="23124" y="12202"/>
                  </a:cubicBezTo>
                  <a:lnTo>
                    <a:pt x="23124" y="11580"/>
                  </a:lnTo>
                  <a:lnTo>
                    <a:pt x="23124" y="10888"/>
                  </a:lnTo>
                  <a:cubicBezTo>
                    <a:pt x="23124" y="10404"/>
                    <a:pt x="22848" y="9955"/>
                    <a:pt x="22433" y="9782"/>
                  </a:cubicBezTo>
                  <a:lnTo>
                    <a:pt x="20912" y="9091"/>
                  </a:lnTo>
                  <a:cubicBezTo>
                    <a:pt x="20912" y="9022"/>
                    <a:pt x="20878" y="9022"/>
                    <a:pt x="20878" y="8918"/>
                  </a:cubicBezTo>
                  <a:lnTo>
                    <a:pt x="21811" y="7639"/>
                  </a:lnTo>
                  <a:cubicBezTo>
                    <a:pt x="22088" y="7259"/>
                    <a:pt x="22122" y="6740"/>
                    <a:pt x="21846" y="6326"/>
                  </a:cubicBezTo>
                  <a:lnTo>
                    <a:pt x="21500" y="5773"/>
                  </a:lnTo>
                  <a:lnTo>
                    <a:pt x="21154" y="5220"/>
                  </a:lnTo>
                  <a:cubicBezTo>
                    <a:pt x="20960" y="4831"/>
                    <a:pt x="20523" y="4594"/>
                    <a:pt x="20099" y="4594"/>
                  </a:cubicBezTo>
                  <a:cubicBezTo>
                    <a:pt x="20071" y="4594"/>
                    <a:pt x="20042" y="4595"/>
                    <a:pt x="20014" y="4597"/>
                  </a:cubicBezTo>
                  <a:lnTo>
                    <a:pt x="18320" y="4770"/>
                  </a:lnTo>
                  <a:lnTo>
                    <a:pt x="18216" y="4701"/>
                  </a:lnTo>
                  <a:lnTo>
                    <a:pt x="18389" y="3042"/>
                  </a:lnTo>
                  <a:cubicBezTo>
                    <a:pt x="18458" y="2593"/>
                    <a:pt x="18216" y="2143"/>
                    <a:pt x="17801" y="1867"/>
                  </a:cubicBezTo>
                  <a:lnTo>
                    <a:pt x="17248" y="1556"/>
                  </a:lnTo>
                  <a:lnTo>
                    <a:pt x="16661" y="1210"/>
                  </a:lnTo>
                  <a:cubicBezTo>
                    <a:pt x="16477" y="1093"/>
                    <a:pt x="16261" y="1033"/>
                    <a:pt x="16044" y="1033"/>
                  </a:cubicBezTo>
                  <a:cubicBezTo>
                    <a:pt x="15812" y="1033"/>
                    <a:pt x="15578" y="1102"/>
                    <a:pt x="15382" y="1245"/>
                  </a:cubicBezTo>
                  <a:lnTo>
                    <a:pt x="13999" y="2212"/>
                  </a:lnTo>
                  <a:cubicBezTo>
                    <a:pt x="13965" y="2212"/>
                    <a:pt x="13965" y="2212"/>
                    <a:pt x="13896" y="2178"/>
                  </a:cubicBezTo>
                  <a:lnTo>
                    <a:pt x="13204" y="692"/>
                  </a:lnTo>
                  <a:cubicBezTo>
                    <a:pt x="13031" y="242"/>
                    <a:pt x="12617" y="0"/>
                    <a:pt x="1213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31"/>
            <p:cNvSpPr/>
            <p:nvPr/>
          </p:nvSpPr>
          <p:spPr>
            <a:xfrm>
              <a:off x="7552758" y="3868333"/>
              <a:ext cx="781167" cy="781116"/>
            </a:xfrm>
            <a:custGeom>
              <a:rect b="b" l="l" r="r" t="t"/>
              <a:pathLst>
                <a:path extrusionOk="0" h="15313" w="15314">
                  <a:moveTo>
                    <a:pt x="7674" y="830"/>
                  </a:moveTo>
                  <a:cubicBezTo>
                    <a:pt x="11407" y="830"/>
                    <a:pt x="14483" y="3872"/>
                    <a:pt x="14483" y="7639"/>
                  </a:cubicBezTo>
                  <a:cubicBezTo>
                    <a:pt x="14483" y="11407"/>
                    <a:pt x="11407" y="14483"/>
                    <a:pt x="7674" y="14483"/>
                  </a:cubicBezTo>
                  <a:cubicBezTo>
                    <a:pt x="3907" y="14483"/>
                    <a:pt x="830" y="11407"/>
                    <a:pt x="830" y="7639"/>
                  </a:cubicBezTo>
                  <a:cubicBezTo>
                    <a:pt x="830" y="3872"/>
                    <a:pt x="3907" y="830"/>
                    <a:pt x="7674" y="830"/>
                  </a:cubicBezTo>
                  <a:close/>
                  <a:moveTo>
                    <a:pt x="7674" y="0"/>
                  </a:moveTo>
                  <a:cubicBezTo>
                    <a:pt x="3423" y="0"/>
                    <a:pt x="1" y="3422"/>
                    <a:pt x="1" y="7639"/>
                  </a:cubicBezTo>
                  <a:cubicBezTo>
                    <a:pt x="1" y="11891"/>
                    <a:pt x="3423" y="15313"/>
                    <a:pt x="7674" y="15313"/>
                  </a:cubicBezTo>
                  <a:cubicBezTo>
                    <a:pt x="11891" y="15313"/>
                    <a:pt x="15313" y="11856"/>
                    <a:pt x="15313" y="7639"/>
                  </a:cubicBezTo>
                  <a:cubicBezTo>
                    <a:pt x="15313" y="3422"/>
                    <a:pt x="11891" y="0"/>
                    <a:pt x="767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2" name="Google Shape;462;p31"/>
          <p:cNvSpPr/>
          <p:nvPr/>
        </p:nvSpPr>
        <p:spPr>
          <a:xfrm>
            <a:off x="7622975" y="3718450"/>
            <a:ext cx="1521038" cy="1425040"/>
          </a:xfrm>
          <a:custGeom>
            <a:rect b="b" l="l" r="r" t="t"/>
            <a:pathLst>
              <a:path extrusionOk="0" h="26542" w="28330">
                <a:moveTo>
                  <a:pt x="27010" y="0"/>
                </a:moveTo>
                <a:cubicBezTo>
                  <a:pt x="25536" y="0"/>
                  <a:pt x="24091" y="487"/>
                  <a:pt x="23132" y="1587"/>
                </a:cubicBezTo>
                <a:cubicBezTo>
                  <a:pt x="21612" y="3289"/>
                  <a:pt x="21703" y="5903"/>
                  <a:pt x="20639" y="7879"/>
                </a:cubicBezTo>
                <a:cubicBezTo>
                  <a:pt x="19180" y="10493"/>
                  <a:pt x="16019" y="11648"/>
                  <a:pt x="13131" y="12408"/>
                </a:cubicBezTo>
                <a:cubicBezTo>
                  <a:pt x="10244" y="13198"/>
                  <a:pt x="7113" y="13958"/>
                  <a:pt x="5198" y="16329"/>
                </a:cubicBezTo>
                <a:cubicBezTo>
                  <a:pt x="3557" y="18335"/>
                  <a:pt x="3222" y="21131"/>
                  <a:pt x="2128" y="23502"/>
                </a:cubicBezTo>
                <a:cubicBezTo>
                  <a:pt x="1581" y="24627"/>
                  <a:pt x="882" y="25660"/>
                  <a:pt x="1" y="26542"/>
                </a:cubicBezTo>
                <a:lnTo>
                  <a:pt x="28329" y="26542"/>
                </a:lnTo>
                <a:lnTo>
                  <a:pt x="28329" y="128"/>
                </a:lnTo>
                <a:cubicBezTo>
                  <a:pt x="27895" y="44"/>
                  <a:pt x="27451" y="0"/>
                  <a:pt x="2701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63" name="Google Shape;463;p31"/>
          <p:cNvGrpSpPr/>
          <p:nvPr/>
        </p:nvGrpSpPr>
        <p:grpSpPr>
          <a:xfrm>
            <a:off x="8133871" y="4304100"/>
            <a:ext cx="1546317" cy="1537543"/>
            <a:chOff x="9437371" y="-1149450"/>
            <a:chExt cx="1546317" cy="1537543"/>
          </a:xfrm>
        </p:grpSpPr>
        <p:sp>
          <p:nvSpPr>
            <p:cNvPr id="464" name="Google Shape;464;p31"/>
            <p:cNvSpPr/>
            <p:nvPr/>
          </p:nvSpPr>
          <p:spPr>
            <a:xfrm rot="10800000">
              <a:off x="9437371" y="-1149450"/>
              <a:ext cx="1546317" cy="1537543"/>
            </a:xfrm>
            <a:custGeom>
              <a:rect b="b" l="l" r="r" t="t"/>
              <a:pathLst>
                <a:path extrusionOk="0" h="30142" w="30314">
                  <a:moveTo>
                    <a:pt x="14935" y="9279"/>
                  </a:moveTo>
                  <a:cubicBezTo>
                    <a:pt x="15274" y="9279"/>
                    <a:pt x="15619" y="9308"/>
                    <a:pt x="15969" y="9368"/>
                  </a:cubicBezTo>
                  <a:cubicBezTo>
                    <a:pt x="18423" y="9817"/>
                    <a:pt x="20394" y="11787"/>
                    <a:pt x="20808" y="14207"/>
                  </a:cubicBezTo>
                  <a:cubicBezTo>
                    <a:pt x="21377" y="17933"/>
                    <a:pt x="18542" y="21139"/>
                    <a:pt x="14990" y="21139"/>
                  </a:cubicBezTo>
                  <a:cubicBezTo>
                    <a:pt x="14654" y="21139"/>
                    <a:pt x="14311" y="21110"/>
                    <a:pt x="13965" y="21051"/>
                  </a:cubicBezTo>
                  <a:cubicBezTo>
                    <a:pt x="11510" y="20636"/>
                    <a:pt x="9506" y="18666"/>
                    <a:pt x="9125" y="16211"/>
                  </a:cubicBezTo>
                  <a:cubicBezTo>
                    <a:pt x="8525" y="12486"/>
                    <a:pt x="11358" y="9279"/>
                    <a:pt x="14935" y="9279"/>
                  </a:cubicBezTo>
                  <a:close/>
                  <a:moveTo>
                    <a:pt x="14172" y="0"/>
                  </a:moveTo>
                  <a:cubicBezTo>
                    <a:pt x="13584" y="0"/>
                    <a:pt x="12997" y="346"/>
                    <a:pt x="12755" y="899"/>
                  </a:cubicBezTo>
                  <a:lnTo>
                    <a:pt x="11856" y="2904"/>
                  </a:lnTo>
                  <a:cubicBezTo>
                    <a:pt x="11752" y="2939"/>
                    <a:pt x="11718" y="2939"/>
                    <a:pt x="11649" y="2939"/>
                  </a:cubicBezTo>
                  <a:lnTo>
                    <a:pt x="9920" y="1694"/>
                  </a:lnTo>
                  <a:cubicBezTo>
                    <a:pt x="9616" y="1485"/>
                    <a:pt x="9291" y="1380"/>
                    <a:pt x="8974" y="1380"/>
                  </a:cubicBezTo>
                  <a:cubicBezTo>
                    <a:pt x="8714" y="1380"/>
                    <a:pt x="8460" y="1450"/>
                    <a:pt x="8227" y="1590"/>
                  </a:cubicBezTo>
                  <a:lnTo>
                    <a:pt x="7466" y="2040"/>
                  </a:lnTo>
                  <a:lnTo>
                    <a:pt x="6740" y="2455"/>
                  </a:lnTo>
                  <a:cubicBezTo>
                    <a:pt x="6222" y="2766"/>
                    <a:pt x="5911" y="3353"/>
                    <a:pt x="5980" y="3975"/>
                  </a:cubicBezTo>
                  <a:lnTo>
                    <a:pt x="6187" y="6049"/>
                  </a:lnTo>
                  <a:lnTo>
                    <a:pt x="5980" y="6257"/>
                  </a:lnTo>
                  <a:lnTo>
                    <a:pt x="3941" y="6049"/>
                  </a:lnTo>
                  <a:cubicBezTo>
                    <a:pt x="3906" y="6047"/>
                    <a:pt x="3871" y="6046"/>
                    <a:pt x="3837" y="6046"/>
                  </a:cubicBezTo>
                  <a:cubicBezTo>
                    <a:pt x="3254" y="6046"/>
                    <a:pt x="2713" y="6320"/>
                    <a:pt x="2420" y="6810"/>
                  </a:cubicBezTo>
                  <a:lnTo>
                    <a:pt x="2005" y="7570"/>
                  </a:lnTo>
                  <a:lnTo>
                    <a:pt x="1556" y="8296"/>
                  </a:lnTo>
                  <a:cubicBezTo>
                    <a:pt x="1245" y="8815"/>
                    <a:pt x="1314" y="9506"/>
                    <a:pt x="1659" y="9990"/>
                  </a:cubicBezTo>
                  <a:lnTo>
                    <a:pt x="2835" y="11580"/>
                  </a:lnTo>
                  <a:cubicBezTo>
                    <a:pt x="2765" y="11753"/>
                    <a:pt x="2731" y="11822"/>
                    <a:pt x="2696" y="12064"/>
                  </a:cubicBezTo>
                  <a:lnTo>
                    <a:pt x="933" y="12824"/>
                  </a:lnTo>
                  <a:cubicBezTo>
                    <a:pt x="346" y="13101"/>
                    <a:pt x="0" y="13654"/>
                    <a:pt x="0" y="14241"/>
                  </a:cubicBezTo>
                  <a:lnTo>
                    <a:pt x="0" y="15105"/>
                  </a:lnTo>
                  <a:lnTo>
                    <a:pt x="0" y="15970"/>
                  </a:lnTo>
                  <a:cubicBezTo>
                    <a:pt x="0" y="16592"/>
                    <a:pt x="346" y="17145"/>
                    <a:pt x="933" y="17421"/>
                  </a:cubicBezTo>
                  <a:lnTo>
                    <a:pt x="2662" y="18182"/>
                  </a:lnTo>
                  <a:cubicBezTo>
                    <a:pt x="2696" y="18389"/>
                    <a:pt x="2731" y="18527"/>
                    <a:pt x="2835" y="18735"/>
                  </a:cubicBezTo>
                  <a:lnTo>
                    <a:pt x="1728" y="20221"/>
                  </a:lnTo>
                  <a:cubicBezTo>
                    <a:pt x="1383" y="20739"/>
                    <a:pt x="1348" y="21396"/>
                    <a:pt x="1659" y="21915"/>
                  </a:cubicBezTo>
                  <a:lnTo>
                    <a:pt x="2074" y="22641"/>
                  </a:lnTo>
                  <a:lnTo>
                    <a:pt x="2523" y="23366"/>
                  </a:lnTo>
                  <a:cubicBezTo>
                    <a:pt x="2819" y="23859"/>
                    <a:pt x="3364" y="24164"/>
                    <a:pt x="3921" y="24164"/>
                  </a:cubicBezTo>
                  <a:cubicBezTo>
                    <a:pt x="3950" y="24164"/>
                    <a:pt x="3980" y="24163"/>
                    <a:pt x="4010" y="24161"/>
                  </a:cubicBezTo>
                  <a:lnTo>
                    <a:pt x="5842" y="23989"/>
                  </a:lnTo>
                  <a:cubicBezTo>
                    <a:pt x="6015" y="24161"/>
                    <a:pt x="6153" y="24334"/>
                    <a:pt x="6326" y="24438"/>
                  </a:cubicBezTo>
                  <a:lnTo>
                    <a:pt x="6153" y="26235"/>
                  </a:lnTo>
                  <a:cubicBezTo>
                    <a:pt x="6118" y="26823"/>
                    <a:pt x="6395" y="27445"/>
                    <a:pt x="6913" y="27722"/>
                  </a:cubicBezTo>
                  <a:lnTo>
                    <a:pt x="7674" y="28171"/>
                  </a:lnTo>
                  <a:lnTo>
                    <a:pt x="8400" y="28586"/>
                  </a:lnTo>
                  <a:cubicBezTo>
                    <a:pt x="8638" y="28729"/>
                    <a:pt x="8914" y="28799"/>
                    <a:pt x="9189" y="28799"/>
                  </a:cubicBezTo>
                  <a:cubicBezTo>
                    <a:pt x="9511" y="28799"/>
                    <a:pt x="9832" y="28703"/>
                    <a:pt x="10093" y="28517"/>
                  </a:cubicBezTo>
                  <a:lnTo>
                    <a:pt x="11545" y="27480"/>
                  </a:lnTo>
                  <a:cubicBezTo>
                    <a:pt x="11752" y="27514"/>
                    <a:pt x="11994" y="27618"/>
                    <a:pt x="12236" y="27652"/>
                  </a:cubicBezTo>
                  <a:lnTo>
                    <a:pt x="12962" y="29242"/>
                  </a:lnTo>
                  <a:cubicBezTo>
                    <a:pt x="13239" y="29796"/>
                    <a:pt x="13792" y="30141"/>
                    <a:pt x="14414" y="30141"/>
                  </a:cubicBezTo>
                  <a:lnTo>
                    <a:pt x="16142" y="30141"/>
                  </a:lnTo>
                  <a:cubicBezTo>
                    <a:pt x="16730" y="30141"/>
                    <a:pt x="17283" y="29796"/>
                    <a:pt x="17559" y="29242"/>
                  </a:cubicBezTo>
                  <a:lnTo>
                    <a:pt x="18320" y="27549"/>
                  </a:lnTo>
                  <a:cubicBezTo>
                    <a:pt x="18562" y="27514"/>
                    <a:pt x="18700" y="27445"/>
                    <a:pt x="18942" y="27376"/>
                  </a:cubicBezTo>
                  <a:lnTo>
                    <a:pt x="20394" y="28413"/>
                  </a:lnTo>
                  <a:cubicBezTo>
                    <a:pt x="20687" y="28608"/>
                    <a:pt x="21024" y="28715"/>
                    <a:pt x="21355" y="28715"/>
                  </a:cubicBezTo>
                  <a:cubicBezTo>
                    <a:pt x="21610" y="28715"/>
                    <a:pt x="21862" y="28652"/>
                    <a:pt x="22087" y="28517"/>
                  </a:cubicBezTo>
                  <a:lnTo>
                    <a:pt x="22813" y="28067"/>
                  </a:lnTo>
                  <a:lnTo>
                    <a:pt x="23574" y="27652"/>
                  </a:lnTo>
                  <a:cubicBezTo>
                    <a:pt x="24092" y="27341"/>
                    <a:pt x="24369" y="26754"/>
                    <a:pt x="24334" y="26132"/>
                  </a:cubicBezTo>
                  <a:lnTo>
                    <a:pt x="24161" y="24196"/>
                  </a:lnTo>
                  <a:lnTo>
                    <a:pt x="24507" y="23850"/>
                  </a:lnTo>
                  <a:lnTo>
                    <a:pt x="26408" y="24023"/>
                  </a:lnTo>
                  <a:cubicBezTo>
                    <a:pt x="26438" y="24025"/>
                    <a:pt x="26467" y="24026"/>
                    <a:pt x="26497" y="24026"/>
                  </a:cubicBezTo>
                  <a:cubicBezTo>
                    <a:pt x="27058" y="24026"/>
                    <a:pt x="27633" y="23720"/>
                    <a:pt x="27929" y="23228"/>
                  </a:cubicBezTo>
                  <a:lnTo>
                    <a:pt x="28344" y="22502"/>
                  </a:lnTo>
                  <a:lnTo>
                    <a:pt x="28793" y="21776"/>
                  </a:lnTo>
                  <a:cubicBezTo>
                    <a:pt x="29070" y="21258"/>
                    <a:pt x="29035" y="20567"/>
                    <a:pt x="28689" y="20083"/>
                  </a:cubicBezTo>
                  <a:lnTo>
                    <a:pt x="27480" y="18389"/>
                  </a:lnTo>
                  <a:cubicBezTo>
                    <a:pt x="27514" y="18285"/>
                    <a:pt x="27514" y="18182"/>
                    <a:pt x="27583" y="18043"/>
                  </a:cubicBezTo>
                  <a:lnTo>
                    <a:pt x="29381" y="17248"/>
                  </a:lnTo>
                  <a:cubicBezTo>
                    <a:pt x="29934" y="16972"/>
                    <a:pt x="30314" y="16419"/>
                    <a:pt x="30314" y="15797"/>
                  </a:cubicBezTo>
                  <a:lnTo>
                    <a:pt x="30314" y="14933"/>
                  </a:lnTo>
                  <a:lnTo>
                    <a:pt x="30314" y="14068"/>
                  </a:lnTo>
                  <a:cubicBezTo>
                    <a:pt x="30314" y="13481"/>
                    <a:pt x="29968" y="12928"/>
                    <a:pt x="29381" y="12651"/>
                  </a:cubicBezTo>
                  <a:lnTo>
                    <a:pt x="27307" y="11822"/>
                  </a:lnTo>
                  <a:cubicBezTo>
                    <a:pt x="27272" y="11753"/>
                    <a:pt x="27272" y="11718"/>
                    <a:pt x="27272" y="11614"/>
                  </a:cubicBezTo>
                  <a:lnTo>
                    <a:pt x="28516" y="9886"/>
                  </a:lnTo>
                  <a:cubicBezTo>
                    <a:pt x="28862" y="9368"/>
                    <a:pt x="28931" y="8711"/>
                    <a:pt x="28620" y="8192"/>
                  </a:cubicBezTo>
                  <a:lnTo>
                    <a:pt x="28171" y="7467"/>
                  </a:lnTo>
                  <a:lnTo>
                    <a:pt x="27756" y="6741"/>
                  </a:lnTo>
                  <a:cubicBezTo>
                    <a:pt x="27461" y="6248"/>
                    <a:pt x="26916" y="5943"/>
                    <a:pt x="26329" y="5943"/>
                  </a:cubicBezTo>
                  <a:cubicBezTo>
                    <a:pt x="26298" y="5943"/>
                    <a:pt x="26267" y="5944"/>
                    <a:pt x="26235" y="5946"/>
                  </a:cubicBezTo>
                  <a:lnTo>
                    <a:pt x="23988" y="6188"/>
                  </a:lnTo>
                  <a:lnTo>
                    <a:pt x="23885" y="6084"/>
                  </a:lnTo>
                  <a:lnTo>
                    <a:pt x="24127" y="3941"/>
                  </a:lnTo>
                  <a:cubicBezTo>
                    <a:pt x="24161" y="3319"/>
                    <a:pt x="23850" y="2731"/>
                    <a:pt x="23332" y="2420"/>
                  </a:cubicBezTo>
                  <a:lnTo>
                    <a:pt x="22606" y="1971"/>
                  </a:lnTo>
                  <a:lnTo>
                    <a:pt x="21880" y="1556"/>
                  </a:lnTo>
                  <a:cubicBezTo>
                    <a:pt x="21641" y="1413"/>
                    <a:pt x="21366" y="1343"/>
                    <a:pt x="21091" y="1343"/>
                  </a:cubicBezTo>
                  <a:cubicBezTo>
                    <a:pt x="20769" y="1343"/>
                    <a:pt x="20447" y="1439"/>
                    <a:pt x="20186" y="1625"/>
                  </a:cubicBezTo>
                  <a:lnTo>
                    <a:pt x="18354" y="2939"/>
                  </a:lnTo>
                  <a:cubicBezTo>
                    <a:pt x="18320" y="2939"/>
                    <a:pt x="18285" y="2904"/>
                    <a:pt x="18251" y="2904"/>
                  </a:cubicBezTo>
                  <a:lnTo>
                    <a:pt x="17317" y="899"/>
                  </a:lnTo>
                  <a:cubicBezTo>
                    <a:pt x="17075" y="346"/>
                    <a:pt x="16522" y="0"/>
                    <a:pt x="1590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31"/>
            <p:cNvSpPr/>
            <p:nvPr/>
          </p:nvSpPr>
          <p:spPr>
            <a:xfrm rot="10800000">
              <a:off x="9707113" y="-900825"/>
              <a:ext cx="1026219" cy="1027954"/>
            </a:xfrm>
            <a:custGeom>
              <a:rect b="b" l="l" r="r" t="t"/>
              <a:pathLst>
                <a:path extrusionOk="0" h="20152" w="20118">
                  <a:moveTo>
                    <a:pt x="10059" y="1141"/>
                  </a:moveTo>
                  <a:cubicBezTo>
                    <a:pt x="15036" y="1141"/>
                    <a:pt x="19046" y="5150"/>
                    <a:pt x="19046" y="10128"/>
                  </a:cubicBezTo>
                  <a:cubicBezTo>
                    <a:pt x="19046" y="15105"/>
                    <a:pt x="15036" y="19115"/>
                    <a:pt x="10059" y="19115"/>
                  </a:cubicBezTo>
                  <a:cubicBezTo>
                    <a:pt x="5082" y="19115"/>
                    <a:pt x="1072" y="15105"/>
                    <a:pt x="1072" y="10128"/>
                  </a:cubicBezTo>
                  <a:cubicBezTo>
                    <a:pt x="1072" y="5150"/>
                    <a:pt x="5082" y="1141"/>
                    <a:pt x="10059" y="1141"/>
                  </a:cubicBezTo>
                  <a:close/>
                  <a:moveTo>
                    <a:pt x="10059" y="0"/>
                  </a:moveTo>
                  <a:cubicBezTo>
                    <a:pt x="4494" y="0"/>
                    <a:pt x="0" y="4563"/>
                    <a:pt x="0" y="10093"/>
                  </a:cubicBezTo>
                  <a:cubicBezTo>
                    <a:pt x="0" y="15658"/>
                    <a:pt x="4528" y="20152"/>
                    <a:pt x="10059" y="20152"/>
                  </a:cubicBezTo>
                  <a:cubicBezTo>
                    <a:pt x="15624" y="20152"/>
                    <a:pt x="20117" y="15658"/>
                    <a:pt x="20117" y="10093"/>
                  </a:cubicBezTo>
                  <a:cubicBezTo>
                    <a:pt x="20117" y="4494"/>
                    <a:pt x="15589" y="0"/>
                    <a:pt x="1005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6" name="Google Shape;466;p31"/>
          <p:cNvSpPr txBox="1"/>
          <p:nvPr>
            <p:ph type="title"/>
          </p:nvPr>
        </p:nvSpPr>
        <p:spPr>
          <a:xfrm>
            <a:off x="720000" y="3423850"/>
            <a:ext cx="2246400" cy="338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467" name="Google Shape;467;p31"/>
          <p:cNvSpPr txBox="1"/>
          <p:nvPr>
            <p:ph idx="1" type="subTitle"/>
          </p:nvPr>
        </p:nvSpPr>
        <p:spPr>
          <a:xfrm>
            <a:off x="720000" y="3762250"/>
            <a:ext cx="2246400" cy="5040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Montserrat"/>
              <a:buNone/>
              <a:defRPr sz="1400">
                <a:solidFill>
                  <a:schemeClr val="accent6"/>
                </a:solidFill>
                <a:latin typeface="Montserrat"/>
                <a:ea typeface="Montserrat"/>
                <a:cs typeface="Montserrat"/>
                <a:sym typeface="Montserrat"/>
              </a:defRPr>
            </a:lvl1pPr>
            <a:lvl2pPr lvl="1"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2pPr>
            <a:lvl3pPr lvl="2"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3pPr>
            <a:lvl4pPr lvl="3"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4pPr>
            <a:lvl5pPr lvl="4"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5pPr>
            <a:lvl6pPr lvl="5"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6pPr>
            <a:lvl7pPr lvl="6"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7pPr>
            <a:lvl8pPr lvl="7"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8pPr>
            <a:lvl9pPr lvl="8"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9pPr>
          </a:lstStyle>
          <a:p/>
        </p:txBody>
      </p:sp>
      <p:sp>
        <p:nvSpPr>
          <p:cNvPr id="468" name="Google Shape;468;p31"/>
          <p:cNvSpPr txBox="1"/>
          <p:nvPr>
            <p:ph idx="2" type="title"/>
          </p:nvPr>
        </p:nvSpPr>
        <p:spPr>
          <a:xfrm>
            <a:off x="3448800" y="3423850"/>
            <a:ext cx="2246400" cy="338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469" name="Google Shape;469;p31"/>
          <p:cNvSpPr txBox="1"/>
          <p:nvPr>
            <p:ph idx="3" type="subTitle"/>
          </p:nvPr>
        </p:nvSpPr>
        <p:spPr>
          <a:xfrm>
            <a:off x="3448800" y="3762250"/>
            <a:ext cx="2246400" cy="5040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Montserrat"/>
              <a:buNone/>
              <a:defRPr sz="1400">
                <a:solidFill>
                  <a:schemeClr val="accent6"/>
                </a:solidFill>
                <a:latin typeface="Montserrat"/>
                <a:ea typeface="Montserrat"/>
                <a:cs typeface="Montserrat"/>
                <a:sym typeface="Montserrat"/>
              </a:defRPr>
            </a:lvl1pPr>
            <a:lvl2pPr lvl="1"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2pPr>
            <a:lvl3pPr lvl="2"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3pPr>
            <a:lvl4pPr lvl="3"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4pPr>
            <a:lvl5pPr lvl="4"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5pPr>
            <a:lvl6pPr lvl="5"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6pPr>
            <a:lvl7pPr lvl="6"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7pPr>
            <a:lvl8pPr lvl="7"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8pPr>
            <a:lvl9pPr lvl="8"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9pPr>
          </a:lstStyle>
          <a:p/>
        </p:txBody>
      </p:sp>
      <p:sp>
        <p:nvSpPr>
          <p:cNvPr id="470" name="Google Shape;470;p31"/>
          <p:cNvSpPr txBox="1"/>
          <p:nvPr>
            <p:ph idx="4" type="title"/>
          </p:nvPr>
        </p:nvSpPr>
        <p:spPr>
          <a:xfrm>
            <a:off x="6177595" y="3423850"/>
            <a:ext cx="2246400" cy="338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471" name="Google Shape;471;p31"/>
          <p:cNvSpPr txBox="1"/>
          <p:nvPr>
            <p:ph idx="5" type="subTitle"/>
          </p:nvPr>
        </p:nvSpPr>
        <p:spPr>
          <a:xfrm>
            <a:off x="6177595" y="3762250"/>
            <a:ext cx="2246400" cy="5040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Montserrat"/>
              <a:buNone/>
              <a:defRPr sz="1400">
                <a:solidFill>
                  <a:schemeClr val="accent6"/>
                </a:solidFill>
                <a:latin typeface="Montserrat"/>
                <a:ea typeface="Montserrat"/>
                <a:cs typeface="Montserrat"/>
                <a:sym typeface="Montserrat"/>
              </a:defRPr>
            </a:lvl1pPr>
            <a:lvl2pPr lvl="1"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2pPr>
            <a:lvl3pPr lvl="2"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3pPr>
            <a:lvl4pPr lvl="3"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4pPr>
            <a:lvl5pPr lvl="4"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5pPr>
            <a:lvl6pPr lvl="5"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6pPr>
            <a:lvl7pPr lvl="6"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7pPr>
            <a:lvl8pPr lvl="7"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8pPr>
            <a:lvl9pPr lvl="8"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9pPr>
          </a:lstStyle>
          <a:p/>
        </p:txBody>
      </p:sp>
      <p:sp>
        <p:nvSpPr>
          <p:cNvPr id="472" name="Google Shape;472;p31"/>
          <p:cNvSpPr txBox="1"/>
          <p:nvPr>
            <p:ph idx="6" type="title"/>
          </p:nvPr>
        </p:nvSpPr>
        <p:spPr>
          <a:xfrm>
            <a:off x="720000" y="540000"/>
            <a:ext cx="7704000" cy="676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73" name="Google Shape;473;p31"/>
          <p:cNvSpPr txBox="1"/>
          <p:nvPr>
            <p:ph hasCustomPrompt="1" idx="7" type="title"/>
          </p:nvPr>
        </p:nvSpPr>
        <p:spPr>
          <a:xfrm>
            <a:off x="1216800" y="2196050"/>
            <a:ext cx="1252800" cy="338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b="1" sz="3000">
                <a:solidFill>
                  <a:schemeClr val="accent5"/>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t>xx%</a:t>
            </a:r>
          </a:p>
        </p:txBody>
      </p:sp>
      <p:sp>
        <p:nvSpPr>
          <p:cNvPr id="474" name="Google Shape;474;p31"/>
          <p:cNvSpPr txBox="1"/>
          <p:nvPr>
            <p:ph hasCustomPrompt="1" idx="8" type="title"/>
          </p:nvPr>
        </p:nvSpPr>
        <p:spPr>
          <a:xfrm>
            <a:off x="3946950" y="2193064"/>
            <a:ext cx="1250100" cy="338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b="1" sz="3000">
                <a:solidFill>
                  <a:schemeClr val="accent5"/>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t>xx%</a:t>
            </a:r>
          </a:p>
        </p:txBody>
      </p:sp>
      <p:sp>
        <p:nvSpPr>
          <p:cNvPr id="475" name="Google Shape;475;p31"/>
          <p:cNvSpPr txBox="1"/>
          <p:nvPr>
            <p:ph hasCustomPrompt="1" idx="9" type="title"/>
          </p:nvPr>
        </p:nvSpPr>
        <p:spPr>
          <a:xfrm>
            <a:off x="6674395" y="2193064"/>
            <a:ext cx="1252800" cy="338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b="1" sz="3000">
                <a:solidFill>
                  <a:schemeClr val="accent5"/>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t>xx%</a:t>
            </a: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2">
  <p:cSld name="CUSTOM_6_1_1_1_1">
    <p:spTree>
      <p:nvGrpSpPr>
        <p:cNvPr id="476" name="Shape 476"/>
        <p:cNvGrpSpPr/>
        <p:nvPr/>
      </p:nvGrpSpPr>
      <p:grpSpPr>
        <a:xfrm>
          <a:off x="0" y="0"/>
          <a:ext cx="0" cy="0"/>
          <a:chOff x="0" y="0"/>
          <a:chExt cx="0" cy="0"/>
        </a:xfrm>
      </p:grpSpPr>
      <p:sp>
        <p:nvSpPr>
          <p:cNvPr id="477" name="Google Shape;477;p32"/>
          <p:cNvSpPr/>
          <p:nvPr/>
        </p:nvSpPr>
        <p:spPr>
          <a:xfrm>
            <a:off x="-1" y="0"/>
            <a:ext cx="3023921" cy="1609524"/>
          </a:xfrm>
          <a:custGeom>
            <a:rect b="b" l="l" r="r" t="t"/>
            <a:pathLst>
              <a:path extrusionOk="0" h="31856" w="59850">
                <a:moveTo>
                  <a:pt x="1" y="1"/>
                </a:moveTo>
                <a:lnTo>
                  <a:pt x="1" y="61"/>
                </a:lnTo>
                <a:lnTo>
                  <a:pt x="1" y="31855"/>
                </a:lnTo>
                <a:cubicBezTo>
                  <a:pt x="183" y="31855"/>
                  <a:pt x="335" y="31825"/>
                  <a:pt x="517" y="31825"/>
                </a:cubicBezTo>
                <a:cubicBezTo>
                  <a:pt x="10700" y="30852"/>
                  <a:pt x="21035" y="26688"/>
                  <a:pt x="27114" y="18481"/>
                </a:cubicBezTo>
                <a:cubicBezTo>
                  <a:pt x="30184" y="14286"/>
                  <a:pt x="32494" y="8937"/>
                  <a:pt x="37357" y="7113"/>
                </a:cubicBezTo>
                <a:cubicBezTo>
                  <a:pt x="38893" y="6542"/>
                  <a:pt x="40508" y="6409"/>
                  <a:pt x="42151" y="6409"/>
                </a:cubicBezTo>
                <a:cubicBezTo>
                  <a:pt x="43588" y="6409"/>
                  <a:pt x="45046" y="6511"/>
                  <a:pt x="46490" y="6511"/>
                </a:cubicBezTo>
                <a:cubicBezTo>
                  <a:pt x="47086" y="6511"/>
                  <a:pt x="47680" y="6494"/>
                  <a:pt x="48269" y="6444"/>
                </a:cubicBezTo>
                <a:cubicBezTo>
                  <a:pt x="52798" y="6049"/>
                  <a:pt x="57054" y="3587"/>
                  <a:pt x="5985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32"/>
          <p:cNvSpPr/>
          <p:nvPr/>
        </p:nvSpPr>
        <p:spPr>
          <a:xfrm>
            <a:off x="7618251" y="3813850"/>
            <a:ext cx="1525704" cy="1329650"/>
          </a:xfrm>
          <a:custGeom>
            <a:rect b="b" l="l" r="r" t="t"/>
            <a:pathLst>
              <a:path extrusionOk="0" h="23892" w="26658">
                <a:moveTo>
                  <a:pt x="26657" y="1"/>
                </a:moveTo>
                <a:cubicBezTo>
                  <a:pt x="24712" y="183"/>
                  <a:pt x="22858" y="913"/>
                  <a:pt x="21369" y="2159"/>
                </a:cubicBezTo>
                <a:cubicBezTo>
                  <a:pt x="19058" y="4134"/>
                  <a:pt x="17934" y="7083"/>
                  <a:pt x="16657" y="9818"/>
                </a:cubicBezTo>
                <a:cubicBezTo>
                  <a:pt x="15350" y="12554"/>
                  <a:pt x="13587" y="15381"/>
                  <a:pt x="10730" y="16414"/>
                </a:cubicBezTo>
                <a:cubicBezTo>
                  <a:pt x="8754" y="17113"/>
                  <a:pt x="6475" y="16840"/>
                  <a:pt x="4620" y="17812"/>
                </a:cubicBezTo>
                <a:cubicBezTo>
                  <a:pt x="2493" y="18907"/>
                  <a:pt x="1429" y="21338"/>
                  <a:pt x="274" y="23436"/>
                </a:cubicBezTo>
                <a:cubicBezTo>
                  <a:pt x="213" y="23588"/>
                  <a:pt x="92" y="23740"/>
                  <a:pt x="0" y="23892"/>
                </a:cubicBezTo>
                <a:lnTo>
                  <a:pt x="26657" y="23892"/>
                </a:lnTo>
                <a:lnTo>
                  <a:pt x="2665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79" name="Google Shape;479;p32"/>
          <p:cNvGrpSpPr/>
          <p:nvPr/>
        </p:nvGrpSpPr>
        <p:grpSpPr>
          <a:xfrm flipH="1">
            <a:off x="-206350" y="-1067350"/>
            <a:ext cx="2475510" cy="2262186"/>
            <a:chOff x="7355300" y="3662050"/>
            <a:chExt cx="2475510" cy="2262186"/>
          </a:xfrm>
        </p:grpSpPr>
        <p:sp>
          <p:nvSpPr>
            <p:cNvPr id="480" name="Google Shape;480;p32"/>
            <p:cNvSpPr/>
            <p:nvPr/>
          </p:nvSpPr>
          <p:spPr>
            <a:xfrm>
              <a:off x="8284492" y="4386693"/>
              <a:ext cx="1546317" cy="1537543"/>
            </a:xfrm>
            <a:custGeom>
              <a:rect b="b" l="l" r="r" t="t"/>
              <a:pathLst>
                <a:path extrusionOk="0" h="30142" w="30314">
                  <a:moveTo>
                    <a:pt x="14935" y="9279"/>
                  </a:moveTo>
                  <a:cubicBezTo>
                    <a:pt x="15274" y="9279"/>
                    <a:pt x="15619" y="9308"/>
                    <a:pt x="15969" y="9368"/>
                  </a:cubicBezTo>
                  <a:cubicBezTo>
                    <a:pt x="18423" y="9817"/>
                    <a:pt x="20394" y="11787"/>
                    <a:pt x="20808" y="14207"/>
                  </a:cubicBezTo>
                  <a:cubicBezTo>
                    <a:pt x="21377" y="17933"/>
                    <a:pt x="18542" y="21139"/>
                    <a:pt x="14990" y="21139"/>
                  </a:cubicBezTo>
                  <a:cubicBezTo>
                    <a:pt x="14654" y="21139"/>
                    <a:pt x="14311" y="21110"/>
                    <a:pt x="13965" y="21051"/>
                  </a:cubicBezTo>
                  <a:cubicBezTo>
                    <a:pt x="11510" y="20636"/>
                    <a:pt x="9506" y="18666"/>
                    <a:pt x="9125" y="16211"/>
                  </a:cubicBezTo>
                  <a:cubicBezTo>
                    <a:pt x="8525" y="12486"/>
                    <a:pt x="11358" y="9279"/>
                    <a:pt x="14935" y="9279"/>
                  </a:cubicBezTo>
                  <a:close/>
                  <a:moveTo>
                    <a:pt x="14172" y="0"/>
                  </a:moveTo>
                  <a:cubicBezTo>
                    <a:pt x="13584" y="0"/>
                    <a:pt x="12997" y="346"/>
                    <a:pt x="12755" y="899"/>
                  </a:cubicBezTo>
                  <a:lnTo>
                    <a:pt x="11856" y="2904"/>
                  </a:lnTo>
                  <a:cubicBezTo>
                    <a:pt x="11752" y="2939"/>
                    <a:pt x="11718" y="2939"/>
                    <a:pt x="11649" y="2939"/>
                  </a:cubicBezTo>
                  <a:lnTo>
                    <a:pt x="9920" y="1694"/>
                  </a:lnTo>
                  <a:cubicBezTo>
                    <a:pt x="9616" y="1485"/>
                    <a:pt x="9291" y="1380"/>
                    <a:pt x="8974" y="1380"/>
                  </a:cubicBezTo>
                  <a:cubicBezTo>
                    <a:pt x="8714" y="1380"/>
                    <a:pt x="8460" y="1450"/>
                    <a:pt x="8227" y="1590"/>
                  </a:cubicBezTo>
                  <a:lnTo>
                    <a:pt x="7466" y="2040"/>
                  </a:lnTo>
                  <a:lnTo>
                    <a:pt x="6740" y="2455"/>
                  </a:lnTo>
                  <a:cubicBezTo>
                    <a:pt x="6222" y="2766"/>
                    <a:pt x="5911" y="3353"/>
                    <a:pt x="5980" y="3975"/>
                  </a:cubicBezTo>
                  <a:lnTo>
                    <a:pt x="6187" y="6049"/>
                  </a:lnTo>
                  <a:lnTo>
                    <a:pt x="5980" y="6257"/>
                  </a:lnTo>
                  <a:lnTo>
                    <a:pt x="3941" y="6049"/>
                  </a:lnTo>
                  <a:cubicBezTo>
                    <a:pt x="3906" y="6047"/>
                    <a:pt x="3871" y="6046"/>
                    <a:pt x="3837" y="6046"/>
                  </a:cubicBezTo>
                  <a:cubicBezTo>
                    <a:pt x="3254" y="6046"/>
                    <a:pt x="2713" y="6320"/>
                    <a:pt x="2420" y="6810"/>
                  </a:cubicBezTo>
                  <a:lnTo>
                    <a:pt x="2005" y="7570"/>
                  </a:lnTo>
                  <a:lnTo>
                    <a:pt x="1556" y="8296"/>
                  </a:lnTo>
                  <a:cubicBezTo>
                    <a:pt x="1245" y="8815"/>
                    <a:pt x="1314" y="9506"/>
                    <a:pt x="1659" y="9990"/>
                  </a:cubicBezTo>
                  <a:lnTo>
                    <a:pt x="2835" y="11580"/>
                  </a:lnTo>
                  <a:cubicBezTo>
                    <a:pt x="2765" y="11753"/>
                    <a:pt x="2731" y="11822"/>
                    <a:pt x="2696" y="12064"/>
                  </a:cubicBezTo>
                  <a:lnTo>
                    <a:pt x="933" y="12824"/>
                  </a:lnTo>
                  <a:cubicBezTo>
                    <a:pt x="346" y="13101"/>
                    <a:pt x="0" y="13654"/>
                    <a:pt x="0" y="14241"/>
                  </a:cubicBezTo>
                  <a:lnTo>
                    <a:pt x="0" y="15105"/>
                  </a:lnTo>
                  <a:lnTo>
                    <a:pt x="0" y="15970"/>
                  </a:lnTo>
                  <a:cubicBezTo>
                    <a:pt x="0" y="16592"/>
                    <a:pt x="346" y="17145"/>
                    <a:pt x="933" y="17421"/>
                  </a:cubicBezTo>
                  <a:lnTo>
                    <a:pt x="2662" y="18182"/>
                  </a:lnTo>
                  <a:cubicBezTo>
                    <a:pt x="2696" y="18389"/>
                    <a:pt x="2731" y="18527"/>
                    <a:pt x="2835" y="18735"/>
                  </a:cubicBezTo>
                  <a:lnTo>
                    <a:pt x="1728" y="20221"/>
                  </a:lnTo>
                  <a:cubicBezTo>
                    <a:pt x="1383" y="20739"/>
                    <a:pt x="1348" y="21396"/>
                    <a:pt x="1659" y="21915"/>
                  </a:cubicBezTo>
                  <a:lnTo>
                    <a:pt x="2074" y="22641"/>
                  </a:lnTo>
                  <a:lnTo>
                    <a:pt x="2523" y="23366"/>
                  </a:lnTo>
                  <a:cubicBezTo>
                    <a:pt x="2819" y="23859"/>
                    <a:pt x="3364" y="24164"/>
                    <a:pt x="3921" y="24164"/>
                  </a:cubicBezTo>
                  <a:cubicBezTo>
                    <a:pt x="3950" y="24164"/>
                    <a:pt x="3980" y="24163"/>
                    <a:pt x="4010" y="24161"/>
                  </a:cubicBezTo>
                  <a:lnTo>
                    <a:pt x="5842" y="23989"/>
                  </a:lnTo>
                  <a:cubicBezTo>
                    <a:pt x="6015" y="24161"/>
                    <a:pt x="6153" y="24334"/>
                    <a:pt x="6326" y="24438"/>
                  </a:cubicBezTo>
                  <a:lnTo>
                    <a:pt x="6153" y="26235"/>
                  </a:lnTo>
                  <a:cubicBezTo>
                    <a:pt x="6118" y="26823"/>
                    <a:pt x="6395" y="27445"/>
                    <a:pt x="6913" y="27722"/>
                  </a:cubicBezTo>
                  <a:lnTo>
                    <a:pt x="7674" y="28171"/>
                  </a:lnTo>
                  <a:lnTo>
                    <a:pt x="8400" y="28586"/>
                  </a:lnTo>
                  <a:cubicBezTo>
                    <a:pt x="8638" y="28729"/>
                    <a:pt x="8914" y="28799"/>
                    <a:pt x="9189" y="28799"/>
                  </a:cubicBezTo>
                  <a:cubicBezTo>
                    <a:pt x="9511" y="28799"/>
                    <a:pt x="9832" y="28703"/>
                    <a:pt x="10093" y="28517"/>
                  </a:cubicBezTo>
                  <a:lnTo>
                    <a:pt x="11545" y="27480"/>
                  </a:lnTo>
                  <a:cubicBezTo>
                    <a:pt x="11752" y="27514"/>
                    <a:pt x="11994" y="27618"/>
                    <a:pt x="12236" y="27652"/>
                  </a:cubicBezTo>
                  <a:lnTo>
                    <a:pt x="12962" y="29242"/>
                  </a:lnTo>
                  <a:cubicBezTo>
                    <a:pt x="13239" y="29796"/>
                    <a:pt x="13792" y="30141"/>
                    <a:pt x="14414" y="30141"/>
                  </a:cubicBezTo>
                  <a:lnTo>
                    <a:pt x="16142" y="30141"/>
                  </a:lnTo>
                  <a:cubicBezTo>
                    <a:pt x="16730" y="30141"/>
                    <a:pt x="17283" y="29796"/>
                    <a:pt x="17559" y="29242"/>
                  </a:cubicBezTo>
                  <a:lnTo>
                    <a:pt x="18320" y="27549"/>
                  </a:lnTo>
                  <a:cubicBezTo>
                    <a:pt x="18562" y="27514"/>
                    <a:pt x="18700" y="27445"/>
                    <a:pt x="18942" y="27376"/>
                  </a:cubicBezTo>
                  <a:lnTo>
                    <a:pt x="20394" y="28413"/>
                  </a:lnTo>
                  <a:cubicBezTo>
                    <a:pt x="20687" y="28608"/>
                    <a:pt x="21024" y="28715"/>
                    <a:pt x="21355" y="28715"/>
                  </a:cubicBezTo>
                  <a:cubicBezTo>
                    <a:pt x="21610" y="28715"/>
                    <a:pt x="21862" y="28652"/>
                    <a:pt x="22087" y="28517"/>
                  </a:cubicBezTo>
                  <a:lnTo>
                    <a:pt x="22813" y="28067"/>
                  </a:lnTo>
                  <a:lnTo>
                    <a:pt x="23574" y="27652"/>
                  </a:lnTo>
                  <a:cubicBezTo>
                    <a:pt x="24092" y="27341"/>
                    <a:pt x="24369" y="26754"/>
                    <a:pt x="24334" y="26132"/>
                  </a:cubicBezTo>
                  <a:lnTo>
                    <a:pt x="24161" y="24196"/>
                  </a:lnTo>
                  <a:lnTo>
                    <a:pt x="24507" y="23850"/>
                  </a:lnTo>
                  <a:lnTo>
                    <a:pt x="26408" y="24023"/>
                  </a:lnTo>
                  <a:cubicBezTo>
                    <a:pt x="26438" y="24025"/>
                    <a:pt x="26467" y="24026"/>
                    <a:pt x="26497" y="24026"/>
                  </a:cubicBezTo>
                  <a:cubicBezTo>
                    <a:pt x="27058" y="24026"/>
                    <a:pt x="27633" y="23720"/>
                    <a:pt x="27929" y="23228"/>
                  </a:cubicBezTo>
                  <a:lnTo>
                    <a:pt x="28344" y="22502"/>
                  </a:lnTo>
                  <a:lnTo>
                    <a:pt x="28793" y="21776"/>
                  </a:lnTo>
                  <a:cubicBezTo>
                    <a:pt x="29070" y="21258"/>
                    <a:pt x="29035" y="20567"/>
                    <a:pt x="28689" y="20083"/>
                  </a:cubicBezTo>
                  <a:lnTo>
                    <a:pt x="27480" y="18389"/>
                  </a:lnTo>
                  <a:cubicBezTo>
                    <a:pt x="27514" y="18285"/>
                    <a:pt x="27514" y="18182"/>
                    <a:pt x="27583" y="18043"/>
                  </a:cubicBezTo>
                  <a:lnTo>
                    <a:pt x="29381" y="17248"/>
                  </a:lnTo>
                  <a:cubicBezTo>
                    <a:pt x="29934" y="16972"/>
                    <a:pt x="30314" y="16419"/>
                    <a:pt x="30314" y="15797"/>
                  </a:cubicBezTo>
                  <a:lnTo>
                    <a:pt x="30314" y="14933"/>
                  </a:lnTo>
                  <a:lnTo>
                    <a:pt x="30314" y="14068"/>
                  </a:lnTo>
                  <a:cubicBezTo>
                    <a:pt x="30314" y="13481"/>
                    <a:pt x="29968" y="12928"/>
                    <a:pt x="29381" y="12651"/>
                  </a:cubicBezTo>
                  <a:lnTo>
                    <a:pt x="27307" y="11822"/>
                  </a:lnTo>
                  <a:cubicBezTo>
                    <a:pt x="27272" y="11753"/>
                    <a:pt x="27272" y="11718"/>
                    <a:pt x="27272" y="11614"/>
                  </a:cubicBezTo>
                  <a:lnTo>
                    <a:pt x="28516" y="9886"/>
                  </a:lnTo>
                  <a:cubicBezTo>
                    <a:pt x="28862" y="9368"/>
                    <a:pt x="28931" y="8711"/>
                    <a:pt x="28620" y="8192"/>
                  </a:cubicBezTo>
                  <a:lnTo>
                    <a:pt x="28171" y="7467"/>
                  </a:lnTo>
                  <a:lnTo>
                    <a:pt x="27756" y="6741"/>
                  </a:lnTo>
                  <a:cubicBezTo>
                    <a:pt x="27461" y="6248"/>
                    <a:pt x="26916" y="5943"/>
                    <a:pt x="26329" y="5943"/>
                  </a:cubicBezTo>
                  <a:cubicBezTo>
                    <a:pt x="26298" y="5943"/>
                    <a:pt x="26267" y="5944"/>
                    <a:pt x="26235" y="5946"/>
                  </a:cubicBezTo>
                  <a:lnTo>
                    <a:pt x="23988" y="6188"/>
                  </a:lnTo>
                  <a:lnTo>
                    <a:pt x="23885" y="6084"/>
                  </a:lnTo>
                  <a:lnTo>
                    <a:pt x="24127" y="3941"/>
                  </a:lnTo>
                  <a:cubicBezTo>
                    <a:pt x="24161" y="3319"/>
                    <a:pt x="23850" y="2731"/>
                    <a:pt x="23332" y="2420"/>
                  </a:cubicBezTo>
                  <a:lnTo>
                    <a:pt x="22606" y="1971"/>
                  </a:lnTo>
                  <a:lnTo>
                    <a:pt x="21880" y="1556"/>
                  </a:lnTo>
                  <a:cubicBezTo>
                    <a:pt x="21641" y="1413"/>
                    <a:pt x="21366" y="1343"/>
                    <a:pt x="21091" y="1343"/>
                  </a:cubicBezTo>
                  <a:cubicBezTo>
                    <a:pt x="20769" y="1343"/>
                    <a:pt x="20447" y="1439"/>
                    <a:pt x="20186" y="1625"/>
                  </a:cubicBezTo>
                  <a:lnTo>
                    <a:pt x="18354" y="2939"/>
                  </a:lnTo>
                  <a:cubicBezTo>
                    <a:pt x="18320" y="2939"/>
                    <a:pt x="18285" y="2904"/>
                    <a:pt x="18251" y="2904"/>
                  </a:cubicBezTo>
                  <a:lnTo>
                    <a:pt x="17317" y="899"/>
                  </a:lnTo>
                  <a:cubicBezTo>
                    <a:pt x="17075" y="346"/>
                    <a:pt x="16522" y="0"/>
                    <a:pt x="1590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32"/>
            <p:cNvSpPr/>
            <p:nvPr/>
          </p:nvSpPr>
          <p:spPr>
            <a:xfrm>
              <a:off x="8534848" y="4647658"/>
              <a:ext cx="1026219" cy="1027954"/>
            </a:xfrm>
            <a:custGeom>
              <a:rect b="b" l="l" r="r" t="t"/>
              <a:pathLst>
                <a:path extrusionOk="0" h="20152" w="20118">
                  <a:moveTo>
                    <a:pt x="10059" y="1141"/>
                  </a:moveTo>
                  <a:cubicBezTo>
                    <a:pt x="15036" y="1141"/>
                    <a:pt x="19046" y="5150"/>
                    <a:pt x="19046" y="10128"/>
                  </a:cubicBezTo>
                  <a:cubicBezTo>
                    <a:pt x="19046" y="15105"/>
                    <a:pt x="15036" y="19115"/>
                    <a:pt x="10059" y="19115"/>
                  </a:cubicBezTo>
                  <a:cubicBezTo>
                    <a:pt x="5082" y="19115"/>
                    <a:pt x="1072" y="15105"/>
                    <a:pt x="1072" y="10128"/>
                  </a:cubicBezTo>
                  <a:cubicBezTo>
                    <a:pt x="1072" y="5150"/>
                    <a:pt x="5082" y="1141"/>
                    <a:pt x="10059" y="1141"/>
                  </a:cubicBezTo>
                  <a:close/>
                  <a:moveTo>
                    <a:pt x="10059" y="0"/>
                  </a:moveTo>
                  <a:cubicBezTo>
                    <a:pt x="4494" y="0"/>
                    <a:pt x="0" y="4563"/>
                    <a:pt x="0" y="10093"/>
                  </a:cubicBezTo>
                  <a:cubicBezTo>
                    <a:pt x="0" y="15658"/>
                    <a:pt x="4528" y="20152"/>
                    <a:pt x="10059" y="20152"/>
                  </a:cubicBezTo>
                  <a:cubicBezTo>
                    <a:pt x="15624" y="20152"/>
                    <a:pt x="20117" y="15658"/>
                    <a:pt x="20117" y="10093"/>
                  </a:cubicBezTo>
                  <a:cubicBezTo>
                    <a:pt x="20117" y="4494"/>
                    <a:pt x="15589" y="0"/>
                    <a:pt x="1005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32"/>
            <p:cNvSpPr/>
            <p:nvPr/>
          </p:nvSpPr>
          <p:spPr>
            <a:xfrm>
              <a:off x="7355300" y="3662050"/>
              <a:ext cx="1179606" cy="1183126"/>
            </a:xfrm>
            <a:custGeom>
              <a:rect b="b" l="l" r="r" t="t"/>
              <a:pathLst>
                <a:path extrusionOk="0" h="23194" w="23125">
                  <a:moveTo>
                    <a:pt x="11528" y="7193"/>
                  </a:moveTo>
                  <a:cubicBezTo>
                    <a:pt x="11782" y="7193"/>
                    <a:pt x="12042" y="7215"/>
                    <a:pt x="12306" y="7259"/>
                  </a:cubicBezTo>
                  <a:cubicBezTo>
                    <a:pt x="14172" y="7535"/>
                    <a:pt x="15693" y="9056"/>
                    <a:pt x="15969" y="10923"/>
                  </a:cubicBezTo>
                  <a:cubicBezTo>
                    <a:pt x="16444" y="13707"/>
                    <a:pt x="14283" y="16173"/>
                    <a:pt x="11555" y="16173"/>
                  </a:cubicBezTo>
                  <a:cubicBezTo>
                    <a:pt x="11302" y="16173"/>
                    <a:pt x="11045" y="16151"/>
                    <a:pt x="10785" y="16108"/>
                  </a:cubicBezTo>
                  <a:cubicBezTo>
                    <a:pt x="8953" y="15796"/>
                    <a:pt x="7432" y="14276"/>
                    <a:pt x="7121" y="12444"/>
                  </a:cubicBezTo>
                  <a:cubicBezTo>
                    <a:pt x="6647" y="9631"/>
                    <a:pt x="8803" y="7193"/>
                    <a:pt x="11528" y="7193"/>
                  </a:cubicBezTo>
                  <a:close/>
                  <a:moveTo>
                    <a:pt x="10888" y="0"/>
                  </a:moveTo>
                  <a:cubicBezTo>
                    <a:pt x="10404" y="0"/>
                    <a:pt x="9990" y="242"/>
                    <a:pt x="9817" y="692"/>
                  </a:cubicBezTo>
                  <a:lnTo>
                    <a:pt x="9126" y="2178"/>
                  </a:lnTo>
                  <a:cubicBezTo>
                    <a:pt x="9056" y="2178"/>
                    <a:pt x="9022" y="2212"/>
                    <a:pt x="8953" y="2212"/>
                  </a:cubicBezTo>
                  <a:lnTo>
                    <a:pt x="7639" y="1383"/>
                  </a:lnTo>
                  <a:cubicBezTo>
                    <a:pt x="7430" y="1231"/>
                    <a:pt x="7179" y="1152"/>
                    <a:pt x="6933" y="1152"/>
                  </a:cubicBezTo>
                  <a:cubicBezTo>
                    <a:pt x="6731" y="1152"/>
                    <a:pt x="6532" y="1205"/>
                    <a:pt x="6360" y="1314"/>
                  </a:cubicBezTo>
                  <a:lnTo>
                    <a:pt x="5773" y="1659"/>
                  </a:lnTo>
                  <a:lnTo>
                    <a:pt x="5220" y="2005"/>
                  </a:lnTo>
                  <a:cubicBezTo>
                    <a:pt x="4840" y="2247"/>
                    <a:pt x="4563" y="2696"/>
                    <a:pt x="4632" y="3180"/>
                  </a:cubicBezTo>
                  <a:lnTo>
                    <a:pt x="4805" y="4770"/>
                  </a:lnTo>
                  <a:lnTo>
                    <a:pt x="4632" y="4943"/>
                  </a:lnTo>
                  <a:lnTo>
                    <a:pt x="3077" y="4770"/>
                  </a:lnTo>
                  <a:cubicBezTo>
                    <a:pt x="3042" y="4768"/>
                    <a:pt x="3008" y="4767"/>
                    <a:pt x="2974" y="4767"/>
                  </a:cubicBezTo>
                  <a:cubicBezTo>
                    <a:pt x="2530" y="4767"/>
                    <a:pt x="2126" y="4975"/>
                    <a:pt x="1901" y="5392"/>
                  </a:cubicBezTo>
                  <a:lnTo>
                    <a:pt x="1556" y="5945"/>
                  </a:lnTo>
                  <a:lnTo>
                    <a:pt x="1210" y="6498"/>
                  </a:lnTo>
                  <a:cubicBezTo>
                    <a:pt x="1003" y="6913"/>
                    <a:pt x="1003" y="7432"/>
                    <a:pt x="1245" y="7812"/>
                  </a:cubicBezTo>
                  <a:lnTo>
                    <a:pt x="2109" y="9022"/>
                  </a:lnTo>
                  <a:cubicBezTo>
                    <a:pt x="2074" y="9160"/>
                    <a:pt x="2074" y="9229"/>
                    <a:pt x="2040" y="9367"/>
                  </a:cubicBezTo>
                  <a:lnTo>
                    <a:pt x="692" y="9955"/>
                  </a:lnTo>
                  <a:cubicBezTo>
                    <a:pt x="242" y="10128"/>
                    <a:pt x="0" y="10577"/>
                    <a:pt x="0" y="11061"/>
                  </a:cubicBezTo>
                  <a:lnTo>
                    <a:pt x="0" y="11683"/>
                  </a:lnTo>
                  <a:lnTo>
                    <a:pt x="0" y="12340"/>
                  </a:lnTo>
                  <a:cubicBezTo>
                    <a:pt x="0" y="12824"/>
                    <a:pt x="242" y="13239"/>
                    <a:pt x="692" y="13411"/>
                  </a:cubicBezTo>
                  <a:lnTo>
                    <a:pt x="1971" y="14034"/>
                  </a:lnTo>
                  <a:cubicBezTo>
                    <a:pt x="2040" y="14206"/>
                    <a:pt x="2074" y="14276"/>
                    <a:pt x="2109" y="14448"/>
                  </a:cubicBezTo>
                  <a:lnTo>
                    <a:pt x="1279" y="15589"/>
                  </a:lnTo>
                  <a:cubicBezTo>
                    <a:pt x="1037" y="15969"/>
                    <a:pt x="1003" y="16488"/>
                    <a:pt x="1245" y="16868"/>
                  </a:cubicBezTo>
                  <a:lnTo>
                    <a:pt x="1590" y="17456"/>
                  </a:lnTo>
                  <a:lnTo>
                    <a:pt x="1901" y="18009"/>
                  </a:lnTo>
                  <a:cubicBezTo>
                    <a:pt x="2087" y="18349"/>
                    <a:pt x="2495" y="18607"/>
                    <a:pt x="2926" y="18607"/>
                  </a:cubicBezTo>
                  <a:cubicBezTo>
                    <a:pt x="2976" y="18607"/>
                    <a:pt x="3026" y="18603"/>
                    <a:pt x="3077" y="18596"/>
                  </a:cubicBezTo>
                  <a:lnTo>
                    <a:pt x="4459" y="18493"/>
                  </a:lnTo>
                  <a:lnTo>
                    <a:pt x="4805" y="18838"/>
                  </a:lnTo>
                  <a:lnTo>
                    <a:pt x="4667" y="20152"/>
                  </a:lnTo>
                  <a:cubicBezTo>
                    <a:pt x="4632" y="20636"/>
                    <a:pt x="4840" y="21085"/>
                    <a:pt x="5254" y="21327"/>
                  </a:cubicBezTo>
                  <a:lnTo>
                    <a:pt x="5842" y="21673"/>
                  </a:lnTo>
                  <a:lnTo>
                    <a:pt x="6395" y="22018"/>
                  </a:lnTo>
                  <a:cubicBezTo>
                    <a:pt x="6578" y="22118"/>
                    <a:pt x="6792" y="22170"/>
                    <a:pt x="7008" y="22170"/>
                  </a:cubicBezTo>
                  <a:cubicBezTo>
                    <a:pt x="7242" y="22170"/>
                    <a:pt x="7476" y="22109"/>
                    <a:pt x="7674" y="21984"/>
                  </a:cubicBezTo>
                  <a:lnTo>
                    <a:pt x="8814" y="21154"/>
                  </a:lnTo>
                  <a:lnTo>
                    <a:pt x="9333" y="21292"/>
                  </a:lnTo>
                  <a:lnTo>
                    <a:pt x="9886" y="22502"/>
                  </a:lnTo>
                  <a:cubicBezTo>
                    <a:pt x="10059" y="22917"/>
                    <a:pt x="10508" y="23193"/>
                    <a:pt x="10958" y="23193"/>
                  </a:cubicBezTo>
                  <a:lnTo>
                    <a:pt x="12271" y="23193"/>
                  </a:lnTo>
                  <a:cubicBezTo>
                    <a:pt x="12755" y="23193"/>
                    <a:pt x="13170" y="22917"/>
                    <a:pt x="13343" y="22502"/>
                  </a:cubicBezTo>
                  <a:lnTo>
                    <a:pt x="13896" y="21189"/>
                  </a:lnTo>
                  <a:cubicBezTo>
                    <a:pt x="14068" y="21154"/>
                    <a:pt x="14207" y="21119"/>
                    <a:pt x="14379" y="21085"/>
                  </a:cubicBezTo>
                  <a:lnTo>
                    <a:pt x="15520" y="21880"/>
                  </a:lnTo>
                  <a:cubicBezTo>
                    <a:pt x="15729" y="22032"/>
                    <a:pt x="15980" y="22111"/>
                    <a:pt x="16227" y="22111"/>
                  </a:cubicBezTo>
                  <a:cubicBezTo>
                    <a:pt x="16429" y="22111"/>
                    <a:pt x="16628" y="22058"/>
                    <a:pt x="16799" y="21949"/>
                  </a:cubicBezTo>
                  <a:lnTo>
                    <a:pt x="17352" y="21603"/>
                  </a:lnTo>
                  <a:lnTo>
                    <a:pt x="17905" y="21258"/>
                  </a:lnTo>
                  <a:cubicBezTo>
                    <a:pt x="18320" y="21016"/>
                    <a:pt x="18562" y="20566"/>
                    <a:pt x="18527" y="20083"/>
                  </a:cubicBezTo>
                  <a:lnTo>
                    <a:pt x="18389" y="18596"/>
                  </a:lnTo>
                  <a:lnTo>
                    <a:pt x="18666" y="18354"/>
                  </a:lnTo>
                  <a:lnTo>
                    <a:pt x="20083" y="18493"/>
                  </a:lnTo>
                  <a:cubicBezTo>
                    <a:pt x="20117" y="18495"/>
                    <a:pt x="20152" y="18496"/>
                    <a:pt x="20185" y="18496"/>
                  </a:cubicBezTo>
                  <a:cubicBezTo>
                    <a:pt x="20625" y="18496"/>
                    <a:pt x="21001" y="18288"/>
                    <a:pt x="21258" y="17870"/>
                  </a:cubicBezTo>
                  <a:lnTo>
                    <a:pt x="21604" y="17317"/>
                  </a:lnTo>
                  <a:lnTo>
                    <a:pt x="21915" y="16764"/>
                  </a:lnTo>
                  <a:cubicBezTo>
                    <a:pt x="22122" y="16350"/>
                    <a:pt x="22122" y="15831"/>
                    <a:pt x="21846" y="15451"/>
                  </a:cubicBezTo>
                  <a:lnTo>
                    <a:pt x="20947" y="14206"/>
                  </a:lnTo>
                  <a:cubicBezTo>
                    <a:pt x="20981" y="14068"/>
                    <a:pt x="20981" y="14034"/>
                    <a:pt x="21051" y="13930"/>
                  </a:cubicBezTo>
                  <a:lnTo>
                    <a:pt x="22433" y="13308"/>
                  </a:lnTo>
                  <a:cubicBezTo>
                    <a:pt x="22848" y="13135"/>
                    <a:pt x="23124" y="12686"/>
                    <a:pt x="23124" y="12202"/>
                  </a:cubicBezTo>
                  <a:lnTo>
                    <a:pt x="23124" y="11580"/>
                  </a:lnTo>
                  <a:lnTo>
                    <a:pt x="23124" y="10888"/>
                  </a:lnTo>
                  <a:cubicBezTo>
                    <a:pt x="23124" y="10404"/>
                    <a:pt x="22848" y="9955"/>
                    <a:pt x="22433" y="9782"/>
                  </a:cubicBezTo>
                  <a:lnTo>
                    <a:pt x="20912" y="9091"/>
                  </a:lnTo>
                  <a:cubicBezTo>
                    <a:pt x="20912" y="9022"/>
                    <a:pt x="20878" y="9022"/>
                    <a:pt x="20878" y="8918"/>
                  </a:cubicBezTo>
                  <a:lnTo>
                    <a:pt x="21811" y="7639"/>
                  </a:lnTo>
                  <a:cubicBezTo>
                    <a:pt x="22088" y="7259"/>
                    <a:pt x="22122" y="6740"/>
                    <a:pt x="21846" y="6326"/>
                  </a:cubicBezTo>
                  <a:lnTo>
                    <a:pt x="21500" y="5773"/>
                  </a:lnTo>
                  <a:lnTo>
                    <a:pt x="21154" y="5220"/>
                  </a:lnTo>
                  <a:cubicBezTo>
                    <a:pt x="20960" y="4831"/>
                    <a:pt x="20523" y="4594"/>
                    <a:pt x="20099" y="4594"/>
                  </a:cubicBezTo>
                  <a:cubicBezTo>
                    <a:pt x="20071" y="4594"/>
                    <a:pt x="20042" y="4595"/>
                    <a:pt x="20014" y="4597"/>
                  </a:cubicBezTo>
                  <a:lnTo>
                    <a:pt x="18320" y="4770"/>
                  </a:lnTo>
                  <a:lnTo>
                    <a:pt x="18216" y="4701"/>
                  </a:lnTo>
                  <a:lnTo>
                    <a:pt x="18389" y="3042"/>
                  </a:lnTo>
                  <a:cubicBezTo>
                    <a:pt x="18458" y="2593"/>
                    <a:pt x="18216" y="2143"/>
                    <a:pt x="17801" y="1867"/>
                  </a:cubicBezTo>
                  <a:lnTo>
                    <a:pt x="17248" y="1556"/>
                  </a:lnTo>
                  <a:lnTo>
                    <a:pt x="16661" y="1210"/>
                  </a:lnTo>
                  <a:cubicBezTo>
                    <a:pt x="16477" y="1093"/>
                    <a:pt x="16261" y="1033"/>
                    <a:pt x="16044" y="1033"/>
                  </a:cubicBezTo>
                  <a:cubicBezTo>
                    <a:pt x="15812" y="1033"/>
                    <a:pt x="15578" y="1102"/>
                    <a:pt x="15382" y="1245"/>
                  </a:cubicBezTo>
                  <a:lnTo>
                    <a:pt x="13999" y="2212"/>
                  </a:lnTo>
                  <a:cubicBezTo>
                    <a:pt x="13965" y="2212"/>
                    <a:pt x="13965" y="2212"/>
                    <a:pt x="13896" y="2178"/>
                  </a:cubicBezTo>
                  <a:lnTo>
                    <a:pt x="13204" y="692"/>
                  </a:lnTo>
                  <a:cubicBezTo>
                    <a:pt x="13031" y="242"/>
                    <a:pt x="12617" y="0"/>
                    <a:pt x="1213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32"/>
            <p:cNvSpPr/>
            <p:nvPr/>
          </p:nvSpPr>
          <p:spPr>
            <a:xfrm>
              <a:off x="7552758" y="3868333"/>
              <a:ext cx="781167" cy="781116"/>
            </a:xfrm>
            <a:custGeom>
              <a:rect b="b" l="l" r="r" t="t"/>
              <a:pathLst>
                <a:path extrusionOk="0" h="15313" w="15314">
                  <a:moveTo>
                    <a:pt x="7674" y="830"/>
                  </a:moveTo>
                  <a:cubicBezTo>
                    <a:pt x="11407" y="830"/>
                    <a:pt x="14483" y="3872"/>
                    <a:pt x="14483" y="7639"/>
                  </a:cubicBezTo>
                  <a:cubicBezTo>
                    <a:pt x="14483" y="11407"/>
                    <a:pt x="11407" y="14483"/>
                    <a:pt x="7674" y="14483"/>
                  </a:cubicBezTo>
                  <a:cubicBezTo>
                    <a:pt x="3907" y="14483"/>
                    <a:pt x="830" y="11407"/>
                    <a:pt x="830" y="7639"/>
                  </a:cubicBezTo>
                  <a:cubicBezTo>
                    <a:pt x="830" y="3872"/>
                    <a:pt x="3907" y="830"/>
                    <a:pt x="7674" y="830"/>
                  </a:cubicBezTo>
                  <a:close/>
                  <a:moveTo>
                    <a:pt x="7674" y="0"/>
                  </a:moveTo>
                  <a:cubicBezTo>
                    <a:pt x="3423" y="0"/>
                    <a:pt x="1" y="3422"/>
                    <a:pt x="1" y="7639"/>
                  </a:cubicBezTo>
                  <a:cubicBezTo>
                    <a:pt x="1" y="11891"/>
                    <a:pt x="3423" y="15313"/>
                    <a:pt x="7674" y="15313"/>
                  </a:cubicBezTo>
                  <a:cubicBezTo>
                    <a:pt x="11891" y="15313"/>
                    <a:pt x="15313" y="11856"/>
                    <a:pt x="15313" y="7639"/>
                  </a:cubicBezTo>
                  <a:cubicBezTo>
                    <a:pt x="15313" y="3422"/>
                    <a:pt x="11891" y="0"/>
                    <a:pt x="767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4" name="Google Shape;484;p32"/>
          <p:cNvGrpSpPr/>
          <p:nvPr/>
        </p:nvGrpSpPr>
        <p:grpSpPr>
          <a:xfrm>
            <a:off x="8421599" y="4417585"/>
            <a:ext cx="1179606" cy="1183126"/>
            <a:chOff x="10733274" y="-70390"/>
            <a:chExt cx="1179606" cy="1183126"/>
          </a:xfrm>
        </p:grpSpPr>
        <p:sp>
          <p:nvSpPr>
            <p:cNvPr id="485" name="Google Shape;485;p32"/>
            <p:cNvSpPr/>
            <p:nvPr/>
          </p:nvSpPr>
          <p:spPr>
            <a:xfrm rot="10800000">
              <a:off x="10733274" y="-70390"/>
              <a:ext cx="1179606" cy="1183126"/>
            </a:xfrm>
            <a:custGeom>
              <a:rect b="b" l="l" r="r" t="t"/>
              <a:pathLst>
                <a:path extrusionOk="0" h="23194" w="23125">
                  <a:moveTo>
                    <a:pt x="11528" y="7193"/>
                  </a:moveTo>
                  <a:cubicBezTo>
                    <a:pt x="11782" y="7193"/>
                    <a:pt x="12042" y="7215"/>
                    <a:pt x="12306" y="7259"/>
                  </a:cubicBezTo>
                  <a:cubicBezTo>
                    <a:pt x="14172" y="7535"/>
                    <a:pt x="15693" y="9056"/>
                    <a:pt x="15969" y="10923"/>
                  </a:cubicBezTo>
                  <a:cubicBezTo>
                    <a:pt x="16444" y="13707"/>
                    <a:pt x="14283" y="16173"/>
                    <a:pt x="11555" y="16173"/>
                  </a:cubicBezTo>
                  <a:cubicBezTo>
                    <a:pt x="11302" y="16173"/>
                    <a:pt x="11045" y="16151"/>
                    <a:pt x="10785" y="16108"/>
                  </a:cubicBezTo>
                  <a:cubicBezTo>
                    <a:pt x="8953" y="15796"/>
                    <a:pt x="7432" y="14276"/>
                    <a:pt x="7121" y="12444"/>
                  </a:cubicBezTo>
                  <a:cubicBezTo>
                    <a:pt x="6647" y="9631"/>
                    <a:pt x="8803" y="7193"/>
                    <a:pt x="11528" y="7193"/>
                  </a:cubicBezTo>
                  <a:close/>
                  <a:moveTo>
                    <a:pt x="10888" y="0"/>
                  </a:moveTo>
                  <a:cubicBezTo>
                    <a:pt x="10404" y="0"/>
                    <a:pt x="9990" y="242"/>
                    <a:pt x="9817" y="692"/>
                  </a:cubicBezTo>
                  <a:lnTo>
                    <a:pt x="9126" y="2178"/>
                  </a:lnTo>
                  <a:cubicBezTo>
                    <a:pt x="9056" y="2178"/>
                    <a:pt x="9022" y="2212"/>
                    <a:pt x="8953" y="2212"/>
                  </a:cubicBezTo>
                  <a:lnTo>
                    <a:pt x="7639" y="1383"/>
                  </a:lnTo>
                  <a:cubicBezTo>
                    <a:pt x="7430" y="1231"/>
                    <a:pt x="7179" y="1152"/>
                    <a:pt x="6933" y="1152"/>
                  </a:cubicBezTo>
                  <a:cubicBezTo>
                    <a:pt x="6731" y="1152"/>
                    <a:pt x="6532" y="1205"/>
                    <a:pt x="6360" y="1314"/>
                  </a:cubicBezTo>
                  <a:lnTo>
                    <a:pt x="5773" y="1659"/>
                  </a:lnTo>
                  <a:lnTo>
                    <a:pt x="5220" y="2005"/>
                  </a:lnTo>
                  <a:cubicBezTo>
                    <a:pt x="4840" y="2247"/>
                    <a:pt x="4563" y="2696"/>
                    <a:pt x="4632" y="3180"/>
                  </a:cubicBezTo>
                  <a:lnTo>
                    <a:pt x="4805" y="4770"/>
                  </a:lnTo>
                  <a:lnTo>
                    <a:pt x="4632" y="4943"/>
                  </a:lnTo>
                  <a:lnTo>
                    <a:pt x="3077" y="4770"/>
                  </a:lnTo>
                  <a:cubicBezTo>
                    <a:pt x="3042" y="4768"/>
                    <a:pt x="3008" y="4767"/>
                    <a:pt x="2974" y="4767"/>
                  </a:cubicBezTo>
                  <a:cubicBezTo>
                    <a:pt x="2530" y="4767"/>
                    <a:pt x="2126" y="4975"/>
                    <a:pt x="1901" y="5392"/>
                  </a:cubicBezTo>
                  <a:lnTo>
                    <a:pt x="1556" y="5945"/>
                  </a:lnTo>
                  <a:lnTo>
                    <a:pt x="1210" y="6498"/>
                  </a:lnTo>
                  <a:cubicBezTo>
                    <a:pt x="1003" y="6913"/>
                    <a:pt x="1003" y="7432"/>
                    <a:pt x="1245" y="7812"/>
                  </a:cubicBezTo>
                  <a:lnTo>
                    <a:pt x="2109" y="9022"/>
                  </a:lnTo>
                  <a:cubicBezTo>
                    <a:pt x="2074" y="9160"/>
                    <a:pt x="2074" y="9229"/>
                    <a:pt x="2040" y="9367"/>
                  </a:cubicBezTo>
                  <a:lnTo>
                    <a:pt x="692" y="9955"/>
                  </a:lnTo>
                  <a:cubicBezTo>
                    <a:pt x="242" y="10128"/>
                    <a:pt x="0" y="10577"/>
                    <a:pt x="0" y="11061"/>
                  </a:cubicBezTo>
                  <a:lnTo>
                    <a:pt x="0" y="11683"/>
                  </a:lnTo>
                  <a:lnTo>
                    <a:pt x="0" y="12340"/>
                  </a:lnTo>
                  <a:cubicBezTo>
                    <a:pt x="0" y="12824"/>
                    <a:pt x="242" y="13239"/>
                    <a:pt x="692" y="13411"/>
                  </a:cubicBezTo>
                  <a:lnTo>
                    <a:pt x="1971" y="14034"/>
                  </a:lnTo>
                  <a:cubicBezTo>
                    <a:pt x="2040" y="14206"/>
                    <a:pt x="2074" y="14276"/>
                    <a:pt x="2109" y="14448"/>
                  </a:cubicBezTo>
                  <a:lnTo>
                    <a:pt x="1279" y="15589"/>
                  </a:lnTo>
                  <a:cubicBezTo>
                    <a:pt x="1037" y="15969"/>
                    <a:pt x="1003" y="16488"/>
                    <a:pt x="1245" y="16868"/>
                  </a:cubicBezTo>
                  <a:lnTo>
                    <a:pt x="1590" y="17456"/>
                  </a:lnTo>
                  <a:lnTo>
                    <a:pt x="1901" y="18009"/>
                  </a:lnTo>
                  <a:cubicBezTo>
                    <a:pt x="2087" y="18349"/>
                    <a:pt x="2495" y="18607"/>
                    <a:pt x="2926" y="18607"/>
                  </a:cubicBezTo>
                  <a:cubicBezTo>
                    <a:pt x="2976" y="18607"/>
                    <a:pt x="3026" y="18603"/>
                    <a:pt x="3077" y="18596"/>
                  </a:cubicBezTo>
                  <a:lnTo>
                    <a:pt x="4459" y="18493"/>
                  </a:lnTo>
                  <a:lnTo>
                    <a:pt x="4805" y="18838"/>
                  </a:lnTo>
                  <a:lnTo>
                    <a:pt x="4667" y="20152"/>
                  </a:lnTo>
                  <a:cubicBezTo>
                    <a:pt x="4632" y="20636"/>
                    <a:pt x="4840" y="21085"/>
                    <a:pt x="5254" y="21327"/>
                  </a:cubicBezTo>
                  <a:lnTo>
                    <a:pt x="5842" y="21673"/>
                  </a:lnTo>
                  <a:lnTo>
                    <a:pt x="6395" y="22018"/>
                  </a:lnTo>
                  <a:cubicBezTo>
                    <a:pt x="6578" y="22118"/>
                    <a:pt x="6792" y="22170"/>
                    <a:pt x="7008" y="22170"/>
                  </a:cubicBezTo>
                  <a:cubicBezTo>
                    <a:pt x="7242" y="22170"/>
                    <a:pt x="7476" y="22109"/>
                    <a:pt x="7674" y="21984"/>
                  </a:cubicBezTo>
                  <a:lnTo>
                    <a:pt x="8814" y="21154"/>
                  </a:lnTo>
                  <a:lnTo>
                    <a:pt x="9333" y="21292"/>
                  </a:lnTo>
                  <a:lnTo>
                    <a:pt x="9886" y="22502"/>
                  </a:lnTo>
                  <a:cubicBezTo>
                    <a:pt x="10059" y="22917"/>
                    <a:pt x="10508" y="23193"/>
                    <a:pt x="10958" y="23193"/>
                  </a:cubicBezTo>
                  <a:lnTo>
                    <a:pt x="12271" y="23193"/>
                  </a:lnTo>
                  <a:cubicBezTo>
                    <a:pt x="12755" y="23193"/>
                    <a:pt x="13170" y="22917"/>
                    <a:pt x="13343" y="22502"/>
                  </a:cubicBezTo>
                  <a:lnTo>
                    <a:pt x="13896" y="21189"/>
                  </a:lnTo>
                  <a:cubicBezTo>
                    <a:pt x="14068" y="21154"/>
                    <a:pt x="14207" y="21119"/>
                    <a:pt x="14379" y="21085"/>
                  </a:cubicBezTo>
                  <a:lnTo>
                    <a:pt x="15520" y="21880"/>
                  </a:lnTo>
                  <a:cubicBezTo>
                    <a:pt x="15729" y="22032"/>
                    <a:pt x="15980" y="22111"/>
                    <a:pt x="16227" y="22111"/>
                  </a:cubicBezTo>
                  <a:cubicBezTo>
                    <a:pt x="16429" y="22111"/>
                    <a:pt x="16628" y="22058"/>
                    <a:pt x="16799" y="21949"/>
                  </a:cubicBezTo>
                  <a:lnTo>
                    <a:pt x="17352" y="21603"/>
                  </a:lnTo>
                  <a:lnTo>
                    <a:pt x="17905" y="21258"/>
                  </a:lnTo>
                  <a:cubicBezTo>
                    <a:pt x="18320" y="21016"/>
                    <a:pt x="18562" y="20566"/>
                    <a:pt x="18527" y="20083"/>
                  </a:cubicBezTo>
                  <a:lnTo>
                    <a:pt x="18389" y="18596"/>
                  </a:lnTo>
                  <a:lnTo>
                    <a:pt x="18666" y="18354"/>
                  </a:lnTo>
                  <a:lnTo>
                    <a:pt x="20083" y="18493"/>
                  </a:lnTo>
                  <a:cubicBezTo>
                    <a:pt x="20117" y="18495"/>
                    <a:pt x="20152" y="18496"/>
                    <a:pt x="20185" y="18496"/>
                  </a:cubicBezTo>
                  <a:cubicBezTo>
                    <a:pt x="20625" y="18496"/>
                    <a:pt x="21001" y="18288"/>
                    <a:pt x="21258" y="17870"/>
                  </a:cubicBezTo>
                  <a:lnTo>
                    <a:pt x="21604" y="17317"/>
                  </a:lnTo>
                  <a:lnTo>
                    <a:pt x="21915" y="16764"/>
                  </a:lnTo>
                  <a:cubicBezTo>
                    <a:pt x="22122" y="16350"/>
                    <a:pt x="22122" y="15831"/>
                    <a:pt x="21846" y="15451"/>
                  </a:cubicBezTo>
                  <a:lnTo>
                    <a:pt x="20947" y="14206"/>
                  </a:lnTo>
                  <a:cubicBezTo>
                    <a:pt x="20981" y="14068"/>
                    <a:pt x="20981" y="14034"/>
                    <a:pt x="21051" y="13930"/>
                  </a:cubicBezTo>
                  <a:lnTo>
                    <a:pt x="22433" y="13308"/>
                  </a:lnTo>
                  <a:cubicBezTo>
                    <a:pt x="22848" y="13135"/>
                    <a:pt x="23124" y="12686"/>
                    <a:pt x="23124" y="12202"/>
                  </a:cubicBezTo>
                  <a:lnTo>
                    <a:pt x="23124" y="11580"/>
                  </a:lnTo>
                  <a:lnTo>
                    <a:pt x="23124" y="10888"/>
                  </a:lnTo>
                  <a:cubicBezTo>
                    <a:pt x="23124" y="10404"/>
                    <a:pt x="22848" y="9955"/>
                    <a:pt x="22433" y="9782"/>
                  </a:cubicBezTo>
                  <a:lnTo>
                    <a:pt x="20912" y="9091"/>
                  </a:lnTo>
                  <a:cubicBezTo>
                    <a:pt x="20912" y="9022"/>
                    <a:pt x="20878" y="9022"/>
                    <a:pt x="20878" y="8918"/>
                  </a:cubicBezTo>
                  <a:lnTo>
                    <a:pt x="21811" y="7639"/>
                  </a:lnTo>
                  <a:cubicBezTo>
                    <a:pt x="22088" y="7259"/>
                    <a:pt x="22122" y="6740"/>
                    <a:pt x="21846" y="6326"/>
                  </a:cubicBezTo>
                  <a:lnTo>
                    <a:pt x="21500" y="5773"/>
                  </a:lnTo>
                  <a:lnTo>
                    <a:pt x="21154" y="5220"/>
                  </a:lnTo>
                  <a:cubicBezTo>
                    <a:pt x="20960" y="4831"/>
                    <a:pt x="20523" y="4594"/>
                    <a:pt x="20099" y="4594"/>
                  </a:cubicBezTo>
                  <a:cubicBezTo>
                    <a:pt x="20071" y="4594"/>
                    <a:pt x="20042" y="4595"/>
                    <a:pt x="20014" y="4597"/>
                  </a:cubicBezTo>
                  <a:lnTo>
                    <a:pt x="18320" y="4770"/>
                  </a:lnTo>
                  <a:lnTo>
                    <a:pt x="18216" y="4701"/>
                  </a:lnTo>
                  <a:lnTo>
                    <a:pt x="18389" y="3042"/>
                  </a:lnTo>
                  <a:cubicBezTo>
                    <a:pt x="18458" y="2593"/>
                    <a:pt x="18216" y="2143"/>
                    <a:pt x="17801" y="1867"/>
                  </a:cubicBezTo>
                  <a:lnTo>
                    <a:pt x="17248" y="1556"/>
                  </a:lnTo>
                  <a:lnTo>
                    <a:pt x="16661" y="1210"/>
                  </a:lnTo>
                  <a:cubicBezTo>
                    <a:pt x="16477" y="1093"/>
                    <a:pt x="16261" y="1033"/>
                    <a:pt x="16044" y="1033"/>
                  </a:cubicBezTo>
                  <a:cubicBezTo>
                    <a:pt x="15812" y="1033"/>
                    <a:pt x="15578" y="1102"/>
                    <a:pt x="15382" y="1245"/>
                  </a:cubicBezTo>
                  <a:lnTo>
                    <a:pt x="13999" y="2212"/>
                  </a:lnTo>
                  <a:cubicBezTo>
                    <a:pt x="13965" y="2212"/>
                    <a:pt x="13965" y="2212"/>
                    <a:pt x="13896" y="2178"/>
                  </a:cubicBezTo>
                  <a:lnTo>
                    <a:pt x="13204" y="692"/>
                  </a:lnTo>
                  <a:cubicBezTo>
                    <a:pt x="13031" y="242"/>
                    <a:pt x="12617" y="0"/>
                    <a:pt x="1213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32"/>
            <p:cNvSpPr/>
            <p:nvPr/>
          </p:nvSpPr>
          <p:spPr>
            <a:xfrm rot="10800000">
              <a:off x="10934255" y="125337"/>
              <a:ext cx="781167" cy="781116"/>
            </a:xfrm>
            <a:custGeom>
              <a:rect b="b" l="l" r="r" t="t"/>
              <a:pathLst>
                <a:path extrusionOk="0" h="15313" w="15314">
                  <a:moveTo>
                    <a:pt x="7674" y="830"/>
                  </a:moveTo>
                  <a:cubicBezTo>
                    <a:pt x="11407" y="830"/>
                    <a:pt x="14483" y="3872"/>
                    <a:pt x="14483" y="7639"/>
                  </a:cubicBezTo>
                  <a:cubicBezTo>
                    <a:pt x="14483" y="11407"/>
                    <a:pt x="11407" y="14483"/>
                    <a:pt x="7674" y="14483"/>
                  </a:cubicBezTo>
                  <a:cubicBezTo>
                    <a:pt x="3907" y="14483"/>
                    <a:pt x="830" y="11407"/>
                    <a:pt x="830" y="7639"/>
                  </a:cubicBezTo>
                  <a:cubicBezTo>
                    <a:pt x="830" y="3872"/>
                    <a:pt x="3907" y="830"/>
                    <a:pt x="7674" y="830"/>
                  </a:cubicBezTo>
                  <a:close/>
                  <a:moveTo>
                    <a:pt x="7674" y="0"/>
                  </a:moveTo>
                  <a:cubicBezTo>
                    <a:pt x="3423" y="0"/>
                    <a:pt x="1" y="3422"/>
                    <a:pt x="1" y="7639"/>
                  </a:cubicBezTo>
                  <a:cubicBezTo>
                    <a:pt x="1" y="11891"/>
                    <a:pt x="3423" y="15313"/>
                    <a:pt x="7674" y="15313"/>
                  </a:cubicBezTo>
                  <a:cubicBezTo>
                    <a:pt x="11891" y="15313"/>
                    <a:pt x="15313" y="11856"/>
                    <a:pt x="15313" y="7639"/>
                  </a:cubicBezTo>
                  <a:cubicBezTo>
                    <a:pt x="15313" y="3422"/>
                    <a:pt x="11891" y="0"/>
                    <a:pt x="767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87" name="Google Shape;487;p32"/>
          <p:cNvSpPr txBox="1"/>
          <p:nvPr>
            <p:ph type="title"/>
          </p:nvPr>
        </p:nvSpPr>
        <p:spPr>
          <a:xfrm>
            <a:off x="2202900" y="1609525"/>
            <a:ext cx="1980000" cy="3384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488" name="Google Shape;488;p32"/>
          <p:cNvSpPr txBox="1"/>
          <p:nvPr>
            <p:ph idx="1" type="subTitle"/>
          </p:nvPr>
        </p:nvSpPr>
        <p:spPr>
          <a:xfrm>
            <a:off x="2202900" y="1947925"/>
            <a:ext cx="1980000" cy="504000"/>
          </a:xfrm>
          <a:prstGeom prst="rect">
            <a:avLst/>
          </a:prstGeom>
          <a:noFill/>
          <a:ln>
            <a:noFill/>
          </a:ln>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Font typeface="Montserrat"/>
              <a:buNone/>
              <a:defRPr sz="1400">
                <a:solidFill>
                  <a:schemeClr val="accent6"/>
                </a:solidFill>
                <a:latin typeface="Montserrat"/>
                <a:ea typeface="Montserrat"/>
                <a:cs typeface="Montserrat"/>
                <a:sym typeface="Montserrat"/>
              </a:defRPr>
            </a:lvl1pPr>
            <a:lvl2pPr lvl="1"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2pPr>
            <a:lvl3pPr lvl="2"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3pPr>
            <a:lvl4pPr lvl="3"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4pPr>
            <a:lvl5pPr lvl="4"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5pPr>
            <a:lvl6pPr lvl="5"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6pPr>
            <a:lvl7pPr lvl="6"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7pPr>
            <a:lvl8pPr lvl="7"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8pPr>
            <a:lvl9pPr lvl="8"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9pPr>
          </a:lstStyle>
          <a:p/>
        </p:txBody>
      </p:sp>
      <p:sp>
        <p:nvSpPr>
          <p:cNvPr id="489" name="Google Shape;489;p32"/>
          <p:cNvSpPr txBox="1"/>
          <p:nvPr>
            <p:ph idx="2" type="title"/>
          </p:nvPr>
        </p:nvSpPr>
        <p:spPr>
          <a:xfrm>
            <a:off x="5818200" y="1608525"/>
            <a:ext cx="1980000" cy="3384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490" name="Google Shape;490;p32"/>
          <p:cNvSpPr txBox="1"/>
          <p:nvPr>
            <p:ph idx="3" type="subTitle"/>
          </p:nvPr>
        </p:nvSpPr>
        <p:spPr>
          <a:xfrm>
            <a:off x="5818200" y="1946925"/>
            <a:ext cx="1980000" cy="504000"/>
          </a:xfrm>
          <a:prstGeom prst="rect">
            <a:avLst/>
          </a:prstGeom>
          <a:noFill/>
          <a:ln>
            <a:noFill/>
          </a:ln>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Font typeface="Montserrat"/>
              <a:buNone/>
              <a:defRPr sz="1400">
                <a:solidFill>
                  <a:schemeClr val="accent6"/>
                </a:solidFill>
                <a:latin typeface="Montserrat"/>
                <a:ea typeface="Montserrat"/>
                <a:cs typeface="Montserrat"/>
                <a:sym typeface="Montserrat"/>
              </a:defRPr>
            </a:lvl1pPr>
            <a:lvl2pPr lvl="1"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2pPr>
            <a:lvl3pPr lvl="2"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3pPr>
            <a:lvl4pPr lvl="3"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4pPr>
            <a:lvl5pPr lvl="4"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5pPr>
            <a:lvl6pPr lvl="5"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6pPr>
            <a:lvl7pPr lvl="6"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7pPr>
            <a:lvl8pPr lvl="7"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8pPr>
            <a:lvl9pPr lvl="8"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9pPr>
          </a:lstStyle>
          <a:p/>
        </p:txBody>
      </p:sp>
      <p:sp>
        <p:nvSpPr>
          <p:cNvPr id="491" name="Google Shape;491;p32"/>
          <p:cNvSpPr txBox="1"/>
          <p:nvPr>
            <p:ph idx="4" type="title"/>
          </p:nvPr>
        </p:nvSpPr>
        <p:spPr>
          <a:xfrm>
            <a:off x="2828700" y="3410550"/>
            <a:ext cx="1980000" cy="3384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492" name="Google Shape;492;p32"/>
          <p:cNvSpPr txBox="1"/>
          <p:nvPr>
            <p:ph idx="5" type="subTitle"/>
          </p:nvPr>
        </p:nvSpPr>
        <p:spPr>
          <a:xfrm>
            <a:off x="2828700" y="3748950"/>
            <a:ext cx="1980000" cy="504000"/>
          </a:xfrm>
          <a:prstGeom prst="rect">
            <a:avLst/>
          </a:prstGeom>
          <a:noFill/>
          <a:ln>
            <a:noFill/>
          </a:ln>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Font typeface="Montserrat"/>
              <a:buNone/>
              <a:defRPr sz="1400">
                <a:solidFill>
                  <a:schemeClr val="accent6"/>
                </a:solidFill>
                <a:latin typeface="Montserrat"/>
                <a:ea typeface="Montserrat"/>
                <a:cs typeface="Montserrat"/>
                <a:sym typeface="Montserrat"/>
              </a:defRPr>
            </a:lvl1pPr>
            <a:lvl2pPr lvl="1"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2pPr>
            <a:lvl3pPr lvl="2"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3pPr>
            <a:lvl4pPr lvl="3"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4pPr>
            <a:lvl5pPr lvl="4"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5pPr>
            <a:lvl6pPr lvl="5"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6pPr>
            <a:lvl7pPr lvl="6"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7pPr>
            <a:lvl8pPr lvl="7"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8pPr>
            <a:lvl9pPr lvl="8"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9pPr>
          </a:lstStyle>
          <a:p/>
        </p:txBody>
      </p:sp>
      <p:sp>
        <p:nvSpPr>
          <p:cNvPr id="493" name="Google Shape;493;p32"/>
          <p:cNvSpPr txBox="1"/>
          <p:nvPr>
            <p:ph idx="6" type="title"/>
          </p:nvPr>
        </p:nvSpPr>
        <p:spPr>
          <a:xfrm>
            <a:off x="720000" y="540000"/>
            <a:ext cx="7704000" cy="676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94" name="Google Shape;494;p32"/>
          <p:cNvSpPr txBox="1"/>
          <p:nvPr>
            <p:ph hasCustomPrompt="1" idx="7" type="title"/>
          </p:nvPr>
        </p:nvSpPr>
        <p:spPr>
          <a:xfrm>
            <a:off x="938392" y="1897609"/>
            <a:ext cx="1046100" cy="3384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2400"/>
              <a:buNone/>
              <a:defRPr b="1" sz="2400">
                <a:solidFill>
                  <a:schemeClr val="accent5"/>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t>xx%</a:t>
            </a:r>
          </a:p>
        </p:txBody>
      </p:sp>
      <p:sp>
        <p:nvSpPr>
          <p:cNvPr id="495" name="Google Shape;495;p32"/>
          <p:cNvSpPr txBox="1"/>
          <p:nvPr>
            <p:ph hasCustomPrompt="1" idx="8" type="title"/>
          </p:nvPr>
        </p:nvSpPr>
        <p:spPr>
          <a:xfrm>
            <a:off x="4553692" y="1897609"/>
            <a:ext cx="1046100" cy="3384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2400"/>
              <a:buNone/>
              <a:defRPr b="1" sz="2400">
                <a:solidFill>
                  <a:schemeClr val="accent5"/>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t>xx%</a:t>
            </a:r>
          </a:p>
        </p:txBody>
      </p:sp>
      <p:sp>
        <p:nvSpPr>
          <p:cNvPr id="496" name="Google Shape;496;p32"/>
          <p:cNvSpPr txBox="1"/>
          <p:nvPr>
            <p:ph hasCustomPrompt="1" idx="9" type="title"/>
          </p:nvPr>
        </p:nvSpPr>
        <p:spPr>
          <a:xfrm>
            <a:off x="1564192" y="3696950"/>
            <a:ext cx="1046100" cy="3384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2400"/>
              <a:buNone/>
              <a:defRPr b="1" sz="2400">
                <a:solidFill>
                  <a:schemeClr val="accent5"/>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t>xx%</a:t>
            </a:r>
          </a:p>
        </p:txBody>
      </p:sp>
      <p:sp>
        <p:nvSpPr>
          <p:cNvPr id="497" name="Google Shape;497;p32"/>
          <p:cNvSpPr txBox="1"/>
          <p:nvPr>
            <p:ph idx="13" type="title"/>
          </p:nvPr>
        </p:nvSpPr>
        <p:spPr>
          <a:xfrm>
            <a:off x="6444000" y="3410550"/>
            <a:ext cx="1980000" cy="3384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498" name="Google Shape;498;p32"/>
          <p:cNvSpPr txBox="1"/>
          <p:nvPr>
            <p:ph idx="14" type="subTitle"/>
          </p:nvPr>
        </p:nvSpPr>
        <p:spPr>
          <a:xfrm>
            <a:off x="6444000" y="3748950"/>
            <a:ext cx="1980000" cy="504000"/>
          </a:xfrm>
          <a:prstGeom prst="rect">
            <a:avLst/>
          </a:prstGeom>
          <a:noFill/>
          <a:ln>
            <a:noFill/>
          </a:ln>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Font typeface="Montserrat"/>
              <a:buNone/>
              <a:defRPr sz="1400">
                <a:solidFill>
                  <a:schemeClr val="accent6"/>
                </a:solidFill>
                <a:latin typeface="Montserrat"/>
                <a:ea typeface="Montserrat"/>
                <a:cs typeface="Montserrat"/>
                <a:sym typeface="Montserrat"/>
              </a:defRPr>
            </a:lvl1pPr>
            <a:lvl2pPr lvl="1"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2pPr>
            <a:lvl3pPr lvl="2"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3pPr>
            <a:lvl4pPr lvl="3"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4pPr>
            <a:lvl5pPr lvl="4"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5pPr>
            <a:lvl6pPr lvl="5"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6pPr>
            <a:lvl7pPr lvl="6"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7pPr>
            <a:lvl8pPr lvl="7"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8pPr>
            <a:lvl9pPr lvl="8"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9pPr>
          </a:lstStyle>
          <a:p/>
        </p:txBody>
      </p:sp>
      <p:sp>
        <p:nvSpPr>
          <p:cNvPr id="499" name="Google Shape;499;p32"/>
          <p:cNvSpPr txBox="1"/>
          <p:nvPr>
            <p:ph hasCustomPrompt="1" idx="15" type="title"/>
          </p:nvPr>
        </p:nvSpPr>
        <p:spPr>
          <a:xfrm>
            <a:off x="5179492" y="3696959"/>
            <a:ext cx="1046100" cy="3384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2400"/>
              <a:buNone/>
              <a:defRPr b="1" sz="2400">
                <a:solidFill>
                  <a:schemeClr val="accent5"/>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t>xx%</a:t>
            </a: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7">
    <p:spTree>
      <p:nvGrpSpPr>
        <p:cNvPr id="500" name="Shape 500"/>
        <p:cNvGrpSpPr/>
        <p:nvPr/>
      </p:nvGrpSpPr>
      <p:grpSpPr>
        <a:xfrm>
          <a:off x="0" y="0"/>
          <a:ext cx="0" cy="0"/>
          <a:chOff x="0" y="0"/>
          <a:chExt cx="0" cy="0"/>
        </a:xfrm>
      </p:grpSpPr>
      <p:sp>
        <p:nvSpPr>
          <p:cNvPr id="501" name="Google Shape;501;p33"/>
          <p:cNvSpPr txBox="1"/>
          <p:nvPr>
            <p:ph type="ctrTitle"/>
          </p:nvPr>
        </p:nvSpPr>
        <p:spPr>
          <a:xfrm>
            <a:off x="3128400" y="540000"/>
            <a:ext cx="2887200" cy="702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5200"/>
              <a:buNone/>
              <a:defRPr sz="6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502" name="Google Shape;502;p33"/>
          <p:cNvSpPr txBox="1"/>
          <p:nvPr>
            <p:ph idx="1" type="subTitle"/>
          </p:nvPr>
        </p:nvSpPr>
        <p:spPr>
          <a:xfrm>
            <a:off x="3128400" y="1242600"/>
            <a:ext cx="2887200" cy="11844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6"/>
              </a:buClr>
              <a:buSzPts val="1400"/>
              <a:buFont typeface="Montserrat"/>
              <a:buNone/>
              <a:defRPr>
                <a:solidFill>
                  <a:schemeClr val="accent6"/>
                </a:solidFill>
                <a:latin typeface="Montserrat"/>
                <a:ea typeface="Montserrat"/>
                <a:cs typeface="Montserrat"/>
                <a:sym typeface="Montserrat"/>
              </a:defRPr>
            </a:lvl1pPr>
            <a:lvl2pPr lvl="1" rtl="0" algn="ctr">
              <a:lnSpc>
                <a:spcPct val="100000"/>
              </a:lnSpc>
              <a:spcBef>
                <a:spcPts val="0"/>
              </a:spcBef>
              <a:spcAft>
                <a:spcPts val="0"/>
              </a:spcAft>
              <a:buClr>
                <a:schemeClr val="dk1"/>
              </a:buClr>
              <a:buSzPts val="1800"/>
              <a:buNone/>
              <a:defRPr sz="1800">
                <a:solidFill>
                  <a:schemeClr val="dk1"/>
                </a:solidFill>
              </a:defRPr>
            </a:lvl2pPr>
            <a:lvl3pPr lvl="2" rtl="0" algn="ctr">
              <a:lnSpc>
                <a:spcPct val="100000"/>
              </a:lnSpc>
              <a:spcBef>
                <a:spcPts val="0"/>
              </a:spcBef>
              <a:spcAft>
                <a:spcPts val="0"/>
              </a:spcAft>
              <a:buClr>
                <a:schemeClr val="dk1"/>
              </a:buClr>
              <a:buSzPts val="1800"/>
              <a:buNone/>
              <a:defRPr sz="1800">
                <a:solidFill>
                  <a:schemeClr val="dk1"/>
                </a:solidFill>
              </a:defRPr>
            </a:lvl3pPr>
            <a:lvl4pPr lvl="3" rtl="0" algn="ctr">
              <a:lnSpc>
                <a:spcPct val="100000"/>
              </a:lnSpc>
              <a:spcBef>
                <a:spcPts val="0"/>
              </a:spcBef>
              <a:spcAft>
                <a:spcPts val="0"/>
              </a:spcAft>
              <a:buClr>
                <a:schemeClr val="dk1"/>
              </a:buClr>
              <a:buSzPts val="1800"/>
              <a:buNone/>
              <a:defRPr sz="1800">
                <a:solidFill>
                  <a:schemeClr val="dk1"/>
                </a:solidFill>
              </a:defRPr>
            </a:lvl4pPr>
            <a:lvl5pPr lvl="4" rtl="0" algn="ctr">
              <a:lnSpc>
                <a:spcPct val="100000"/>
              </a:lnSpc>
              <a:spcBef>
                <a:spcPts val="0"/>
              </a:spcBef>
              <a:spcAft>
                <a:spcPts val="0"/>
              </a:spcAft>
              <a:buClr>
                <a:schemeClr val="dk1"/>
              </a:buClr>
              <a:buSzPts val="1800"/>
              <a:buNone/>
              <a:defRPr sz="1800">
                <a:solidFill>
                  <a:schemeClr val="dk1"/>
                </a:solidFill>
              </a:defRPr>
            </a:lvl5pPr>
            <a:lvl6pPr lvl="5" rtl="0" algn="ctr">
              <a:lnSpc>
                <a:spcPct val="100000"/>
              </a:lnSpc>
              <a:spcBef>
                <a:spcPts val="0"/>
              </a:spcBef>
              <a:spcAft>
                <a:spcPts val="0"/>
              </a:spcAft>
              <a:buClr>
                <a:schemeClr val="dk1"/>
              </a:buClr>
              <a:buSzPts val="1800"/>
              <a:buNone/>
              <a:defRPr sz="1800">
                <a:solidFill>
                  <a:schemeClr val="dk1"/>
                </a:solidFill>
              </a:defRPr>
            </a:lvl6pPr>
            <a:lvl7pPr lvl="6" rtl="0" algn="ctr">
              <a:lnSpc>
                <a:spcPct val="100000"/>
              </a:lnSpc>
              <a:spcBef>
                <a:spcPts val="0"/>
              </a:spcBef>
              <a:spcAft>
                <a:spcPts val="0"/>
              </a:spcAft>
              <a:buClr>
                <a:schemeClr val="dk1"/>
              </a:buClr>
              <a:buSzPts val="1800"/>
              <a:buNone/>
              <a:defRPr sz="1800">
                <a:solidFill>
                  <a:schemeClr val="dk1"/>
                </a:solidFill>
              </a:defRPr>
            </a:lvl7pPr>
            <a:lvl8pPr lvl="7" rtl="0" algn="ctr">
              <a:lnSpc>
                <a:spcPct val="100000"/>
              </a:lnSpc>
              <a:spcBef>
                <a:spcPts val="0"/>
              </a:spcBef>
              <a:spcAft>
                <a:spcPts val="0"/>
              </a:spcAft>
              <a:buClr>
                <a:schemeClr val="dk1"/>
              </a:buClr>
              <a:buSzPts val="1800"/>
              <a:buNone/>
              <a:defRPr sz="1800">
                <a:solidFill>
                  <a:schemeClr val="dk1"/>
                </a:solidFill>
              </a:defRPr>
            </a:lvl8pPr>
            <a:lvl9pPr lvl="8" rtl="0" algn="ctr">
              <a:lnSpc>
                <a:spcPct val="100000"/>
              </a:lnSpc>
              <a:spcBef>
                <a:spcPts val="0"/>
              </a:spcBef>
              <a:spcAft>
                <a:spcPts val="0"/>
              </a:spcAft>
              <a:buClr>
                <a:schemeClr val="dk1"/>
              </a:buClr>
              <a:buSzPts val="1800"/>
              <a:buNone/>
              <a:defRPr sz="1800">
                <a:solidFill>
                  <a:schemeClr val="dk1"/>
                </a:solidFill>
              </a:defRPr>
            </a:lvl9pPr>
          </a:lstStyle>
          <a:p/>
        </p:txBody>
      </p:sp>
      <p:sp>
        <p:nvSpPr>
          <p:cNvPr id="503" name="Google Shape;503;p33"/>
          <p:cNvSpPr txBox="1"/>
          <p:nvPr/>
        </p:nvSpPr>
        <p:spPr>
          <a:xfrm>
            <a:off x="2800350" y="3533775"/>
            <a:ext cx="3543300" cy="731400"/>
          </a:xfrm>
          <a:prstGeom prst="rect">
            <a:avLst/>
          </a:prstGeom>
          <a:noFill/>
          <a:ln>
            <a:noFill/>
          </a:ln>
        </p:spPr>
        <p:txBody>
          <a:bodyPr anchorCtr="0" anchor="t" bIns="91425" lIns="0" spcFirstLastPara="1" rIns="0" wrap="square" tIns="91425">
            <a:noAutofit/>
          </a:bodyPr>
          <a:lstStyle/>
          <a:p>
            <a:pPr indent="0" lvl="0" marL="0" rtl="0" algn="ctr">
              <a:lnSpc>
                <a:spcPct val="100000"/>
              </a:lnSpc>
              <a:spcBef>
                <a:spcPts val="300"/>
              </a:spcBef>
              <a:spcAft>
                <a:spcPts val="0"/>
              </a:spcAft>
              <a:buNone/>
            </a:pPr>
            <a:r>
              <a:rPr b="1" lang="en" sz="1200">
                <a:solidFill>
                  <a:schemeClr val="accent6"/>
                </a:solidFill>
                <a:latin typeface="Montserrat"/>
                <a:ea typeface="Montserrat"/>
                <a:cs typeface="Montserrat"/>
                <a:sym typeface="Montserrat"/>
              </a:rPr>
              <a:t>CREDITS:</a:t>
            </a:r>
            <a:r>
              <a:rPr lang="en" sz="1200">
                <a:solidFill>
                  <a:schemeClr val="accent6"/>
                </a:solidFill>
                <a:latin typeface="Montserrat"/>
                <a:ea typeface="Montserrat"/>
                <a:cs typeface="Montserrat"/>
                <a:sym typeface="Montserrat"/>
              </a:rPr>
              <a:t> This presentation template was created by </a:t>
            </a:r>
            <a:r>
              <a:rPr b="1" lang="en" sz="1200">
                <a:solidFill>
                  <a:schemeClr val="accent6"/>
                </a:solidFill>
                <a:uFill>
                  <a:noFill/>
                </a:uFill>
                <a:latin typeface="Montserrat"/>
                <a:ea typeface="Montserrat"/>
                <a:cs typeface="Montserrat"/>
                <a:sym typeface="Montserrat"/>
                <a:hlinkClick r:id="rId2">
                  <a:extLst>
                    <a:ext uri="{A12FA001-AC4F-418D-AE19-62706E023703}">
                      <ahyp:hlinkClr val="tx"/>
                    </a:ext>
                  </a:extLst>
                </a:hlinkClick>
              </a:rPr>
              <a:t>Slidesgo</a:t>
            </a:r>
            <a:r>
              <a:rPr lang="en" sz="1200">
                <a:solidFill>
                  <a:schemeClr val="accent6"/>
                </a:solidFill>
                <a:latin typeface="Montserrat"/>
                <a:ea typeface="Montserrat"/>
                <a:cs typeface="Montserrat"/>
                <a:sym typeface="Montserrat"/>
              </a:rPr>
              <a:t>, including icons by </a:t>
            </a:r>
            <a:r>
              <a:rPr b="1" lang="en" sz="1200">
                <a:solidFill>
                  <a:schemeClr val="accent6"/>
                </a:solidFill>
                <a:uFill>
                  <a:noFill/>
                </a:uFill>
                <a:latin typeface="Montserrat"/>
                <a:ea typeface="Montserrat"/>
                <a:cs typeface="Montserrat"/>
                <a:sym typeface="Montserrat"/>
                <a:hlinkClick r:id="rId3">
                  <a:extLst>
                    <a:ext uri="{A12FA001-AC4F-418D-AE19-62706E023703}">
                      <ahyp:hlinkClr val="tx"/>
                    </a:ext>
                  </a:extLst>
                </a:hlinkClick>
              </a:rPr>
              <a:t>Flaticon</a:t>
            </a:r>
            <a:r>
              <a:rPr lang="en" sz="1200">
                <a:solidFill>
                  <a:schemeClr val="accent6"/>
                </a:solidFill>
                <a:latin typeface="Montserrat"/>
                <a:ea typeface="Montserrat"/>
                <a:cs typeface="Montserrat"/>
                <a:sym typeface="Montserrat"/>
              </a:rPr>
              <a:t>, infographics &amp; images by </a:t>
            </a:r>
            <a:r>
              <a:rPr b="1" lang="en" sz="1200">
                <a:solidFill>
                  <a:schemeClr val="accent6"/>
                </a:solidFill>
                <a:uFill>
                  <a:noFill/>
                </a:uFill>
                <a:latin typeface="Montserrat"/>
                <a:ea typeface="Montserrat"/>
                <a:cs typeface="Montserrat"/>
                <a:sym typeface="Montserrat"/>
                <a:hlinkClick r:id="rId4">
                  <a:extLst>
                    <a:ext uri="{A12FA001-AC4F-418D-AE19-62706E023703}">
                      <ahyp:hlinkClr val="tx"/>
                    </a:ext>
                  </a:extLst>
                </a:hlinkClick>
              </a:rPr>
              <a:t>Freepik</a:t>
            </a:r>
            <a:endParaRPr b="1" sz="1200">
              <a:solidFill>
                <a:schemeClr val="accent6"/>
              </a:solidFill>
              <a:latin typeface="Montserrat"/>
              <a:ea typeface="Montserrat"/>
              <a:cs typeface="Montserrat"/>
              <a:sym typeface="Montserrat"/>
            </a:endParaRPr>
          </a:p>
        </p:txBody>
      </p:sp>
      <p:sp>
        <p:nvSpPr>
          <p:cNvPr id="504" name="Google Shape;504;p33"/>
          <p:cNvSpPr/>
          <p:nvPr/>
        </p:nvSpPr>
        <p:spPr>
          <a:xfrm>
            <a:off x="-6" y="100"/>
            <a:ext cx="3759328" cy="2000955"/>
          </a:xfrm>
          <a:custGeom>
            <a:rect b="b" l="l" r="r" t="t"/>
            <a:pathLst>
              <a:path extrusionOk="0" h="31856" w="59850">
                <a:moveTo>
                  <a:pt x="1" y="1"/>
                </a:moveTo>
                <a:lnTo>
                  <a:pt x="1" y="61"/>
                </a:lnTo>
                <a:lnTo>
                  <a:pt x="1" y="31855"/>
                </a:lnTo>
                <a:cubicBezTo>
                  <a:pt x="183" y="31855"/>
                  <a:pt x="335" y="31825"/>
                  <a:pt x="517" y="31825"/>
                </a:cubicBezTo>
                <a:cubicBezTo>
                  <a:pt x="10700" y="30852"/>
                  <a:pt x="21035" y="26688"/>
                  <a:pt x="27114" y="18481"/>
                </a:cubicBezTo>
                <a:cubicBezTo>
                  <a:pt x="30184" y="14286"/>
                  <a:pt x="32494" y="8937"/>
                  <a:pt x="37357" y="7113"/>
                </a:cubicBezTo>
                <a:cubicBezTo>
                  <a:pt x="38893" y="6542"/>
                  <a:pt x="40508" y="6409"/>
                  <a:pt x="42151" y="6409"/>
                </a:cubicBezTo>
                <a:cubicBezTo>
                  <a:pt x="43588" y="6409"/>
                  <a:pt x="45046" y="6511"/>
                  <a:pt x="46490" y="6511"/>
                </a:cubicBezTo>
                <a:cubicBezTo>
                  <a:pt x="47086" y="6511"/>
                  <a:pt x="47680" y="6494"/>
                  <a:pt x="48269" y="6444"/>
                </a:cubicBezTo>
                <a:cubicBezTo>
                  <a:pt x="52798" y="6049"/>
                  <a:pt x="57054" y="3587"/>
                  <a:pt x="5985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05" name="Google Shape;505;p33"/>
          <p:cNvGrpSpPr/>
          <p:nvPr/>
        </p:nvGrpSpPr>
        <p:grpSpPr>
          <a:xfrm>
            <a:off x="-831387" y="-757512"/>
            <a:ext cx="2475510" cy="2262186"/>
            <a:chOff x="7355300" y="3662050"/>
            <a:chExt cx="2475510" cy="2262186"/>
          </a:xfrm>
        </p:grpSpPr>
        <p:sp>
          <p:nvSpPr>
            <p:cNvPr id="506" name="Google Shape;506;p33"/>
            <p:cNvSpPr/>
            <p:nvPr/>
          </p:nvSpPr>
          <p:spPr>
            <a:xfrm>
              <a:off x="8284492" y="4386693"/>
              <a:ext cx="1546317" cy="1537543"/>
            </a:xfrm>
            <a:custGeom>
              <a:rect b="b" l="l" r="r" t="t"/>
              <a:pathLst>
                <a:path extrusionOk="0" h="30142" w="30314">
                  <a:moveTo>
                    <a:pt x="14935" y="9279"/>
                  </a:moveTo>
                  <a:cubicBezTo>
                    <a:pt x="15274" y="9279"/>
                    <a:pt x="15619" y="9308"/>
                    <a:pt x="15969" y="9368"/>
                  </a:cubicBezTo>
                  <a:cubicBezTo>
                    <a:pt x="18423" y="9817"/>
                    <a:pt x="20394" y="11787"/>
                    <a:pt x="20808" y="14207"/>
                  </a:cubicBezTo>
                  <a:cubicBezTo>
                    <a:pt x="21377" y="17933"/>
                    <a:pt x="18542" y="21139"/>
                    <a:pt x="14990" y="21139"/>
                  </a:cubicBezTo>
                  <a:cubicBezTo>
                    <a:pt x="14654" y="21139"/>
                    <a:pt x="14311" y="21110"/>
                    <a:pt x="13965" y="21051"/>
                  </a:cubicBezTo>
                  <a:cubicBezTo>
                    <a:pt x="11510" y="20636"/>
                    <a:pt x="9506" y="18666"/>
                    <a:pt x="9125" y="16211"/>
                  </a:cubicBezTo>
                  <a:cubicBezTo>
                    <a:pt x="8525" y="12486"/>
                    <a:pt x="11358" y="9279"/>
                    <a:pt x="14935" y="9279"/>
                  </a:cubicBezTo>
                  <a:close/>
                  <a:moveTo>
                    <a:pt x="14172" y="0"/>
                  </a:moveTo>
                  <a:cubicBezTo>
                    <a:pt x="13584" y="0"/>
                    <a:pt x="12997" y="346"/>
                    <a:pt x="12755" y="899"/>
                  </a:cubicBezTo>
                  <a:lnTo>
                    <a:pt x="11856" y="2904"/>
                  </a:lnTo>
                  <a:cubicBezTo>
                    <a:pt x="11752" y="2939"/>
                    <a:pt x="11718" y="2939"/>
                    <a:pt x="11649" y="2939"/>
                  </a:cubicBezTo>
                  <a:lnTo>
                    <a:pt x="9920" y="1694"/>
                  </a:lnTo>
                  <a:cubicBezTo>
                    <a:pt x="9616" y="1485"/>
                    <a:pt x="9291" y="1380"/>
                    <a:pt x="8974" y="1380"/>
                  </a:cubicBezTo>
                  <a:cubicBezTo>
                    <a:pt x="8714" y="1380"/>
                    <a:pt x="8460" y="1450"/>
                    <a:pt x="8227" y="1590"/>
                  </a:cubicBezTo>
                  <a:lnTo>
                    <a:pt x="7466" y="2040"/>
                  </a:lnTo>
                  <a:lnTo>
                    <a:pt x="6740" y="2455"/>
                  </a:lnTo>
                  <a:cubicBezTo>
                    <a:pt x="6222" y="2766"/>
                    <a:pt x="5911" y="3353"/>
                    <a:pt x="5980" y="3975"/>
                  </a:cubicBezTo>
                  <a:lnTo>
                    <a:pt x="6187" y="6049"/>
                  </a:lnTo>
                  <a:lnTo>
                    <a:pt x="5980" y="6257"/>
                  </a:lnTo>
                  <a:lnTo>
                    <a:pt x="3941" y="6049"/>
                  </a:lnTo>
                  <a:cubicBezTo>
                    <a:pt x="3906" y="6047"/>
                    <a:pt x="3871" y="6046"/>
                    <a:pt x="3837" y="6046"/>
                  </a:cubicBezTo>
                  <a:cubicBezTo>
                    <a:pt x="3254" y="6046"/>
                    <a:pt x="2713" y="6320"/>
                    <a:pt x="2420" y="6810"/>
                  </a:cubicBezTo>
                  <a:lnTo>
                    <a:pt x="2005" y="7570"/>
                  </a:lnTo>
                  <a:lnTo>
                    <a:pt x="1556" y="8296"/>
                  </a:lnTo>
                  <a:cubicBezTo>
                    <a:pt x="1245" y="8815"/>
                    <a:pt x="1314" y="9506"/>
                    <a:pt x="1659" y="9990"/>
                  </a:cubicBezTo>
                  <a:lnTo>
                    <a:pt x="2835" y="11580"/>
                  </a:lnTo>
                  <a:cubicBezTo>
                    <a:pt x="2765" y="11753"/>
                    <a:pt x="2731" y="11822"/>
                    <a:pt x="2696" y="12064"/>
                  </a:cubicBezTo>
                  <a:lnTo>
                    <a:pt x="933" y="12824"/>
                  </a:lnTo>
                  <a:cubicBezTo>
                    <a:pt x="346" y="13101"/>
                    <a:pt x="0" y="13654"/>
                    <a:pt x="0" y="14241"/>
                  </a:cubicBezTo>
                  <a:lnTo>
                    <a:pt x="0" y="15105"/>
                  </a:lnTo>
                  <a:lnTo>
                    <a:pt x="0" y="15970"/>
                  </a:lnTo>
                  <a:cubicBezTo>
                    <a:pt x="0" y="16592"/>
                    <a:pt x="346" y="17145"/>
                    <a:pt x="933" y="17421"/>
                  </a:cubicBezTo>
                  <a:lnTo>
                    <a:pt x="2662" y="18182"/>
                  </a:lnTo>
                  <a:cubicBezTo>
                    <a:pt x="2696" y="18389"/>
                    <a:pt x="2731" y="18527"/>
                    <a:pt x="2835" y="18735"/>
                  </a:cubicBezTo>
                  <a:lnTo>
                    <a:pt x="1728" y="20221"/>
                  </a:lnTo>
                  <a:cubicBezTo>
                    <a:pt x="1383" y="20739"/>
                    <a:pt x="1348" y="21396"/>
                    <a:pt x="1659" y="21915"/>
                  </a:cubicBezTo>
                  <a:lnTo>
                    <a:pt x="2074" y="22641"/>
                  </a:lnTo>
                  <a:lnTo>
                    <a:pt x="2523" y="23366"/>
                  </a:lnTo>
                  <a:cubicBezTo>
                    <a:pt x="2819" y="23859"/>
                    <a:pt x="3364" y="24164"/>
                    <a:pt x="3921" y="24164"/>
                  </a:cubicBezTo>
                  <a:cubicBezTo>
                    <a:pt x="3950" y="24164"/>
                    <a:pt x="3980" y="24163"/>
                    <a:pt x="4010" y="24161"/>
                  </a:cubicBezTo>
                  <a:lnTo>
                    <a:pt x="5842" y="23989"/>
                  </a:lnTo>
                  <a:cubicBezTo>
                    <a:pt x="6015" y="24161"/>
                    <a:pt x="6153" y="24334"/>
                    <a:pt x="6326" y="24438"/>
                  </a:cubicBezTo>
                  <a:lnTo>
                    <a:pt x="6153" y="26235"/>
                  </a:lnTo>
                  <a:cubicBezTo>
                    <a:pt x="6118" y="26823"/>
                    <a:pt x="6395" y="27445"/>
                    <a:pt x="6913" y="27722"/>
                  </a:cubicBezTo>
                  <a:lnTo>
                    <a:pt x="7674" y="28171"/>
                  </a:lnTo>
                  <a:lnTo>
                    <a:pt x="8400" y="28586"/>
                  </a:lnTo>
                  <a:cubicBezTo>
                    <a:pt x="8638" y="28729"/>
                    <a:pt x="8914" y="28799"/>
                    <a:pt x="9189" y="28799"/>
                  </a:cubicBezTo>
                  <a:cubicBezTo>
                    <a:pt x="9511" y="28799"/>
                    <a:pt x="9832" y="28703"/>
                    <a:pt x="10093" y="28517"/>
                  </a:cubicBezTo>
                  <a:lnTo>
                    <a:pt x="11545" y="27480"/>
                  </a:lnTo>
                  <a:cubicBezTo>
                    <a:pt x="11752" y="27514"/>
                    <a:pt x="11994" y="27618"/>
                    <a:pt x="12236" y="27652"/>
                  </a:cubicBezTo>
                  <a:lnTo>
                    <a:pt x="12962" y="29242"/>
                  </a:lnTo>
                  <a:cubicBezTo>
                    <a:pt x="13239" y="29796"/>
                    <a:pt x="13792" y="30141"/>
                    <a:pt x="14414" y="30141"/>
                  </a:cubicBezTo>
                  <a:lnTo>
                    <a:pt x="16142" y="30141"/>
                  </a:lnTo>
                  <a:cubicBezTo>
                    <a:pt x="16730" y="30141"/>
                    <a:pt x="17283" y="29796"/>
                    <a:pt x="17559" y="29242"/>
                  </a:cubicBezTo>
                  <a:lnTo>
                    <a:pt x="18320" y="27549"/>
                  </a:lnTo>
                  <a:cubicBezTo>
                    <a:pt x="18562" y="27514"/>
                    <a:pt x="18700" y="27445"/>
                    <a:pt x="18942" y="27376"/>
                  </a:cubicBezTo>
                  <a:lnTo>
                    <a:pt x="20394" y="28413"/>
                  </a:lnTo>
                  <a:cubicBezTo>
                    <a:pt x="20687" y="28608"/>
                    <a:pt x="21024" y="28715"/>
                    <a:pt x="21355" y="28715"/>
                  </a:cubicBezTo>
                  <a:cubicBezTo>
                    <a:pt x="21610" y="28715"/>
                    <a:pt x="21862" y="28652"/>
                    <a:pt x="22087" y="28517"/>
                  </a:cubicBezTo>
                  <a:lnTo>
                    <a:pt x="22813" y="28067"/>
                  </a:lnTo>
                  <a:lnTo>
                    <a:pt x="23574" y="27652"/>
                  </a:lnTo>
                  <a:cubicBezTo>
                    <a:pt x="24092" y="27341"/>
                    <a:pt x="24369" y="26754"/>
                    <a:pt x="24334" y="26132"/>
                  </a:cubicBezTo>
                  <a:lnTo>
                    <a:pt x="24161" y="24196"/>
                  </a:lnTo>
                  <a:lnTo>
                    <a:pt x="24507" y="23850"/>
                  </a:lnTo>
                  <a:lnTo>
                    <a:pt x="26408" y="24023"/>
                  </a:lnTo>
                  <a:cubicBezTo>
                    <a:pt x="26438" y="24025"/>
                    <a:pt x="26467" y="24026"/>
                    <a:pt x="26497" y="24026"/>
                  </a:cubicBezTo>
                  <a:cubicBezTo>
                    <a:pt x="27058" y="24026"/>
                    <a:pt x="27633" y="23720"/>
                    <a:pt x="27929" y="23228"/>
                  </a:cubicBezTo>
                  <a:lnTo>
                    <a:pt x="28344" y="22502"/>
                  </a:lnTo>
                  <a:lnTo>
                    <a:pt x="28793" y="21776"/>
                  </a:lnTo>
                  <a:cubicBezTo>
                    <a:pt x="29070" y="21258"/>
                    <a:pt x="29035" y="20567"/>
                    <a:pt x="28689" y="20083"/>
                  </a:cubicBezTo>
                  <a:lnTo>
                    <a:pt x="27480" y="18389"/>
                  </a:lnTo>
                  <a:cubicBezTo>
                    <a:pt x="27514" y="18285"/>
                    <a:pt x="27514" y="18182"/>
                    <a:pt x="27583" y="18043"/>
                  </a:cubicBezTo>
                  <a:lnTo>
                    <a:pt x="29381" y="17248"/>
                  </a:lnTo>
                  <a:cubicBezTo>
                    <a:pt x="29934" y="16972"/>
                    <a:pt x="30314" y="16419"/>
                    <a:pt x="30314" y="15797"/>
                  </a:cubicBezTo>
                  <a:lnTo>
                    <a:pt x="30314" y="14933"/>
                  </a:lnTo>
                  <a:lnTo>
                    <a:pt x="30314" y="14068"/>
                  </a:lnTo>
                  <a:cubicBezTo>
                    <a:pt x="30314" y="13481"/>
                    <a:pt x="29968" y="12928"/>
                    <a:pt x="29381" y="12651"/>
                  </a:cubicBezTo>
                  <a:lnTo>
                    <a:pt x="27307" y="11822"/>
                  </a:lnTo>
                  <a:cubicBezTo>
                    <a:pt x="27272" y="11753"/>
                    <a:pt x="27272" y="11718"/>
                    <a:pt x="27272" y="11614"/>
                  </a:cubicBezTo>
                  <a:lnTo>
                    <a:pt x="28516" y="9886"/>
                  </a:lnTo>
                  <a:cubicBezTo>
                    <a:pt x="28862" y="9368"/>
                    <a:pt x="28931" y="8711"/>
                    <a:pt x="28620" y="8192"/>
                  </a:cubicBezTo>
                  <a:lnTo>
                    <a:pt x="28171" y="7467"/>
                  </a:lnTo>
                  <a:lnTo>
                    <a:pt x="27756" y="6741"/>
                  </a:lnTo>
                  <a:cubicBezTo>
                    <a:pt x="27461" y="6248"/>
                    <a:pt x="26916" y="5943"/>
                    <a:pt x="26329" y="5943"/>
                  </a:cubicBezTo>
                  <a:cubicBezTo>
                    <a:pt x="26298" y="5943"/>
                    <a:pt x="26267" y="5944"/>
                    <a:pt x="26235" y="5946"/>
                  </a:cubicBezTo>
                  <a:lnTo>
                    <a:pt x="23988" y="6188"/>
                  </a:lnTo>
                  <a:lnTo>
                    <a:pt x="23885" y="6084"/>
                  </a:lnTo>
                  <a:lnTo>
                    <a:pt x="24127" y="3941"/>
                  </a:lnTo>
                  <a:cubicBezTo>
                    <a:pt x="24161" y="3319"/>
                    <a:pt x="23850" y="2731"/>
                    <a:pt x="23332" y="2420"/>
                  </a:cubicBezTo>
                  <a:lnTo>
                    <a:pt x="22606" y="1971"/>
                  </a:lnTo>
                  <a:lnTo>
                    <a:pt x="21880" y="1556"/>
                  </a:lnTo>
                  <a:cubicBezTo>
                    <a:pt x="21641" y="1413"/>
                    <a:pt x="21366" y="1343"/>
                    <a:pt x="21091" y="1343"/>
                  </a:cubicBezTo>
                  <a:cubicBezTo>
                    <a:pt x="20769" y="1343"/>
                    <a:pt x="20447" y="1439"/>
                    <a:pt x="20186" y="1625"/>
                  </a:cubicBezTo>
                  <a:lnTo>
                    <a:pt x="18354" y="2939"/>
                  </a:lnTo>
                  <a:cubicBezTo>
                    <a:pt x="18320" y="2939"/>
                    <a:pt x="18285" y="2904"/>
                    <a:pt x="18251" y="2904"/>
                  </a:cubicBezTo>
                  <a:lnTo>
                    <a:pt x="17317" y="899"/>
                  </a:lnTo>
                  <a:cubicBezTo>
                    <a:pt x="17075" y="346"/>
                    <a:pt x="16522" y="0"/>
                    <a:pt x="1590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33"/>
            <p:cNvSpPr/>
            <p:nvPr/>
          </p:nvSpPr>
          <p:spPr>
            <a:xfrm>
              <a:off x="8534848" y="4647658"/>
              <a:ext cx="1026219" cy="1027954"/>
            </a:xfrm>
            <a:custGeom>
              <a:rect b="b" l="l" r="r" t="t"/>
              <a:pathLst>
                <a:path extrusionOk="0" h="20152" w="20118">
                  <a:moveTo>
                    <a:pt x="10059" y="1141"/>
                  </a:moveTo>
                  <a:cubicBezTo>
                    <a:pt x="15036" y="1141"/>
                    <a:pt x="19046" y="5150"/>
                    <a:pt x="19046" y="10128"/>
                  </a:cubicBezTo>
                  <a:cubicBezTo>
                    <a:pt x="19046" y="15105"/>
                    <a:pt x="15036" y="19115"/>
                    <a:pt x="10059" y="19115"/>
                  </a:cubicBezTo>
                  <a:cubicBezTo>
                    <a:pt x="5082" y="19115"/>
                    <a:pt x="1072" y="15105"/>
                    <a:pt x="1072" y="10128"/>
                  </a:cubicBezTo>
                  <a:cubicBezTo>
                    <a:pt x="1072" y="5150"/>
                    <a:pt x="5082" y="1141"/>
                    <a:pt x="10059" y="1141"/>
                  </a:cubicBezTo>
                  <a:close/>
                  <a:moveTo>
                    <a:pt x="10059" y="0"/>
                  </a:moveTo>
                  <a:cubicBezTo>
                    <a:pt x="4494" y="0"/>
                    <a:pt x="0" y="4563"/>
                    <a:pt x="0" y="10093"/>
                  </a:cubicBezTo>
                  <a:cubicBezTo>
                    <a:pt x="0" y="15658"/>
                    <a:pt x="4528" y="20152"/>
                    <a:pt x="10059" y="20152"/>
                  </a:cubicBezTo>
                  <a:cubicBezTo>
                    <a:pt x="15624" y="20152"/>
                    <a:pt x="20117" y="15658"/>
                    <a:pt x="20117" y="10093"/>
                  </a:cubicBezTo>
                  <a:cubicBezTo>
                    <a:pt x="20117" y="4494"/>
                    <a:pt x="15589" y="0"/>
                    <a:pt x="1005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33"/>
            <p:cNvSpPr/>
            <p:nvPr/>
          </p:nvSpPr>
          <p:spPr>
            <a:xfrm>
              <a:off x="7355300" y="3662050"/>
              <a:ext cx="1179606" cy="1183126"/>
            </a:xfrm>
            <a:custGeom>
              <a:rect b="b" l="l" r="r" t="t"/>
              <a:pathLst>
                <a:path extrusionOk="0" h="23194" w="23125">
                  <a:moveTo>
                    <a:pt x="11528" y="7193"/>
                  </a:moveTo>
                  <a:cubicBezTo>
                    <a:pt x="11782" y="7193"/>
                    <a:pt x="12042" y="7215"/>
                    <a:pt x="12306" y="7259"/>
                  </a:cubicBezTo>
                  <a:cubicBezTo>
                    <a:pt x="14172" y="7535"/>
                    <a:pt x="15693" y="9056"/>
                    <a:pt x="15969" y="10923"/>
                  </a:cubicBezTo>
                  <a:cubicBezTo>
                    <a:pt x="16444" y="13707"/>
                    <a:pt x="14283" y="16173"/>
                    <a:pt x="11555" y="16173"/>
                  </a:cubicBezTo>
                  <a:cubicBezTo>
                    <a:pt x="11302" y="16173"/>
                    <a:pt x="11045" y="16151"/>
                    <a:pt x="10785" y="16108"/>
                  </a:cubicBezTo>
                  <a:cubicBezTo>
                    <a:pt x="8953" y="15796"/>
                    <a:pt x="7432" y="14276"/>
                    <a:pt x="7121" y="12444"/>
                  </a:cubicBezTo>
                  <a:cubicBezTo>
                    <a:pt x="6647" y="9631"/>
                    <a:pt x="8803" y="7193"/>
                    <a:pt x="11528" y="7193"/>
                  </a:cubicBezTo>
                  <a:close/>
                  <a:moveTo>
                    <a:pt x="10888" y="0"/>
                  </a:moveTo>
                  <a:cubicBezTo>
                    <a:pt x="10404" y="0"/>
                    <a:pt x="9990" y="242"/>
                    <a:pt x="9817" y="692"/>
                  </a:cubicBezTo>
                  <a:lnTo>
                    <a:pt x="9126" y="2178"/>
                  </a:lnTo>
                  <a:cubicBezTo>
                    <a:pt x="9056" y="2178"/>
                    <a:pt x="9022" y="2212"/>
                    <a:pt x="8953" y="2212"/>
                  </a:cubicBezTo>
                  <a:lnTo>
                    <a:pt x="7639" y="1383"/>
                  </a:lnTo>
                  <a:cubicBezTo>
                    <a:pt x="7430" y="1231"/>
                    <a:pt x="7179" y="1152"/>
                    <a:pt x="6933" y="1152"/>
                  </a:cubicBezTo>
                  <a:cubicBezTo>
                    <a:pt x="6731" y="1152"/>
                    <a:pt x="6532" y="1205"/>
                    <a:pt x="6360" y="1314"/>
                  </a:cubicBezTo>
                  <a:lnTo>
                    <a:pt x="5773" y="1659"/>
                  </a:lnTo>
                  <a:lnTo>
                    <a:pt x="5220" y="2005"/>
                  </a:lnTo>
                  <a:cubicBezTo>
                    <a:pt x="4840" y="2247"/>
                    <a:pt x="4563" y="2696"/>
                    <a:pt x="4632" y="3180"/>
                  </a:cubicBezTo>
                  <a:lnTo>
                    <a:pt x="4805" y="4770"/>
                  </a:lnTo>
                  <a:lnTo>
                    <a:pt x="4632" y="4943"/>
                  </a:lnTo>
                  <a:lnTo>
                    <a:pt x="3077" y="4770"/>
                  </a:lnTo>
                  <a:cubicBezTo>
                    <a:pt x="3042" y="4768"/>
                    <a:pt x="3008" y="4767"/>
                    <a:pt x="2974" y="4767"/>
                  </a:cubicBezTo>
                  <a:cubicBezTo>
                    <a:pt x="2530" y="4767"/>
                    <a:pt x="2126" y="4975"/>
                    <a:pt x="1901" y="5392"/>
                  </a:cubicBezTo>
                  <a:lnTo>
                    <a:pt x="1556" y="5945"/>
                  </a:lnTo>
                  <a:lnTo>
                    <a:pt x="1210" y="6498"/>
                  </a:lnTo>
                  <a:cubicBezTo>
                    <a:pt x="1003" y="6913"/>
                    <a:pt x="1003" y="7432"/>
                    <a:pt x="1245" y="7812"/>
                  </a:cubicBezTo>
                  <a:lnTo>
                    <a:pt x="2109" y="9022"/>
                  </a:lnTo>
                  <a:cubicBezTo>
                    <a:pt x="2074" y="9160"/>
                    <a:pt x="2074" y="9229"/>
                    <a:pt x="2040" y="9367"/>
                  </a:cubicBezTo>
                  <a:lnTo>
                    <a:pt x="692" y="9955"/>
                  </a:lnTo>
                  <a:cubicBezTo>
                    <a:pt x="242" y="10128"/>
                    <a:pt x="0" y="10577"/>
                    <a:pt x="0" y="11061"/>
                  </a:cubicBezTo>
                  <a:lnTo>
                    <a:pt x="0" y="11683"/>
                  </a:lnTo>
                  <a:lnTo>
                    <a:pt x="0" y="12340"/>
                  </a:lnTo>
                  <a:cubicBezTo>
                    <a:pt x="0" y="12824"/>
                    <a:pt x="242" y="13239"/>
                    <a:pt x="692" y="13411"/>
                  </a:cubicBezTo>
                  <a:lnTo>
                    <a:pt x="1971" y="14034"/>
                  </a:lnTo>
                  <a:cubicBezTo>
                    <a:pt x="2040" y="14206"/>
                    <a:pt x="2074" y="14276"/>
                    <a:pt x="2109" y="14448"/>
                  </a:cubicBezTo>
                  <a:lnTo>
                    <a:pt x="1279" y="15589"/>
                  </a:lnTo>
                  <a:cubicBezTo>
                    <a:pt x="1037" y="15969"/>
                    <a:pt x="1003" y="16488"/>
                    <a:pt x="1245" y="16868"/>
                  </a:cubicBezTo>
                  <a:lnTo>
                    <a:pt x="1590" y="17456"/>
                  </a:lnTo>
                  <a:lnTo>
                    <a:pt x="1901" y="18009"/>
                  </a:lnTo>
                  <a:cubicBezTo>
                    <a:pt x="2087" y="18349"/>
                    <a:pt x="2495" y="18607"/>
                    <a:pt x="2926" y="18607"/>
                  </a:cubicBezTo>
                  <a:cubicBezTo>
                    <a:pt x="2976" y="18607"/>
                    <a:pt x="3026" y="18603"/>
                    <a:pt x="3077" y="18596"/>
                  </a:cubicBezTo>
                  <a:lnTo>
                    <a:pt x="4459" y="18493"/>
                  </a:lnTo>
                  <a:lnTo>
                    <a:pt x="4805" y="18838"/>
                  </a:lnTo>
                  <a:lnTo>
                    <a:pt x="4667" y="20152"/>
                  </a:lnTo>
                  <a:cubicBezTo>
                    <a:pt x="4632" y="20636"/>
                    <a:pt x="4840" y="21085"/>
                    <a:pt x="5254" y="21327"/>
                  </a:cubicBezTo>
                  <a:lnTo>
                    <a:pt x="5842" y="21673"/>
                  </a:lnTo>
                  <a:lnTo>
                    <a:pt x="6395" y="22018"/>
                  </a:lnTo>
                  <a:cubicBezTo>
                    <a:pt x="6578" y="22118"/>
                    <a:pt x="6792" y="22170"/>
                    <a:pt x="7008" y="22170"/>
                  </a:cubicBezTo>
                  <a:cubicBezTo>
                    <a:pt x="7242" y="22170"/>
                    <a:pt x="7476" y="22109"/>
                    <a:pt x="7674" y="21984"/>
                  </a:cubicBezTo>
                  <a:lnTo>
                    <a:pt x="8814" y="21154"/>
                  </a:lnTo>
                  <a:lnTo>
                    <a:pt x="9333" y="21292"/>
                  </a:lnTo>
                  <a:lnTo>
                    <a:pt x="9886" y="22502"/>
                  </a:lnTo>
                  <a:cubicBezTo>
                    <a:pt x="10059" y="22917"/>
                    <a:pt x="10508" y="23193"/>
                    <a:pt x="10958" y="23193"/>
                  </a:cubicBezTo>
                  <a:lnTo>
                    <a:pt x="12271" y="23193"/>
                  </a:lnTo>
                  <a:cubicBezTo>
                    <a:pt x="12755" y="23193"/>
                    <a:pt x="13170" y="22917"/>
                    <a:pt x="13343" y="22502"/>
                  </a:cubicBezTo>
                  <a:lnTo>
                    <a:pt x="13896" y="21189"/>
                  </a:lnTo>
                  <a:cubicBezTo>
                    <a:pt x="14068" y="21154"/>
                    <a:pt x="14207" y="21119"/>
                    <a:pt x="14379" y="21085"/>
                  </a:cubicBezTo>
                  <a:lnTo>
                    <a:pt x="15520" y="21880"/>
                  </a:lnTo>
                  <a:cubicBezTo>
                    <a:pt x="15729" y="22032"/>
                    <a:pt x="15980" y="22111"/>
                    <a:pt x="16227" y="22111"/>
                  </a:cubicBezTo>
                  <a:cubicBezTo>
                    <a:pt x="16429" y="22111"/>
                    <a:pt x="16628" y="22058"/>
                    <a:pt x="16799" y="21949"/>
                  </a:cubicBezTo>
                  <a:lnTo>
                    <a:pt x="17352" y="21603"/>
                  </a:lnTo>
                  <a:lnTo>
                    <a:pt x="17905" y="21258"/>
                  </a:lnTo>
                  <a:cubicBezTo>
                    <a:pt x="18320" y="21016"/>
                    <a:pt x="18562" y="20566"/>
                    <a:pt x="18527" y="20083"/>
                  </a:cubicBezTo>
                  <a:lnTo>
                    <a:pt x="18389" y="18596"/>
                  </a:lnTo>
                  <a:lnTo>
                    <a:pt x="18666" y="18354"/>
                  </a:lnTo>
                  <a:lnTo>
                    <a:pt x="20083" y="18493"/>
                  </a:lnTo>
                  <a:cubicBezTo>
                    <a:pt x="20117" y="18495"/>
                    <a:pt x="20152" y="18496"/>
                    <a:pt x="20185" y="18496"/>
                  </a:cubicBezTo>
                  <a:cubicBezTo>
                    <a:pt x="20625" y="18496"/>
                    <a:pt x="21001" y="18288"/>
                    <a:pt x="21258" y="17870"/>
                  </a:cubicBezTo>
                  <a:lnTo>
                    <a:pt x="21604" y="17317"/>
                  </a:lnTo>
                  <a:lnTo>
                    <a:pt x="21915" y="16764"/>
                  </a:lnTo>
                  <a:cubicBezTo>
                    <a:pt x="22122" y="16350"/>
                    <a:pt x="22122" y="15831"/>
                    <a:pt x="21846" y="15451"/>
                  </a:cubicBezTo>
                  <a:lnTo>
                    <a:pt x="20947" y="14206"/>
                  </a:lnTo>
                  <a:cubicBezTo>
                    <a:pt x="20981" y="14068"/>
                    <a:pt x="20981" y="14034"/>
                    <a:pt x="21051" y="13930"/>
                  </a:cubicBezTo>
                  <a:lnTo>
                    <a:pt x="22433" y="13308"/>
                  </a:lnTo>
                  <a:cubicBezTo>
                    <a:pt x="22848" y="13135"/>
                    <a:pt x="23124" y="12686"/>
                    <a:pt x="23124" y="12202"/>
                  </a:cubicBezTo>
                  <a:lnTo>
                    <a:pt x="23124" y="11580"/>
                  </a:lnTo>
                  <a:lnTo>
                    <a:pt x="23124" y="10888"/>
                  </a:lnTo>
                  <a:cubicBezTo>
                    <a:pt x="23124" y="10404"/>
                    <a:pt x="22848" y="9955"/>
                    <a:pt x="22433" y="9782"/>
                  </a:cubicBezTo>
                  <a:lnTo>
                    <a:pt x="20912" y="9091"/>
                  </a:lnTo>
                  <a:cubicBezTo>
                    <a:pt x="20912" y="9022"/>
                    <a:pt x="20878" y="9022"/>
                    <a:pt x="20878" y="8918"/>
                  </a:cubicBezTo>
                  <a:lnTo>
                    <a:pt x="21811" y="7639"/>
                  </a:lnTo>
                  <a:cubicBezTo>
                    <a:pt x="22088" y="7259"/>
                    <a:pt x="22122" y="6740"/>
                    <a:pt x="21846" y="6326"/>
                  </a:cubicBezTo>
                  <a:lnTo>
                    <a:pt x="21500" y="5773"/>
                  </a:lnTo>
                  <a:lnTo>
                    <a:pt x="21154" y="5220"/>
                  </a:lnTo>
                  <a:cubicBezTo>
                    <a:pt x="20960" y="4831"/>
                    <a:pt x="20523" y="4594"/>
                    <a:pt x="20099" y="4594"/>
                  </a:cubicBezTo>
                  <a:cubicBezTo>
                    <a:pt x="20071" y="4594"/>
                    <a:pt x="20042" y="4595"/>
                    <a:pt x="20014" y="4597"/>
                  </a:cubicBezTo>
                  <a:lnTo>
                    <a:pt x="18320" y="4770"/>
                  </a:lnTo>
                  <a:lnTo>
                    <a:pt x="18216" y="4701"/>
                  </a:lnTo>
                  <a:lnTo>
                    <a:pt x="18389" y="3042"/>
                  </a:lnTo>
                  <a:cubicBezTo>
                    <a:pt x="18458" y="2593"/>
                    <a:pt x="18216" y="2143"/>
                    <a:pt x="17801" y="1867"/>
                  </a:cubicBezTo>
                  <a:lnTo>
                    <a:pt x="17248" y="1556"/>
                  </a:lnTo>
                  <a:lnTo>
                    <a:pt x="16661" y="1210"/>
                  </a:lnTo>
                  <a:cubicBezTo>
                    <a:pt x="16477" y="1093"/>
                    <a:pt x="16261" y="1033"/>
                    <a:pt x="16044" y="1033"/>
                  </a:cubicBezTo>
                  <a:cubicBezTo>
                    <a:pt x="15812" y="1033"/>
                    <a:pt x="15578" y="1102"/>
                    <a:pt x="15382" y="1245"/>
                  </a:cubicBezTo>
                  <a:lnTo>
                    <a:pt x="13999" y="2212"/>
                  </a:lnTo>
                  <a:cubicBezTo>
                    <a:pt x="13965" y="2212"/>
                    <a:pt x="13965" y="2212"/>
                    <a:pt x="13896" y="2178"/>
                  </a:cubicBezTo>
                  <a:lnTo>
                    <a:pt x="13204" y="692"/>
                  </a:lnTo>
                  <a:cubicBezTo>
                    <a:pt x="13031" y="242"/>
                    <a:pt x="12617" y="0"/>
                    <a:pt x="1213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33"/>
            <p:cNvSpPr/>
            <p:nvPr/>
          </p:nvSpPr>
          <p:spPr>
            <a:xfrm>
              <a:off x="7552758" y="3868333"/>
              <a:ext cx="781167" cy="781116"/>
            </a:xfrm>
            <a:custGeom>
              <a:rect b="b" l="l" r="r" t="t"/>
              <a:pathLst>
                <a:path extrusionOk="0" h="15313" w="15314">
                  <a:moveTo>
                    <a:pt x="7674" y="830"/>
                  </a:moveTo>
                  <a:cubicBezTo>
                    <a:pt x="11407" y="830"/>
                    <a:pt x="14483" y="3872"/>
                    <a:pt x="14483" y="7639"/>
                  </a:cubicBezTo>
                  <a:cubicBezTo>
                    <a:pt x="14483" y="11407"/>
                    <a:pt x="11407" y="14483"/>
                    <a:pt x="7674" y="14483"/>
                  </a:cubicBezTo>
                  <a:cubicBezTo>
                    <a:pt x="3907" y="14483"/>
                    <a:pt x="830" y="11407"/>
                    <a:pt x="830" y="7639"/>
                  </a:cubicBezTo>
                  <a:cubicBezTo>
                    <a:pt x="830" y="3872"/>
                    <a:pt x="3907" y="830"/>
                    <a:pt x="7674" y="830"/>
                  </a:cubicBezTo>
                  <a:close/>
                  <a:moveTo>
                    <a:pt x="7674" y="0"/>
                  </a:moveTo>
                  <a:cubicBezTo>
                    <a:pt x="3423" y="0"/>
                    <a:pt x="1" y="3422"/>
                    <a:pt x="1" y="7639"/>
                  </a:cubicBezTo>
                  <a:cubicBezTo>
                    <a:pt x="1" y="11891"/>
                    <a:pt x="3423" y="15313"/>
                    <a:pt x="7674" y="15313"/>
                  </a:cubicBezTo>
                  <a:cubicBezTo>
                    <a:pt x="11891" y="15313"/>
                    <a:pt x="15313" y="11856"/>
                    <a:pt x="15313" y="7639"/>
                  </a:cubicBezTo>
                  <a:cubicBezTo>
                    <a:pt x="15313" y="3422"/>
                    <a:pt x="11891" y="0"/>
                    <a:pt x="767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10" name="Google Shape;510;p33"/>
          <p:cNvSpPr/>
          <p:nvPr/>
        </p:nvSpPr>
        <p:spPr>
          <a:xfrm rot="10800000">
            <a:off x="5595075" y="2461400"/>
            <a:ext cx="3548930" cy="2685497"/>
          </a:xfrm>
          <a:custGeom>
            <a:rect b="b" l="l" r="r" t="t"/>
            <a:pathLst>
              <a:path extrusionOk="0" h="47083" w="62221">
                <a:moveTo>
                  <a:pt x="0" y="0"/>
                </a:moveTo>
                <a:lnTo>
                  <a:pt x="0" y="47083"/>
                </a:lnTo>
                <a:cubicBezTo>
                  <a:pt x="9180" y="44165"/>
                  <a:pt x="17387" y="37934"/>
                  <a:pt x="22341" y="29605"/>
                </a:cubicBezTo>
                <a:cubicBezTo>
                  <a:pt x="25290" y="24651"/>
                  <a:pt x="27539" y="18663"/>
                  <a:pt x="32737" y="16110"/>
                </a:cubicBezTo>
                <a:cubicBezTo>
                  <a:pt x="34819" y="15105"/>
                  <a:pt x="37068" y="14805"/>
                  <a:pt x="39375" y="14805"/>
                </a:cubicBezTo>
                <a:cubicBezTo>
                  <a:pt x="41884" y="14805"/>
                  <a:pt x="44460" y="15160"/>
                  <a:pt x="46962" y="15350"/>
                </a:cubicBezTo>
                <a:cubicBezTo>
                  <a:pt x="47720" y="15413"/>
                  <a:pt x="48500" y="15449"/>
                  <a:pt x="49285" y="15449"/>
                </a:cubicBezTo>
                <a:cubicBezTo>
                  <a:pt x="53439" y="15449"/>
                  <a:pt x="57757" y="14443"/>
                  <a:pt x="60032" y="11095"/>
                </a:cubicBezTo>
                <a:cubicBezTo>
                  <a:pt x="62220" y="7842"/>
                  <a:pt x="61491" y="3374"/>
                  <a:pt x="5927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11" name="Google Shape;511;p33"/>
          <p:cNvGrpSpPr/>
          <p:nvPr/>
        </p:nvGrpSpPr>
        <p:grpSpPr>
          <a:xfrm flipH="1" rot="10800000">
            <a:off x="7035571" y="3304625"/>
            <a:ext cx="2475510" cy="2262186"/>
            <a:chOff x="7355300" y="3662050"/>
            <a:chExt cx="2475510" cy="2262186"/>
          </a:xfrm>
        </p:grpSpPr>
        <p:sp>
          <p:nvSpPr>
            <p:cNvPr id="512" name="Google Shape;512;p33"/>
            <p:cNvSpPr/>
            <p:nvPr/>
          </p:nvSpPr>
          <p:spPr>
            <a:xfrm>
              <a:off x="8284492" y="4386693"/>
              <a:ext cx="1546317" cy="1537543"/>
            </a:xfrm>
            <a:custGeom>
              <a:rect b="b" l="l" r="r" t="t"/>
              <a:pathLst>
                <a:path extrusionOk="0" h="30142" w="30314">
                  <a:moveTo>
                    <a:pt x="14935" y="9279"/>
                  </a:moveTo>
                  <a:cubicBezTo>
                    <a:pt x="15274" y="9279"/>
                    <a:pt x="15619" y="9308"/>
                    <a:pt x="15969" y="9368"/>
                  </a:cubicBezTo>
                  <a:cubicBezTo>
                    <a:pt x="18423" y="9817"/>
                    <a:pt x="20394" y="11787"/>
                    <a:pt x="20808" y="14207"/>
                  </a:cubicBezTo>
                  <a:cubicBezTo>
                    <a:pt x="21377" y="17933"/>
                    <a:pt x="18542" y="21139"/>
                    <a:pt x="14990" y="21139"/>
                  </a:cubicBezTo>
                  <a:cubicBezTo>
                    <a:pt x="14654" y="21139"/>
                    <a:pt x="14311" y="21110"/>
                    <a:pt x="13965" y="21051"/>
                  </a:cubicBezTo>
                  <a:cubicBezTo>
                    <a:pt x="11510" y="20636"/>
                    <a:pt x="9506" y="18666"/>
                    <a:pt x="9125" y="16211"/>
                  </a:cubicBezTo>
                  <a:cubicBezTo>
                    <a:pt x="8525" y="12486"/>
                    <a:pt x="11358" y="9279"/>
                    <a:pt x="14935" y="9279"/>
                  </a:cubicBezTo>
                  <a:close/>
                  <a:moveTo>
                    <a:pt x="14172" y="0"/>
                  </a:moveTo>
                  <a:cubicBezTo>
                    <a:pt x="13584" y="0"/>
                    <a:pt x="12997" y="346"/>
                    <a:pt x="12755" y="899"/>
                  </a:cubicBezTo>
                  <a:lnTo>
                    <a:pt x="11856" y="2904"/>
                  </a:lnTo>
                  <a:cubicBezTo>
                    <a:pt x="11752" y="2939"/>
                    <a:pt x="11718" y="2939"/>
                    <a:pt x="11649" y="2939"/>
                  </a:cubicBezTo>
                  <a:lnTo>
                    <a:pt x="9920" y="1694"/>
                  </a:lnTo>
                  <a:cubicBezTo>
                    <a:pt x="9616" y="1485"/>
                    <a:pt x="9291" y="1380"/>
                    <a:pt x="8974" y="1380"/>
                  </a:cubicBezTo>
                  <a:cubicBezTo>
                    <a:pt x="8714" y="1380"/>
                    <a:pt x="8460" y="1450"/>
                    <a:pt x="8227" y="1590"/>
                  </a:cubicBezTo>
                  <a:lnTo>
                    <a:pt x="7466" y="2040"/>
                  </a:lnTo>
                  <a:lnTo>
                    <a:pt x="6740" y="2455"/>
                  </a:lnTo>
                  <a:cubicBezTo>
                    <a:pt x="6222" y="2766"/>
                    <a:pt x="5911" y="3353"/>
                    <a:pt x="5980" y="3975"/>
                  </a:cubicBezTo>
                  <a:lnTo>
                    <a:pt x="6187" y="6049"/>
                  </a:lnTo>
                  <a:lnTo>
                    <a:pt x="5980" y="6257"/>
                  </a:lnTo>
                  <a:lnTo>
                    <a:pt x="3941" y="6049"/>
                  </a:lnTo>
                  <a:cubicBezTo>
                    <a:pt x="3906" y="6047"/>
                    <a:pt x="3871" y="6046"/>
                    <a:pt x="3837" y="6046"/>
                  </a:cubicBezTo>
                  <a:cubicBezTo>
                    <a:pt x="3254" y="6046"/>
                    <a:pt x="2713" y="6320"/>
                    <a:pt x="2420" y="6810"/>
                  </a:cubicBezTo>
                  <a:lnTo>
                    <a:pt x="2005" y="7570"/>
                  </a:lnTo>
                  <a:lnTo>
                    <a:pt x="1556" y="8296"/>
                  </a:lnTo>
                  <a:cubicBezTo>
                    <a:pt x="1245" y="8815"/>
                    <a:pt x="1314" y="9506"/>
                    <a:pt x="1659" y="9990"/>
                  </a:cubicBezTo>
                  <a:lnTo>
                    <a:pt x="2835" y="11580"/>
                  </a:lnTo>
                  <a:cubicBezTo>
                    <a:pt x="2765" y="11753"/>
                    <a:pt x="2731" y="11822"/>
                    <a:pt x="2696" y="12064"/>
                  </a:cubicBezTo>
                  <a:lnTo>
                    <a:pt x="933" y="12824"/>
                  </a:lnTo>
                  <a:cubicBezTo>
                    <a:pt x="346" y="13101"/>
                    <a:pt x="0" y="13654"/>
                    <a:pt x="0" y="14241"/>
                  </a:cubicBezTo>
                  <a:lnTo>
                    <a:pt x="0" y="15105"/>
                  </a:lnTo>
                  <a:lnTo>
                    <a:pt x="0" y="15970"/>
                  </a:lnTo>
                  <a:cubicBezTo>
                    <a:pt x="0" y="16592"/>
                    <a:pt x="346" y="17145"/>
                    <a:pt x="933" y="17421"/>
                  </a:cubicBezTo>
                  <a:lnTo>
                    <a:pt x="2662" y="18182"/>
                  </a:lnTo>
                  <a:cubicBezTo>
                    <a:pt x="2696" y="18389"/>
                    <a:pt x="2731" y="18527"/>
                    <a:pt x="2835" y="18735"/>
                  </a:cubicBezTo>
                  <a:lnTo>
                    <a:pt x="1728" y="20221"/>
                  </a:lnTo>
                  <a:cubicBezTo>
                    <a:pt x="1383" y="20739"/>
                    <a:pt x="1348" y="21396"/>
                    <a:pt x="1659" y="21915"/>
                  </a:cubicBezTo>
                  <a:lnTo>
                    <a:pt x="2074" y="22641"/>
                  </a:lnTo>
                  <a:lnTo>
                    <a:pt x="2523" y="23366"/>
                  </a:lnTo>
                  <a:cubicBezTo>
                    <a:pt x="2819" y="23859"/>
                    <a:pt x="3364" y="24164"/>
                    <a:pt x="3921" y="24164"/>
                  </a:cubicBezTo>
                  <a:cubicBezTo>
                    <a:pt x="3950" y="24164"/>
                    <a:pt x="3980" y="24163"/>
                    <a:pt x="4010" y="24161"/>
                  </a:cubicBezTo>
                  <a:lnTo>
                    <a:pt x="5842" y="23989"/>
                  </a:lnTo>
                  <a:cubicBezTo>
                    <a:pt x="6015" y="24161"/>
                    <a:pt x="6153" y="24334"/>
                    <a:pt x="6326" y="24438"/>
                  </a:cubicBezTo>
                  <a:lnTo>
                    <a:pt x="6153" y="26235"/>
                  </a:lnTo>
                  <a:cubicBezTo>
                    <a:pt x="6118" y="26823"/>
                    <a:pt x="6395" y="27445"/>
                    <a:pt x="6913" y="27722"/>
                  </a:cubicBezTo>
                  <a:lnTo>
                    <a:pt x="7674" y="28171"/>
                  </a:lnTo>
                  <a:lnTo>
                    <a:pt x="8400" y="28586"/>
                  </a:lnTo>
                  <a:cubicBezTo>
                    <a:pt x="8638" y="28729"/>
                    <a:pt x="8914" y="28799"/>
                    <a:pt x="9189" y="28799"/>
                  </a:cubicBezTo>
                  <a:cubicBezTo>
                    <a:pt x="9511" y="28799"/>
                    <a:pt x="9832" y="28703"/>
                    <a:pt x="10093" y="28517"/>
                  </a:cubicBezTo>
                  <a:lnTo>
                    <a:pt x="11545" y="27480"/>
                  </a:lnTo>
                  <a:cubicBezTo>
                    <a:pt x="11752" y="27514"/>
                    <a:pt x="11994" y="27618"/>
                    <a:pt x="12236" y="27652"/>
                  </a:cubicBezTo>
                  <a:lnTo>
                    <a:pt x="12962" y="29242"/>
                  </a:lnTo>
                  <a:cubicBezTo>
                    <a:pt x="13239" y="29796"/>
                    <a:pt x="13792" y="30141"/>
                    <a:pt x="14414" y="30141"/>
                  </a:cubicBezTo>
                  <a:lnTo>
                    <a:pt x="16142" y="30141"/>
                  </a:lnTo>
                  <a:cubicBezTo>
                    <a:pt x="16730" y="30141"/>
                    <a:pt x="17283" y="29796"/>
                    <a:pt x="17559" y="29242"/>
                  </a:cubicBezTo>
                  <a:lnTo>
                    <a:pt x="18320" y="27549"/>
                  </a:lnTo>
                  <a:cubicBezTo>
                    <a:pt x="18562" y="27514"/>
                    <a:pt x="18700" y="27445"/>
                    <a:pt x="18942" y="27376"/>
                  </a:cubicBezTo>
                  <a:lnTo>
                    <a:pt x="20394" y="28413"/>
                  </a:lnTo>
                  <a:cubicBezTo>
                    <a:pt x="20687" y="28608"/>
                    <a:pt x="21024" y="28715"/>
                    <a:pt x="21355" y="28715"/>
                  </a:cubicBezTo>
                  <a:cubicBezTo>
                    <a:pt x="21610" y="28715"/>
                    <a:pt x="21862" y="28652"/>
                    <a:pt x="22087" y="28517"/>
                  </a:cubicBezTo>
                  <a:lnTo>
                    <a:pt x="22813" y="28067"/>
                  </a:lnTo>
                  <a:lnTo>
                    <a:pt x="23574" y="27652"/>
                  </a:lnTo>
                  <a:cubicBezTo>
                    <a:pt x="24092" y="27341"/>
                    <a:pt x="24369" y="26754"/>
                    <a:pt x="24334" y="26132"/>
                  </a:cubicBezTo>
                  <a:lnTo>
                    <a:pt x="24161" y="24196"/>
                  </a:lnTo>
                  <a:lnTo>
                    <a:pt x="24507" y="23850"/>
                  </a:lnTo>
                  <a:lnTo>
                    <a:pt x="26408" y="24023"/>
                  </a:lnTo>
                  <a:cubicBezTo>
                    <a:pt x="26438" y="24025"/>
                    <a:pt x="26467" y="24026"/>
                    <a:pt x="26497" y="24026"/>
                  </a:cubicBezTo>
                  <a:cubicBezTo>
                    <a:pt x="27058" y="24026"/>
                    <a:pt x="27633" y="23720"/>
                    <a:pt x="27929" y="23228"/>
                  </a:cubicBezTo>
                  <a:lnTo>
                    <a:pt x="28344" y="22502"/>
                  </a:lnTo>
                  <a:lnTo>
                    <a:pt x="28793" y="21776"/>
                  </a:lnTo>
                  <a:cubicBezTo>
                    <a:pt x="29070" y="21258"/>
                    <a:pt x="29035" y="20567"/>
                    <a:pt x="28689" y="20083"/>
                  </a:cubicBezTo>
                  <a:lnTo>
                    <a:pt x="27480" y="18389"/>
                  </a:lnTo>
                  <a:cubicBezTo>
                    <a:pt x="27514" y="18285"/>
                    <a:pt x="27514" y="18182"/>
                    <a:pt x="27583" y="18043"/>
                  </a:cubicBezTo>
                  <a:lnTo>
                    <a:pt x="29381" y="17248"/>
                  </a:lnTo>
                  <a:cubicBezTo>
                    <a:pt x="29934" y="16972"/>
                    <a:pt x="30314" y="16419"/>
                    <a:pt x="30314" y="15797"/>
                  </a:cubicBezTo>
                  <a:lnTo>
                    <a:pt x="30314" y="14933"/>
                  </a:lnTo>
                  <a:lnTo>
                    <a:pt x="30314" y="14068"/>
                  </a:lnTo>
                  <a:cubicBezTo>
                    <a:pt x="30314" y="13481"/>
                    <a:pt x="29968" y="12928"/>
                    <a:pt x="29381" y="12651"/>
                  </a:cubicBezTo>
                  <a:lnTo>
                    <a:pt x="27307" y="11822"/>
                  </a:lnTo>
                  <a:cubicBezTo>
                    <a:pt x="27272" y="11753"/>
                    <a:pt x="27272" y="11718"/>
                    <a:pt x="27272" y="11614"/>
                  </a:cubicBezTo>
                  <a:lnTo>
                    <a:pt x="28516" y="9886"/>
                  </a:lnTo>
                  <a:cubicBezTo>
                    <a:pt x="28862" y="9368"/>
                    <a:pt x="28931" y="8711"/>
                    <a:pt x="28620" y="8192"/>
                  </a:cubicBezTo>
                  <a:lnTo>
                    <a:pt x="28171" y="7467"/>
                  </a:lnTo>
                  <a:lnTo>
                    <a:pt x="27756" y="6741"/>
                  </a:lnTo>
                  <a:cubicBezTo>
                    <a:pt x="27461" y="6248"/>
                    <a:pt x="26916" y="5943"/>
                    <a:pt x="26329" y="5943"/>
                  </a:cubicBezTo>
                  <a:cubicBezTo>
                    <a:pt x="26298" y="5943"/>
                    <a:pt x="26267" y="5944"/>
                    <a:pt x="26235" y="5946"/>
                  </a:cubicBezTo>
                  <a:lnTo>
                    <a:pt x="23988" y="6188"/>
                  </a:lnTo>
                  <a:lnTo>
                    <a:pt x="23885" y="6084"/>
                  </a:lnTo>
                  <a:lnTo>
                    <a:pt x="24127" y="3941"/>
                  </a:lnTo>
                  <a:cubicBezTo>
                    <a:pt x="24161" y="3319"/>
                    <a:pt x="23850" y="2731"/>
                    <a:pt x="23332" y="2420"/>
                  </a:cubicBezTo>
                  <a:lnTo>
                    <a:pt x="22606" y="1971"/>
                  </a:lnTo>
                  <a:lnTo>
                    <a:pt x="21880" y="1556"/>
                  </a:lnTo>
                  <a:cubicBezTo>
                    <a:pt x="21641" y="1413"/>
                    <a:pt x="21366" y="1343"/>
                    <a:pt x="21091" y="1343"/>
                  </a:cubicBezTo>
                  <a:cubicBezTo>
                    <a:pt x="20769" y="1343"/>
                    <a:pt x="20447" y="1439"/>
                    <a:pt x="20186" y="1625"/>
                  </a:cubicBezTo>
                  <a:lnTo>
                    <a:pt x="18354" y="2939"/>
                  </a:lnTo>
                  <a:cubicBezTo>
                    <a:pt x="18320" y="2939"/>
                    <a:pt x="18285" y="2904"/>
                    <a:pt x="18251" y="2904"/>
                  </a:cubicBezTo>
                  <a:lnTo>
                    <a:pt x="17317" y="899"/>
                  </a:lnTo>
                  <a:cubicBezTo>
                    <a:pt x="17075" y="346"/>
                    <a:pt x="16522" y="0"/>
                    <a:pt x="1590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33"/>
            <p:cNvSpPr/>
            <p:nvPr/>
          </p:nvSpPr>
          <p:spPr>
            <a:xfrm>
              <a:off x="8534848" y="4647658"/>
              <a:ext cx="1026219" cy="1027954"/>
            </a:xfrm>
            <a:custGeom>
              <a:rect b="b" l="l" r="r" t="t"/>
              <a:pathLst>
                <a:path extrusionOk="0" h="20152" w="20118">
                  <a:moveTo>
                    <a:pt x="10059" y="1141"/>
                  </a:moveTo>
                  <a:cubicBezTo>
                    <a:pt x="15036" y="1141"/>
                    <a:pt x="19046" y="5150"/>
                    <a:pt x="19046" y="10128"/>
                  </a:cubicBezTo>
                  <a:cubicBezTo>
                    <a:pt x="19046" y="15105"/>
                    <a:pt x="15036" y="19115"/>
                    <a:pt x="10059" y="19115"/>
                  </a:cubicBezTo>
                  <a:cubicBezTo>
                    <a:pt x="5082" y="19115"/>
                    <a:pt x="1072" y="15105"/>
                    <a:pt x="1072" y="10128"/>
                  </a:cubicBezTo>
                  <a:cubicBezTo>
                    <a:pt x="1072" y="5150"/>
                    <a:pt x="5082" y="1141"/>
                    <a:pt x="10059" y="1141"/>
                  </a:cubicBezTo>
                  <a:close/>
                  <a:moveTo>
                    <a:pt x="10059" y="0"/>
                  </a:moveTo>
                  <a:cubicBezTo>
                    <a:pt x="4494" y="0"/>
                    <a:pt x="0" y="4563"/>
                    <a:pt x="0" y="10093"/>
                  </a:cubicBezTo>
                  <a:cubicBezTo>
                    <a:pt x="0" y="15658"/>
                    <a:pt x="4528" y="20152"/>
                    <a:pt x="10059" y="20152"/>
                  </a:cubicBezTo>
                  <a:cubicBezTo>
                    <a:pt x="15624" y="20152"/>
                    <a:pt x="20117" y="15658"/>
                    <a:pt x="20117" y="10093"/>
                  </a:cubicBezTo>
                  <a:cubicBezTo>
                    <a:pt x="20117" y="4494"/>
                    <a:pt x="15589" y="0"/>
                    <a:pt x="1005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33"/>
            <p:cNvSpPr/>
            <p:nvPr/>
          </p:nvSpPr>
          <p:spPr>
            <a:xfrm>
              <a:off x="7355300" y="3662050"/>
              <a:ext cx="1179606" cy="1183126"/>
            </a:xfrm>
            <a:custGeom>
              <a:rect b="b" l="l" r="r" t="t"/>
              <a:pathLst>
                <a:path extrusionOk="0" h="23194" w="23125">
                  <a:moveTo>
                    <a:pt x="11528" y="7193"/>
                  </a:moveTo>
                  <a:cubicBezTo>
                    <a:pt x="11782" y="7193"/>
                    <a:pt x="12042" y="7215"/>
                    <a:pt x="12306" y="7259"/>
                  </a:cubicBezTo>
                  <a:cubicBezTo>
                    <a:pt x="14172" y="7535"/>
                    <a:pt x="15693" y="9056"/>
                    <a:pt x="15969" y="10923"/>
                  </a:cubicBezTo>
                  <a:cubicBezTo>
                    <a:pt x="16444" y="13707"/>
                    <a:pt x="14283" y="16173"/>
                    <a:pt x="11555" y="16173"/>
                  </a:cubicBezTo>
                  <a:cubicBezTo>
                    <a:pt x="11302" y="16173"/>
                    <a:pt x="11045" y="16151"/>
                    <a:pt x="10785" y="16108"/>
                  </a:cubicBezTo>
                  <a:cubicBezTo>
                    <a:pt x="8953" y="15796"/>
                    <a:pt x="7432" y="14276"/>
                    <a:pt x="7121" y="12444"/>
                  </a:cubicBezTo>
                  <a:cubicBezTo>
                    <a:pt x="6647" y="9631"/>
                    <a:pt x="8803" y="7193"/>
                    <a:pt x="11528" y="7193"/>
                  </a:cubicBezTo>
                  <a:close/>
                  <a:moveTo>
                    <a:pt x="10888" y="0"/>
                  </a:moveTo>
                  <a:cubicBezTo>
                    <a:pt x="10404" y="0"/>
                    <a:pt x="9990" y="242"/>
                    <a:pt x="9817" y="692"/>
                  </a:cubicBezTo>
                  <a:lnTo>
                    <a:pt x="9126" y="2178"/>
                  </a:lnTo>
                  <a:cubicBezTo>
                    <a:pt x="9056" y="2178"/>
                    <a:pt x="9022" y="2212"/>
                    <a:pt x="8953" y="2212"/>
                  </a:cubicBezTo>
                  <a:lnTo>
                    <a:pt x="7639" y="1383"/>
                  </a:lnTo>
                  <a:cubicBezTo>
                    <a:pt x="7430" y="1231"/>
                    <a:pt x="7179" y="1152"/>
                    <a:pt x="6933" y="1152"/>
                  </a:cubicBezTo>
                  <a:cubicBezTo>
                    <a:pt x="6731" y="1152"/>
                    <a:pt x="6532" y="1205"/>
                    <a:pt x="6360" y="1314"/>
                  </a:cubicBezTo>
                  <a:lnTo>
                    <a:pt x="5773" y="1659"/>
                  </a:lnTo>
                  <a:lnTo>
                    <a:pt x="5220" y="2005"/>
                  </a:lnTo>
                  <a:cubicBezTo>
                    <a:pt x="4840" y="2247"/>
                    <a:pt x="4563" y="2696"/>
                    <a:pt x="4632" y="3180"/>
                  </a:cubicBezTo>
                  <a:lnTo>
                    <a:pt x="4805" y="4770"/>
                  </a:lnTo>
                  <a:lnTo>
                    <a:pt x="4632" y="4943"/>
                  </a:lnTo>
                  <a:lnTo>
                    <a:pt x="3077" y="4770"/>
                  </a:lnTo>
                  <a:cubicBezTo>
                    <a:pt x="3042" y="4768"/>
                    <a:pt x="3008" y="4767"/>
                    <a:pt x="2974" y="4767"/>
                  </a:cubicBezTo>
                  <a:cubicBezTo>
                    <a:pt x="2530" y="4767"/>
                    <a:pt x="2126" y="4975"/>
                    <a:pt x="1901" y="5392"/>
                  </a:cubicBezTo>
                  <a:lnTo>
                    <a:pt x="1556" y="5945"/>
                  </a:lnTo>
                  <a:lnTo>
                    <a:pt x="1210" y="6498"/>
                  </a:lnTo>
                  <a:cubicBezTo>
                    <a:pt x="1003" y="6913"/>
                    <a:pt x="1003" y="7432"/>
                    <a:pt x="1245" y="7812"/>
                  </a:cubicBezTo>
                  <a:lnTo>
                    <a:pt x="2109" y="9022"/>
                  </a:lnTo>
                  <a:cubicBezTo>
                    <a:pt x="2074" y="9160"/>
                    <a:pt x="2074" y="9229"/>
                    <a:pt x="2040" y="9367"/>
                  </a:cubicBezTo>
                  <a:lnTo>
                    <a:pt x="692" y="9955"/>
                  </a:lnTo>
                  <a:cubicBezTo>
                    <a:pt x="242" y="10128"/>
                    <a:pt x="0" y="10577"/>
                    <a:pt x="0" y="11061"/>
                  </a:cubicBezTo>
                  <a:lnTo>
                    <a:pt x="0" y="11683"/>
                  </a:lnTo>
                  <a:lnTo>
                    <a:pt x="0" y="12340"/>
                  </a:lnTo>
                  <a:cubicBezTo>
                    <a:pt x="0" y="12824"/>
                    <a:pt x="242" y="13239"/>
                    <a:pt x="692" y="13411"/>
                  </a:cubicBezTo>
                  <a:lnTo>
                    <a:pt x="1971" y="14034"/>
                  </a:lnTo>
                  <a:cubicBezTo>
                    <a:pt x="2040" y="14206"/>
                    <a:pt x="2074" y="14276"/>
                    <a:pt x="2109" y="14448"/>
                  </a:cubicBezTo>
                  <a:lnTo>
                    <a:pt x="1279" y="15589"/>
                  </a:lnTo>
                  <a:cubicBezTo>
                    <a:pt x="1037" y="15969"/>
                    <a:pt x="1003" y="16488"/>
                    <a:pt x="1245" y="16868"/>
                  </a:cubicBezTo>
                  <a:lnTo>
                    <a:pt x="1590" y="17456"/>
                  </a:lnTo>
                  <a:lnTo>
                    <a:pt x="1901" y="18009"/>
                  </a:lnTo>
                  <a:cubicBezTo>
                    <a:pt x="2087" y="18349"/>
                    <a:pt x="2495" y="18607"/>
                    <a:pt x="2926" y="18607"/>
                  </a:cubicBezTo>
                  <a:cubicBezTo>
                    <a:pt x="2976" y="18607"/>
                    <a:pt x="3026" y="18603"/>
                    <a:pt x="3077" y="18596"/>
                  </a:cubicBezTo>
                  <a:lnTo>
                    <a:pt x="4459" y="18493"/>
                  </a:lnTo>
                  <a:lnTo>
                    <a:pt x="4805" y="18838"/>
                  </a:lnTo>
                  <a:lnTo>
                    <a:pt x="4667" y="20152"/>
                  </a:lnTo>
                  <a:cubicBezTo>
                    <a:pt x="4632" y="20636"/>
                    <a:pt x="4840" y="21085"/>
                    <a:pt x="5254" y="21327"/>
                  </a:cubicBezTo>
                  <a:lnTo>
                    <a:pt x="5842" y="21673"/>
                  </a:lnTo>
                  <a:lnTo>
                    <a:pt x="6395" y="22018"/>
                  </a:lnTo>
                  <a:cubicBezTo>
                    <a:pt x="6578" y="22118"/>
                    <a:pt x="6792" y="22170"/>
                    <a:pt x="7008" y="22170"/>
                  </a:cubicBezTo>
                  <a:cubicBezTo>
                    <a:pt x="7242" y="22170"/>
                    <a:pt x="7476" y="22109"/>
                    <a:pt x="7674" y="21984"/>
                  </a:cubicBezTo>
                  <a:lnTo>
                    <a:pt x="8814" y="21154"/>
                  </a:lnTo>
                  <a:lnTo>
                    <a:pt x="9333" y="21292"/>
                  </a:lnTo>
                  <a:lnTo>
                    <a:pt x="9886" y="22502"/>
                  </a:lnTo>
                  <a:cubicBezTo>
                    <a:pt x="10059" y="22917"/>
                    <a:pt x="10508" y="23193"/>
                    <a:pt x="10958" y="23193"/>
                  </a:cubicBezTo>
                  <a:lnTo>
                    <a:pt x="12271" y="23193"/>
                  </a:lnTo>
                  <a:cubicBezTo>
                    <a:pt x="12755" y="23193"/>
                    <a:pt x="13170" y="22917"/>
                    <a:pt x="13343" y="22502"/>
                  </a:cubicBezTo>
                  <a:lnTo>
                    <a:pt x="13896" y="21189"/>
                  </a:lnTo>
                  <a:cubicBezTo>
                    <a:pt x="14068" y="21154"/>
                    <a:pt x="14207" y="21119"/>
                    <a:pt x="14379" y="21085"/>
                  </a:cubicBezTo>
                  <a:lnTo>
                    <a:pt x="15520" y="21880"/>
                  </a:lnTo>
                  <a:cubicBezTo>
                    <a:pt x="15729" y="22032"/>
                    <a:pt x="15980" y="22111"/>
                    <a:pt x="16227" y="22111"/>
                  </a:cubicBezTo>
                  <a:cubicBezTo>
                    <a:pt x="16429" y="22111"/>
                    <a:pt x="16628" y="22058"/>
                    <a:pt x="16799" y="21949"/>
                  </a:cubicBezTo>
                  <a:lnTo>
                    <a:pt x="17352" y="21603"/>
                  </a:lnTo>
                  <a:lnTo>
                    <a:pt x="17905" y="21258"/>
                  </a:lnTo>
                  <a:cubicBezTo>
                    <a:pt x="18320" y="21016"/>
                    <a:pt x="18562" y="20566"/>
                    <a:pt x="18527" y="20083"/>
                  </a:cubicBezTo>
                  <a:lnTo>
                    <a:pt x="18389" y="18596"/>
                  </a:lnTo>
                  <a:lnTo>
                    <a:pt x="18666" y="18354"/>
                  </a:lnTo>
                  <a:lnTo>
                    <a:pt x="20083" y="18493"/>
                  </a:lnTo>
                  <a:cubicBezTo>
                    <a:pt x="20117" y="18495"/>
                    <a:pt x="20152" y="18496"/>
                    <a:pt x="20185" y="18496"/>
                  </a:cubicBezTo>
                  <a:cubicBezTo>
                    <a:pt x="20625" y="18496"/>
                    <a:pt x="21001" y="18288"/>
                    <a:pt x="21258" y="17870"/>
                  </a:cubicBezTo>
                  <a:lnTo>
                    <a:pt x="21604" y="17317"/>
                  </a:lnTo>
                  <a:lnTo>
                    <a:pt x="21915" y="16764"/>
                  </a:lnTo>
                  <a:cubicBezTo>
                    <a:pt x="22122" y="16350"/>
                    <a:pt x="22122" y="15831"/>
                    <a:pt x="21846" y="15451"/>
                  </a:cubicBezTo>
                  <a:lnTo>
                    <a:pt x="20947" y="14206"/>
                  </a:lnTo>
                  <a:cubicBezTo>
                    <a:pt x="20981" y="14068"/>
                    <a:pt x="20981" y="14034"/>
                    <a:pt x="21051" y="13930"/>
                  </a:cubicBezTo>
                  <a:lnTo>
                    <a:pt x="22433" y="13308"/>
                  </a:lnTo>
                  <a:cubicBezTo>
                    <a:pt x="22848" y="13135"/>
                    <a:pt x="23124" y="12686"/>
                    <a:pt x="23124" y="12202"/>
                  </a:cubicBezTo>
                  <a:lnTo>
                    <a:pt x="23124" y="11580"/>
                  </a:lnTo>
                  <a:lnTo>
                    <a:pt x="23124" y="10888"/>
                  </a:lnTo>
                  <a:cubicBezTo>
                    <a:pt x="23124" y="10404"/>
                    <a:pt x="22848" y="9955"/>
                    <a:pt x="22433" y="9782"/>
                  </a:cubicBezTo>
                  <a:lnTo>
                    <a:pt x="20912" y="9091"/>
                  </a:lnTo>
                  <a:cubicBezTo>
                    <a:pt x="20912" y="9022"/>
                    <a:pt x="20878" y="9022"/>
                    <a:pt x="20878" y="8918"/>
                  </a:cubicBezTo>
                  <a:lnTo>
                    <a:pt x="21811" y="7639"/>
                  </a:lnTo>
                  <a:cubicBezTo>
                    <a:pt x="22088" y="7259"/>
                    <a:pt x="22122" y="6740"/>
                    <a:pt x="21846" y="6326"/>
                  </a:cubicBezTo>
                  <a:lnTo>
                    <a:pt x="21500" y="5773"/>
                  </a:lnTo>
                  <a:lnTo>
                    <a:pt x="21154" y="5220"/>
                  </a:lnTo>
                  <a:cubicBezTo>
                    <a:pt x="20960" y="4831"/>
                    <a:pt x="20523" y="4594"/>
                    <a:pt x="20099" y="4594"/>
                  </a:cubicBezTo>
                  <a:cubicBezTo>
                    <a:pt x="20071" y="4594"/>
                    <a:pt x="20042" y="4595"/>
                    <a:pt x="20014" y="4597"/>
                  </a:cubicBezTo>
                  <a:lnTo>
                    <a:pt x="18320" y="4770"/>
                  </a:lnTo>
                  <a:lnTo>
                    <a:pt x="18216" y="4701"/>
                  </a:lnTo>
                  <a:lnTo>
                    <a:pt x="18389" y="3042"/>
                  </a:lnTo>
                  <a:cubicBezTo>
                    <a:pt x="18458" y="2593"/>
                    <a:pt x="18216" y="2143"/>
                    <a:pt x="17801" y="1867"/>
                  </a:cubicBezTo>
                  <a:lnTo>
                    <a:pt x="17248" y="1556"/>
                  </a:lnTo>
                  <a:lnTo>
                    <a:pt x="16661" y="1210"/>
                  </a:lnTo>
                  <a:cubicBezTo>
                    <a:pt x="16477" y="1093"/>
                    <a:pt x="16261" y="1033"/>
                    <a:pt x="16044" y="1033"/>
                  </a:cubicBezTo>
                  <a:cubicBezTo>
                    <a:pt x="15812" y="1033"/>
                    <a:pt x="15578" y="1102"/>
                    <a:pt x="15382" y="1245"/>
                  </a:cubicBezTo>
                  <a:lnTo>
                    <a:pt x="13999" y="2212"/>
                  </a:lnTo>
                  <a:cubicBezTo>
                    <a:pt x="13965" y="2212"/>
                    <a:pt x="13965" y="2212"/>
                    <a:pt x="13896" y="2178"/>
                  </a:cubicBezTo>
                  <a:lnTo>
                    <a:pt x="13204" y="692"/>
                  </a:lnTo>
                  <a:cubicBezTo>
                    <a:pt x="13031" y="242"/>
                    <a:pt x="12617" y="0"/>
                    <a:pt x="1213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33"/>
            <p:cNvSpPr/>
            <p:nvPr/>
          </p:nvSpPr>
          <p:spPr>
            <a:xfrm>
              <a:off x="7552758" y="3868333"/>
              <a:ext cx="781167" cy="781116"/>
            </a:xfrm>
            <a:custGeom>
              <a:rect b="b" l="l" r="r" t="t"/>
              <a:pathLst>
                <a:path extrusionOk="0" h="15313" w="15314">
                  <a:moveTo>
                    <a:pt x="7674" y="830"/>
                  </a:moveTo>
                  <a:cubicBezTo>
                    <a:pt x="11407" y="830"/>
                    <a:pt x="14483" y="3872"/>
                    <a:pt x="14483" y="7639"/>
                  </a:cubicBezTo>
                  <a:cubicBezTo>
                    <a:pt x="14483" y="11407"/>
                    <a:pt x="11407" y="14483"/>
                    <a:pt x="7674" y="14483"/>
                  </a:cubicBezTo>
                  <a:cubicBezTo>
                    <a:pt x="3907" y="14483"/>
                    <a:pt x="830" y="11407"/>
                    <a:pt x="830" y="7639"/>
                  </a:cubicBezTo>
                  <a:cubicBezTo>
                    <a:pt x="830" y="3872"/>
                    <a:pt x="3907" y="830"/>
                    <a:pt x="7674" y="830"/>
                  </a:cubicBezTo>
                  <a:close/>
                  <a:moveTo>
                    <a:pt x="7674" y="0"/>
                  </a:moveTo>
                  <a:cubicBezTo>
                    <a:pt x="3423" y="0"/>
                    <a:pt x="1" y="3422"/>
                    <a:pt x="1" y="7639"/>
                  </a:cubicBezTo>
                  <a:cubicBezTo>
                    <a:pt x="1" y="11891"/>
                    <a:pt x="3423" y="15313"/>
                    <a:pt x="7674" y="15313"/>
                  </a:cubicBezTo>
                  <a:cubicBezTo>
                    <a:pt x="11891" y="15313"/>
                    <a:pt x="15313" y="11856"/>
                    <a:pt x="15313" y="7639"/>
                  </a:cubicBezTo>
                  <a:cubicBezTo>
                    <a:pt x="15313" y="3422"/>
                    <a:pt x="11891" y="0"/>
                    <a:pt x="767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8">
    <p:spTree>
      <p:nvGrpSpPr>
        <p:cNvPr id="516" name="Shape 516"/>
        <p:cNvGrpSpPr/>
        <p:nvPr/>
      </p:nvGrpSpPr>
      <p:grpSpPr>
        <a:xfrm>
          <a:off x="0" y="0"/>
          <a:ext cx="0" cy="0"/>
          <a:chOff x="0" y="0"/>
          <a:chExt cx="0" cy="0"/>
        </a:xfrm>
      </p:grpSpPr>
      <p:sp>
        <p:nvSpPr>
          <p:cNvPr id="517" name="Google Shape;517;p34"/>
          <p:cNvSpPr/>
          <p:nvPr/>
        </p:nvSpPr>
        <p:spPr>
          <a:xfrm flipH="1">
            <a:off x="5592113" y="0"/>
            <a:ext cx="3551886" cy="2687733"/>
          </a:xfrm>
          <a:custGeom>
            <a:rect b="b" l="l" r="r" t="t"/>
            <a:pathLst>
              <a:path extrusionOk="0" h="47083" w="62221">
                <a:moveTo>
                  <a:pt x="0" y="0"/>
                </a:moveTo>
                <a:lnTo>
                  <a:pt x="0" y="47083"/>
                </a:lnTo>
                <a:cubicBezTo>
                  <a:pt x="9180" y="44165"/>
                  <a:pt x="17387" y="37934"/>
                  <a:pt x="22341" y="29605"/>
                </a:cubicBezTo>
                <a:cubicBezTo>
                  <a:pt x="25290" y="24651"/>
                  <a:pt x="27539" y="18663"/>
                  <a:pt x="32737" y="16110"/>
                </a:cubicBezTo>
                <a:cubicBezTo>
                  <a:pt x="34819" y="15105"/>
                  <a:pt x="37068" y="14805"/>
                  <a:pt x="39375" y="14805"/>
                </a:cubicBezTo>
                <a:cubicBezTo>
                  <a:pt x="41884" y="14805"/>
                  <a:pt x="44460" y="15160"/>
                  <a:pt x="46962" y="15350"/>
                </a:cubicBezTo>
                <a:cubicBezTo>
                  <a:pt x="47720" y="15413"/>
                  <a:pt x="48500" y="15449"/>
                  <a:pt x="49285" y="15449"/>
                </a:cubicBezTo>
                <a:cubicBezTo>
                  <a:pt x="53439" y="15449"/>
                  <a:pt x="57757" y="14443"/>
                  <a:pt x="60032" y="11095"/>
                </a:cubicBezTo>
                <a:cubicBezTo>
                  <a:pt x="62220" y="7842"/>
                  <a:pt x="61491" y="3374"/>
                  <a:pt x="5927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34"/>
          <p:cNvSpPr/>
          <p:nvPr/>
        </p:nvSpPr>
        <p:spPr>
          <a:xfrm flipH="1">
            <a:off x="-6" y="2017404"/>
            <a:ext cx="3739175" cy="3126096"/>
          </a:xfrm>
          <a:custGeom>
            <a:rect b="b" l="l" r="r" t="t"/>
            <a:pathLst>
              <a:path extrusionOk="0" h="42490" w="50823">
                <a:moveTo>
                  <a:pt x="44933" y="0"/>
                </a:moveTo>
                <a:cubicBezTo>
                  <a:pt x="43015" y="0"/>
                  <a:pt x="41094" y="349"/>
                  <a:pt x="39302" y="1030"/>
                </a:cubicBezTo>
                <a:cubicBezTo>
                  <a:pt x="35108" y="2641"/>
                  <a:pt x="31703" y="5985"/>
                  <a:pt x="29728" y="9967"/>
                </a:cubicBezTo>
                <a:cubicBezTo>
                  <a:pt x="27813" y="13827"/>
                  <a:pt x="27053" y="18569"/>
                  <a:pt x="23801" y="21395"/>
                </a:cubicBezTo>
                <a:cubicBezTo>
                  <a:pt x="20609" y="24222"/>
                  <a:pt x="15898" y="24405"/>
                  <a:pt x="12159" y="26472"/>
                </a:cubicBezTo>
                <a:cubicBezTo>
                  <a:pt x="8025" y="28751"/>
                  <a:pt x="5442" y="33037"/>
                  <a:pt x="3101" y="37140"/>
                </a:cubicBezTo>
                <a:lnTo>
                  <a:pt x="1" y="42490"/>
                </a:lnTo>
                <a:lnTo>
                  <a:pt x="50822" y="42490"/>
                </a:lnTo>
                <a:lnTo>
                  <a:pt x="50822" y="1182"/>
                </a:lnTo>
                <a:cubicBezTo>
                  <a:pt x="48967" y="387"/>
                  <a:pt x="46952" y="0"/>
                  <a:pt x="4493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19" name="Google Shape;519;p34"/>
          <p:cNvGrpSpPr/>
          <p:nvPr/>
        </p:nvGrpSpPr>
        <p:grpSpPr>
          <a:xfrm flipH="1" rot="10800000">
            <a:off x="-609600" y="3490925"/>
            <a:ext cx="2475510" cy="2262186"/>
            <a:chOff x="7355300" y="3662050"/>
            <a:chExt cx="2475510" cy="2262186"/>
          </a:xfrm>
        </p:grpSpPr>
        <p:sp>
          <p:nvSpPr>
            <p:cNvPr id="520" name="Google Shape;520;p34"/>
            <p:cNvSpPr/>
            <p:nvPr/>
          </p:nvSpPr>
          <p:spPr>
            <a:xfrm>
              <a:off x="8284492" y="4386693"/>
              <a:ext cx="1546317" cy="1537543"/>
            </a:xfrm>
            <a:custGeom>
              <a:rect b="b" l="l" r="r" t="t"/>
              <a:pathLst>
                <a:path extrusionOk="0" h="30142" w="30314">
                  <a:moveTo>
                    <a:pt x="14935" y="9279"/>
                  </a:moveTo>
                  <a:cubicBezTo>
                    <a:pt x="15274" y="9279"/>
                    <a:pt x="15619" y="9308"/>
                    <a:pt x="15969" y="9368"/>
                  </a:cubicBezTo>
                  <a:cubicBezTo>
                    <a:pt x="18423" y="9817"/>
                    <a:pt x="20394" y="11787"/>
                    <a:pt x="20808" y="14207"/>
                  </a:cubicBezTo>
                  <a:cubicBezTo>
                    <a:pt x="21377" y="17933"/>
                    <a:pt x="18542" y="21139"/>
                    <a:pt x="14990" y="21139"/>
                  </a:cubicBezTo>
                  <a:cubicBezTo>
                    <a:pt x="14654" y="21139"/>
                    <a:pt x="14311" y="21110"/>
                    <a:pt x="13965" y="21051"/>
                  </a:cubicBezTo>
                  <a:cubicBezTo>
                    <a:pt x="11510" y="20636"/>
                    <a:pt x="9506" y="18666"/>
                    <a:pt x="9125" y="16211"/>
                  </a:cubicBezTo>
                  <a:cubicBezTo>
                    <a:pt x="8525" y="12486"/>
                    <a:pt x="11358" y="9279"/>
                    <a:pt x="14935" y="9279"/>
                  </a:cubicBezTo>
                  <a:close/>
                  <a:moveTo>
                    <a:pt x="14172" y="0"/>
                  </a:moveTo>
                  <a:cubicBezTo>
                    <a:pt x="13584" y="0"/>
                    <a:pt x="12997" y="346"/>
                    <a:pt x="12755" y="899"/>
                  </a:cubicBezTo>
                  <a:lnTo>
                    <a:pt x="11856" y="2904"/>
                  </a:lnTo>
                  <a:cubicBezTo>
                    <a:pt x="11752" y="2939"/>
                    <a:pt x="11718" y="2939"/>
                    <a:pt x="11649" y="2939"/>
                  </a:cubicBezTo>
                  <a:lnTo>
                    <a:pt x="9920" y="1694"/>
                  </a:lnTo>
                  <a:cubicBezTo>
                    <a:pt x="9616" y="1485"/>
                    <a:pt x="9291" y="1380"/>
                    <a:pt x="8974" y="1380"/>
                  </a:cubicBezTo>
                  <a:cubicBezTo>
                    <a:pt x="8714" y="1380"/>
                    <a:pt x="8460" y="1450"/>
                    <a:pt x="8227" y="1590"/>
                  </a:cubicBezTo>
                  <a:lnTo>
                    <a:pt x="7466" y="2040"/>
                  </a:lnTo>
                  <a:lnTo>
                    <a:pt x="6740" y="2455"/>
                  </a:lnTo>
                  <a:cubicBezTo>
                    <a:pt x="6222" y="2766"/>
                    <a:pt x="5911" y="3353"/>
                    <a:pt x="5980" y="3975"/>
                  </a:cubicBezTo>
                  <a:lnTo>
                    <a:pt x="6187" y="6049"/>
                  </a:lnTo>
                  <a:lnTo>
                    <a:pt x="5980" y="6257"/>
                  </a:lnTo>
                  <a:lnTo>
                    <a:pt x="3941" y="6049"/>
                  </a:lnTo>
                  <a:cubicBezTo>
                    <a:pt x="3906" y="6047"/>
                    <a:pt x="3871" y="6046"/>
                    <a:pt x="3837" y="6046"/>
                  </a:cubicBezTo>
                  <a:cubicBezTo>
                    <a:pt x="3254" y="6046"/>
                    <a:pt x="2713" y="6320"/>
                    <a:pt x="2420" y="6810"/>
                  </a:cubicBezTo>
                  <a:lnTo>
                    <a:pt x="2005" y="7570"/>
                  </a:lnTo>
                  <a:lnTo>
                    <a:pt x="1556" y="8296"/>
                  </a:lnTo>
                  <a:cubicBezTo>
                    <a:pt x="1245" y="8815"/>
                    <a:pt x="1314" y="9506"/>
                    <a:pt x="1659" y="9990"/>
                  </a:cubicBezTo>
                  <a:lnTo>
                    <a:pt x="2835" y="11580"/>
                  </a:lnTo>
                  <a:cubicBezTo>
                    <a:pt x="2765" y="11753"/>
                    <a:pt x="2731" y="11822"/>
                    <a:pt x="2696" y="12064"/>
                  </a:cubicBezTo>
                  <a:lnTo>
                    <a:pt x="933" y="12824"/>
                  </a:lnTo>
                  <a:cubicBezTo>
                    <a:pt x="346" y="13101"/>
                    <a:pt x="0" y="13654"/>
                    <a:pt x="0" y="14241"/>
                  </a:cubicBezTo>
                  <a:lnTo>
                    <a:pt x="0" y="15105"/>
                  </a:lnTo>
                  <a:lnTo>
                    <a:pt x="0" y="15970"/>
                  </a:lnTo>
                  <a:cubicBezTo>
                    <a:pt x="0" y="16592"/>
                    <a:pt x="346" y="17145"/>
                    <a:pt x="933" y="17421"/>
                  </a:cubicBezTo>
                  <a:lnTo>
                    <a:pt x="2662" y="18182"/>
                  </a:lnTo>
                  <a:cubicBezTo>
                    <a:pt x="2696" y="18389"/>
                    <a:pt x="2731" y="18527"/>
                    <a:pt x="2835" y="18735"/>
                  </a:cubicBezTo>
                  <a:lnTo>
                    <a:pt x="1728" y="20221"/>
                  </a:lnTo>
                  <a:cubicBezTo>
                    <a:pt x="1383" y="20739"/>
                    <a:pt x="1348" y="21396"/>
                    <a:pt x="1659" y="21915"/>
                  </a:cubicBezTo>
                  <a:lnTo>
                    <a:pt x="2074" y="22641"/>
                  </a:lnTo>
                  <a:lnTo>
                    <a:pt x="2523" y="23366"/>
                  </a:lnTo>
                  <a:cubicBezTo>
                    <a:pt x="2819" y="23859"/>
                    <a:pt x="3364" y="24164"/>
                    <a:pt x="3921" y="24164"/>
                  </a:cubicBezTo>
                  <a:cubicBezTo>
                    <a:pt x="3950" y="24164"/>
                    <a:pt x="3980" y="24163"/>
                    <a:pt x="4010" y="24161"/>
                  </a:cubicBezTo>
                  <a:lnTo>
                    <a:pt x="5842" y="23989"/>
                  </a:lnTo>
                  <a:cubicBezTo>
                    <a:pt x="6015" y="24161"/>
                    <a:pt x="6153" y="24334"/>
                    <a:pt x="6326" y="24438"/>
                  </a:cubicBezTo>
                  <a:lnTo>
                    <a:pt x="6153" y="26235"/>
                  </a:lnTo>
                  <a:cubicBezTo>
                    <a:pt x="6118" y="26823"/>
                    <a:pt x="6395" y="27445"/>
                    <a:pt x="6913" y="27722"/>
                  </a:cubicBezTo>
                  <a:lnTo>
                    <a:pt x="7674" y="28171"/>
                  </a:lnTo>
                  <a:lnTo>
                    <a:pt x="8400" y="28586"/>
                  </a:lnTo>
                  <a:cubicBezTo>
                    <a:pt x="8638" y="28729"/>
                    <a:pt x="8914" y="28799"/>
                    <a:pt x="9189" y="28799"/>
                  </a:cubicBezTo>
                  <a:cubicBezTo>
                    <a:pt x="9511" y="28799"/>
                    <a:pt x="9832" y="28703"/>
                    <a:pt x="10093" y="28517"/>
                  </a:cubicBezTo>
                  <a:lnTo>
                    <a:pt x="11545" y="27480"/>
                  </a:lnTo>
                  <a:cubicBezTo>
                    <a:pt x="11752" y="27514"/>
                    <a:pt x="11994" y="27618"/>
                    <a:pt x="12236" y="27652"/>
                  </a:cubicBezTo>
                  <a:lnTo>
                    <a:pt x="12962" y="29242"/>
                  </a:lnTo>
                  <a:cubicBezTo>
                    <a:pt x="13239" y="29796"/>
                    <a:pt x="13792" y="30141"/>
                    <a:pt x="14414" y="30141"/>
                  </a:cubicBezTo>
                  <a:lnTo>
                    <a:pt x="16142" y="30141"/>
                  </a:lnTo>
                  <a:cubicBezTo>
                    <a:pt x="16730" y="30141"/>
                    <a:pt x="17283" y="29796"/>
                    <a:pt x="17559" y="29242"/>
                  </a:cubicBezTo>
                  <a:lnTo>
                    <a:pt x="18320" y="27549"/>
                  </a:lnTo>
                  <a:cubicBezTo>
                    <a:pt x="18562" y="27514"/>
                    <a:pt x="18700" y="27445"/>
                    <a:pt x="18942" y="27376"/>
                  </a:cubicBezTo>
                  <a:lnTo>
                    <a:pt x="20394" y="28413"/>
                  </a:lnTo>
                  <a:cubicBezTo>
                    <a:pt x="20687" y="28608"/>
                    <a:pt x="21024" y="28715"/>
                    <a:pt x="21355" y="28715"/>
                  </a:cubicBezTo>
                  <a:cubicBezTo>
                    <a:pt x="21610" y="28715"/>
                    <a:pt x="21862" y="28652"/>
                    <a:pt x="22087" y="28517"/>
                  </a:cubicBezTo>
                  <a:lnTo>
                    <a:pt x="22813" y="28067"/>
                  </a:lnTo>
                  <a:lnTo>
                    <a:pt x="23574" y="27652"/>
                  </a:lnTo>
                  <a:cubicBezTo>
                    <a:pt x="24092" y="27341"/>
                    <a:pt x="24369" y="26754"/>
                    <a:pt x="24334" y="26132"/>
                  </a:cubicBezTo>
                  <a:lnTo>
                    <a:pt x="24161" y="24196"/>
                  </a:lnTo>
                  <a:lnTo>
                    <a:pt x="24507" y="23850"/>
                  </a:lnTo>
                  <a:lnTo>
                    <a:pt x="26408" y="24023"/>
                  </a:lnTo>
                  <a:cubicBezTo>
                    <a:pt x="26438" y="24025"/>
                    <a:pt x="26467" y="24026"/>
                    <a:pt x="26497" y="24026"/>
                  </a:cubicBezTo>
                  <a:cubicBezTo>
                    <a:pt x="27058" y="24026"/>
                    <a:pt x="27633" y="23720"/>
                    <a:pt x="27929" y="23228"/>
                  </a:cubicBezTo>
                  <a:lnTo>
                    <a:pt x="28344" y="22502"/>
                  </a:lnTo>
                  <a:lnTo>
                    <a:pt x="28793" y="21776"/>
                  </a:lnTo>
                  <a:cubicBezTo>
                    <a:pt x="29070" y="21258"/>
                    <a:pt x="29035" y="20567"/>
                    <a:pt x="28689" y="20083"/>
                  </a:cubicBezTo>
                  <a:lnTo>
                    <a:pt x="27480" y="18389"/>
                  </a:lnTo>
                  <a:cubicBezTo>
                    <a:pt x="27514" y="18285"/>
                    <a:pt x="27514" y="18182"/>
                    <a:pt x="27583" y="18043"/>
                  </a:cubicBezTo>
                  <a:lnTo>
                    <a:pt x="29381" y="17248"/>
                  </a:lnTo>
                  <a:cubicBezTo>
                    <a:pt x="29934" y="16972"/>
                    <a:pt x="30314" y="16419"/>
                    <a:pt x="30314" y="15797"/>
                  </a:cubicBezTo>
                  <a:lnTo>
                    <a:pt x="30314" y="14933"/>
                  </a:lnTo>
                  <a:lnTo>
                    <a:pt x="30314" y="14068"/>
                  </a:lnTo>
                  <a:cubicBezTo>
                    <a:pt x="30314" y="13481"/>
                    <a:pt x="29968" y="12928"/>
                    <a:pt x="29381" y="12651"/>
                  </a:cubicBezTo>
                  <a:lnTo>
                    <a:pt x="27307" y="11822"/>
                  </a:lnTo>
                  <a:cubicBezTo>
                    <a:pt x="27272" y="11753"/>
                    <a:pt x="27272" y="11718"/>
                    <a:pt x="27272" y="11614"/>
                  </a:cubicBezTo>
                  <a:lnTo>
                    <a:pt x="28516" y="9886"/>
                  </a:lnTo>
                  <a:cubicBezTo>
                    <a:pt x="28862" y="9368"/>
                    <a:pt x="28931" y="8711"/>
                    <a:pt x="28620" y="8192"/>
                  </a:cubicBezTo>
                  <a:lnTo>
                    <a:pt x="28171" y="7467"/>
                  </a:lnTo>
                  <a:lnTo>
                    <a:pt x="27756" y="6741"/>
                  </a:lnTo>
                  <a:cubicBezTo>
                    <a:pt x="27461" y="6248"/>
                    <a:pt x="26916" y="5943"/>
                    <a:pt x="26329" y="5943"/>
                  </a:cubicBezTo>
                  <a:cubicBezTo>
                    <a:pt x="26298" y="5943"/>
                    <a:pt x="26267" y="5944"/>
                    <a:pt x="26235" y="5946"/>
                  </a:cubicBezTo>
                  <a:lnTo>
                    <a:pt x="23988" y="6188"/>
                  </a:lnTo>
                  <a:lnTo>
                    <a:pt x="23885" y="6084"/>
                  </a:lnTo>
                  <a:lnTo>
                    <a:pt x="24127" y="3941"/>
                  </a:lnTo>
                  <a:cubicBezTo>
                    <a:pt x="24161" y="3319"/>
                    <a:pt x="23850" y="2731"/>
                    <a:pt x="23332" y="2420"/>
                  </a:cubicBezTo>
                  <a:lnTo>
                    <a:pt x="22606" y="1971"/>
                  </a:lnTo>
                  <a:lnTo>
                    <a:pt x="21880" y="1556"/>
                  </a:lnTo>
                  <a:cubicBezTo>
                    <a:pt x="21641" y="1413"/>
                    <a:pt x="21366" y="1343"/>
                    <a:pt x="21091" y="1343"/>
                  </a:cubicBezTo>
                  <a:cubicBezTo>
                    <a:pt x="20769" y="1343"/>
                    <a:pt x="20447" y="1439"/>
                    <a:pt x="20186" y="1625"/>
                  </a:cubicBezTo>
                  <a:lnTo>
                    <a:pt x="18354" y="2939"/>
                  </a:lnTo>
                  <a:cubicBezTo>
                    <a:pt x="18320" y="2939"/>
                    <a:pt x="18285" y="2904"/>
                    <a:pt x="18251" y="2904"/>
                  </a:cubicBezTo>
                  <a:lnTo>
                    <a:pt x="17317" y="899"/>
                  </a:lnTo>
                  <a:cubicBezTo>
                    <a:pt x="17075" y="346"/>
                    <a:pt x="16522" y="0"/>
                    <a:pt x="1590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34"/>
            <p:cNvSpPr/>
            <p:nvPr/>
          </p:nvSpPr>
          <p:spPr>
            <a:xfrm>
              <a:off x="8534848" y="4647658"/>
              <a:ext cx="1026219" cy="1027954"/>
            </a:xfrm>
            <a:custGeom>
              <a:rect b="b" l="l" r="r" t="t"/>
              <a:pathLst>
                <a:path extrusionOk="0" h="20152" w="20118">
                  <a:moveTo>
                    <a:pt x="10059" y="1141"/>
                  </a:moveTo>
                  <a:cubicBezTo>
                    <a:pt x="15036" y="1141"/>
                    <a:pt x="19046" y="5150"/>
                    <a:pt x="19046" y="10128"/>
                  </a:cubicBezTo>
                  <a:cubicBezTo>
                    <a:pt x="19046" y="15105"/>
                    <a:pt x="15036" y="19115"/>
                    <a:pt x="10059" y="19115"/>
                  </a:cubicBezTo>
                  <a:cubicBezTo>
                    <a:pt x="5082" y="19115"/>
                    <a:pt x="1072" y="15105"/>
                    <a:pt x="1072" y="10128"/>
                  </a:cubicBezTo>
                  <a:cubicBezTo>
                    <a:pt x="1072" y="5150"/>
                    <a:pt x="5082" y="1141"/>
                    <a:pt x="10059" y="1141"/>
                  </a:cubicBezTo>
                  <a:close/>
                  <a:moveTo>
                    <a:pt x="10059" y="0"/>
                  </a:moveTo>
                  <a:cubicBezTo>
                    <a:pt x="4494" y="0"/>
                    <a:pt x="0" y="4563"/>
                    <a:pt x="0" y="10093"/>
                  </a:cubicBezTo>
                  <a:cubicBezTo>
                    <a:pt x="0" y="15658"/>
                    <a:pt x="4528" y="20152"/>
                    <a:pt x="10059" y="20152"/>
                  </a:cubicBezTo>
                  <a:cubicBezTo>
                    <a:pt x="15624" y="20152"/>
                    <a:pt x="20117" y="15658"/>
                    <a:pt x="20117" y="10093"/>
                  </a:cubicBezTo>
                  <a:cubicBezTo>
                    <a:pt x="20117" y="4494"/>
                    <a:pt x="15589" y="0"/>
                    <a:pt x="1005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34"/>
            <p:cNvSpPr/>
            <p:nvPr/>
          </p:nvSpPr>
          <p:spPr>
            <a:xfrm>
              <a:off x="7355300" y="3662050"/>
              <a:ext cx="1179606" cy="1183126"/>
            </a:xfrm>
            <a:custGeom>
              <a:rect b="b" l="l" r="r" t="t"/>
              <a:pathLst>
                <a:path extrusionOk="0" h="23194" w="23125">
                  <a:moveTo>
                    <a:pt x="11528" y="7193"/>
                  </a:moveTo>
                  <a:cubicBezTo>
                    <a:pt x="11782" y="7193"/>
                    <a:pt x="12042" y="7215"/>
                    <a:pt x="12306" y="7259"/>
                  </a:cubicBezTo>
                  <a:cubicBezTo>
                    <a:pt x="14172" y="7535"/>
                    <a:pt x="15693" y="9056"/>
                    <a:pt x="15969" y="10923"/>
                  </a:cubicBezTo>
                  <a:cubicBezTo>
                    <a:pt x="16444" y="13707"/>
                    <a:pt x="14283" y="16173"/>
                    <a:pt x="11555" y="16173"/>
                  </a:cubicBezTo>
                  <a:cubicBezTo>
                    <a:pt x="11302" y="16173"/>
                    <a:pt x="11045" y="16151"/>
                    <a:pt x="10785" y="16108"/>
                  </a:cubicBezTo>
                  <a:cubicBezTo>
                    <a:pt x="8953" y="15796"/>
                    <a:pt x="7432" y="14276"/>
                    <a:pt x="7121" y="12444"/>
                  </a:cubicBezTo>
                  <a:cubicBezTo>
                    <a:pt x="6647" y="9631"/>
                    <a:pt x="8803" y="7193"/>
                    <a:pt x="11528" y="7193"/>
                  </a:cubicBezTo>
                  <a:close/>
                  <a:moveTo>
                    <a:pt x="10888" y="0"/>
                  </a:moveTo>
                  <a:cubicBezTo>
                    <a:pt x="10404" y="0"/>
                    <a:pt x="9990" y="242"/>
                    <a:pt x="9817" y="692"/>
                  </a:cubicBezTo>
                  <a:lnTo>
                    <a:pt x="9126" y="2178"/>
                  </a:lnTo>
                  <a:cubicBezTo>
                    <a:pt x="9056" y="2178"/>
                    <a:pt x="9022" y="2212"/>
                    <a:pt x="8953" y="2212"/>
                  </a:cubicBezTo>
                  <a:lnTo>
                    <a:pt x="7639" y="1383"/>
                  </a:lnTo>
                  <a:cubicBezTo>
                    <a:pt x="7430" y="1231"/>
                    <a:pt x="7179" y="1152"/>
                    <a:pt x="6933" y="1152"/>
                  </a:cubicBezTo>
                  <a:cubicBezTo>
                    <a:pt x="6731" y="1152"/>
                    <a:pt x="6532" y="1205"/>
                    <a:pt x="6360" y="1314"/>
                  </a:cubicBezTo>
                  <a:lnTo>
                    <a:pt x="5773" y="1659"/>
                  </a:lnTo>
                  <a:lnTo>
                    <a:pt x="5220" y="2005"/>
                  </a:lnTo>
                  <a:cubicBezTo>
                    <a:pt x="4840" y="2247"/>
                    <a:pt x="4563" y="2696"/>
                    <a:pt x="4632" y="3180"/>
                  </a:cubicBezTo>
                  <a:lnTo>
                    <a:pt x="4805" y="4770"/>
                  </a:lnTo>
                  <a:lnTo>
                    <a:pt x="4632" y="4943"/>
                  </a:lnTo>
                  <a:lnTo>
                    <a:pt x="3077" y="4770"/>
                  </a:lnTo>
                  <a:cubicBezTo>
                    <a:pt x="3042" y="4768"/>
                    <a:pt x="3008" y="4767"/>
                    <a:pt x="2974" y="4767"/>
                  </a:cubicBezTo>
                  <a:cubicBezTo>
                    <a:pt x="2530" y="4767"/>
                    <a:pt x="2126" y="4975"/>
                    <a:pt x="1901" y="5392"/>
                  </a:cubicBezTo>
                  <a:lnTo>
                    <a:pt x="1556" y="5945"/>
                  </a:lnTo>
                  <a:lnTo>
                    <a:pt x="1210" y="6498"/>
                  </a:lnTo>
                  <a:cubicBezTo>
                    <a:pt x="1003" y="6913"/>
                    <a:pt x="1003" y="7432"/>
                    <a:pt x="1245" y="7812"/>
                  </a:cubicBezTo>
                  <a:lnTo>
                    <a:pt x="2109" y="9022"/>
                  </a:lnTo>
                  <a:cubicBezTo>
                    <a:pt x="2074" y="9160"/>
                    <a:pt x="2074" y="9229"/>
                    <a:pt x="2040" y="9367"/>
                  </a:cubicBezTo>
                  <a:lnTo>
                    <a:pt x="692" y="9955"/>
                  </a:lnTo>
                  <a:cubicBezTo>
                    <a:pt x="242" y="10128"/>
                    <a:pt x="0" y="10577"/>
                    <a:pt x="0" y="11061"/>
                  </a:cubicBezTo>
                  <a:lnTo>
                    <a:pt x="0" y="11683"/>
                  </a:lnTo>
                  <a:lnTo>
                    <a:pt x="0" y="12340"/>
                  </a:lnTo>
                  <a:cubicBezTo>
                    <a:pt x="0" y="12824"/>
                    <a:pt x="242" y="13239"/>
                    <a:pt x="692" y="13411"/>
                  </a:cubicBezTo>
                  <a:lnTo>
                    <a:pt x="1971" y="14034"/>
                  </a:lnTo>
                  <a:cubicBezTo>
                    <a:pt x="2040" y="14206"/>
                    <a:pt x="2074" y="14276"/>
                    <a:pt x="2109" y="14448"/>
                  </a:cubicBezTo>
                  <a:lnTo>
                    <a:pt x="1279" y="15589"/>
                  </a:lnTo>
                  <a:cubicBezTo>
                    <a:pt x="1037" y="15969"/>
                    <a:pt x="1003" y="16488"/>
                    <a:pt x="1245" y="16868"/>
                  </a:cubicBezTo>
                  <a:lnTo>
                    <a:pt x="1590" y="17456"/>
                  </a:lnTo>
                  <a:lnTo>
                    <a:pt x="1901" y="18009"/>
                  </a:lnTo>
                  <a:cubicBezTo>
                    <a:pt x="2087" y="18349"/>
                    <a:pt x="2495" y="18607"/>
                    <a:pt x="2926" y="18607"/>
                  </a:cubicBezTo>
                  <a:cubicBezTo>
                    <a:pt x="2976" y="18607"/>
                    <a:pt x="3026" y="18603"/>
                    <a:pt x="3077" y="18596"/>
                  </a:cubicBezTo>
                  <a:lnTo>
                    <a:pt x="4459" y="18493"/>
                  </a:lnTo>
                  <a:lnTo>
                    <a:pt x="4805" y="18838"/>
                  </a:lnTo>
                  <a:lnTo>
                    <a:pt x="4667" y="20152"/>
                  </a:lnTo>
                  <a:cubicBezTo>
                    <a:pt x="4632" y="20636"/>
                    <a:pt x="4840" y="21085"/>
                    <a:pt x="5254" y="21327"/>
                  </a:cubicBezTo>
                  <a:lnTo>
                    <a:pt x="5842" y="21673"/>
                  </a:lnTo>
                  <a:lnTo>
                    <a:pt x="6395" y="22018"/>
                  </a:lnTo>
                  <a:cubicBezTo>
                    <a:pt x="6578" y="22118"/>
                    <a:pt x="6792" y="22170"/>
                    <a:pt x="7008" y="22170"/>
                  </a:cubicBezTo>
                  <a:cubicBezTo>
                    <a:pt x="7242" y="22170"/>
                    <a:pt x="7476" y="22109"/>
                    <a:pt x="7674" y="21984"/>
                  </a:cubicBezTo>
                  <a:lnTo>
                    <a:pt x="8814" y="21154"/>
                  </a:lnTo>
                  <a:lnTo>
                    <a:pt x="9333" y="21292"/>
                  </a:lnTo>
                  <a:lnTo>
                    <a:pt x="9886" y="22502"/>
                  </a:lnTo>
                  <a:cubicBezTo>
                    <a:pt x="10059" y="22917"/>
                    <a:pt x="10508" y="23193"/>
                    <a:pt x="10958" y="23193"/>
                  </a:cubicBezTo>
                  <a:lnTo>
                    <a:pt x="12271" y="23193"/>
                  </a:lnTo>
                  <a:cubicBezTo>
                    <a:pt x="12755" y="23193"/>
                    <a:pt x="13170" y="22917"/>
                    <a:pt x="13343" y="22502"/>
                  </a:cubicBezTo>
                  <a:lnTo>
                    <a:pt x="13896" y="21189"/>
                  </a:lnTo>
                  <a:cubicBezTo>
                    <a:pt x="14068" y="21154"/>
                    <a:pt x="14207" y="21119"/>
                    <a:pt x="14379" y="21085"/>
                  </a:cubicBezTo>
                  <a:lnTo>
                    <a:pt x="15520" y="21880"/>
                  </a:lnTo>
                  <a:cubicBezTo>
                    <a:pt x="15729" y="22032"/>
                    <a:pt x="15980" y="22111"/>
                    <a:pt x="16227" y="22111"/>
                  </a:cubicBezTo>
                  <a:cubicBezTo>
                    <a:pt x="16429" y="22111"/>
                    <a:pt x="16628" y="22058"/>
                    <a:pt x="16799" y="21949"/>
                  </a:cubicBezTo>
                  <a:lnTo>
                    <a:pt x="17352" y="21603"/>
                  </a:lnTo>
                  <a:lnTo>
                    <a:pt x="17905" y="21258"/>
                  </a:lnTo>
                  <a:cubicBezTo>
                    <a:pt x="18320" y="21016"/>
                    <a:pt x="18562" y="20566"/>
                    <a:pt x="18527" y="20083"/>
                  </a:cubicBezTo>
                  <a:lnTo>
                    <a:pt x="18389" y="18596"/>
                  </a:lnTo>
                  <a:lnTo>
                    <a:pt x="18666" y="18354"/>
                  </a:lnTo>
                  <a:lnTo>
                    <a:pt x="20083" y="18493"/>
                  </a:lnTo>
                  <a:cubicBezTo>
                    <a:pt x="20117" y="18495"/>
                    <a:pt x="20152" y="18496"/>
                    <a:pt x="20185" y="18496"/>
                  </a:cubicBezTo>
                  <a:cubicBezTo>
                    <a:pt x="20625" y="18496"/>
                    <a:pt x="21001" y="18288"/>
                    <a:pt x="21258" y="17870"/>
                  </a:cubicBezTo>
                  <a:lnTo>
                    <a:pt x="21604" y="17317"/>
                  </a:lnTo>
                  <a:lnTo>
                    <a:pt x="21915" y="16764"/>
                  </a:lnTo>
                  <a:cubicBezTo>
                    <a:pt x="22122" y="16350"/>
                    <a:pt x="22122" y="15831"/>
                    <a:pt x="21846" y="15451"/>
                  </a:cubicBezTo>
                  <a:lnTo>
                    <a:pt x="20947" y="14206"/>
                  </a:lnTo>
                  <a:cubicBezTo>
                    <a:pt x="20981" y="14068"/>
                    <a:pt x="20981" y="14034"/>
                    <a:pt x="21051" y="13930"/>
                  </a:cubicBezTo>
                  <a:lnTo>
                    <a:pt x="22433" y="13308"/>
                  </a:lnTo>
                  <a:cubicBezTo>
                    <a:pt x="22848" y="13135"/>
                    <a:pt x="23124" y="12686"/>
                    <a:pt x="23124" y="12202"/>
                  </a:cubicBezTo>
                  <a:lnTo>
                    <a:pt x="23124" y="11580"/>
                  </a:lnTo>
                  <a:lnTo>
                    <a:pt x="23124" y="10888"/>
                  </a:lnTo>
                  <a:cubicBezTo>
                    <a:pt x="23124" y="10404"/>
                    <a:pt x="22848" y="9955"/>
                    <a:pt x="22433" y="9782"/>
                  </a:cubicBezTo>
                  <a:lnTo>
                    <a:pt x="20912" y="9091"/>
                  </a:lnTo>
                  <a:cubicBezTo>
                    <a:pt x="20912" y="9022"/>
                    <a:pt x="20878" y="9022"/>
                    <a:pt x="20878" y="8918"/>
                  </a:cubicBezTo>
                  <a:lnTo>
                    <a:pt x="21811" y="7639"/>
                  </a:lnTo>
                  <a:cubicBezTo>
                    <a:pt x="22088" y="7259"/>
                    <a:pt x="22122" y="6740"/>
                    <a:pt x="21846" y="6326"/>
                  </a:cubicBezTo>
                  <a:lnTo>
                    <a:pt x="21500" y="5773"/>
                  </a:lnTo>
                  <a:lnTo>
                    <a:pt x="21154" y="5220"/>
                  </a:lnTo>
                  <a:cubicBezTo>
                    <a:pt x="20960" y="4831"/>
                    <a:pt x="20523" y="4594"/>
                    <a:pt x="20099" y="4594"/>
                  </a:cubicBezTo>
                  <a:cubicBezTo>
                    <a:pt x="20071" y="4594"/>
                    <a:pt x="20042" y="4595"/>
                    <a:pt x="20014" y="4597"/>
                  </a:cubicBezTo>
                  <a:lnTo>
                    <a:pt x="18320" y="4770"/>
                  </a:lnTo>
                  <a:lnTo>
                    <a:pt x="18216" y="4701"/>
                  </a:lnTo>
                  <a:lnTo>
                    <a:pt x="18389" y="3042"/>
                  </a:lnTo>
                  <a:cubicBezTo>
                    <a:pt x="18458" y="2593"/>
                    <a:pt x="18216" y="2143"/>
                    <a:pt x="17801" y="1867"/>
                  </a:cubicBezTo>
                  <a:lnTo>
                    <a:pt x="17248" y="1556"/>
                  </a:lnTo>
                  <a:lnTo>
                    <a:pt x="16661" y="1210"/>
                  </a:lnTo>
                  <a:cubicBezTo>
                    <a:pt x="16477" y="1093"/>
                    <a:pt x="16261" y="1033"/>
                    <a:pt x="16044" y="1033"/>
                  </a:cubicBezTo>
                  <a:cubicBezTo>
                    <a:pt x="15812" y="1033"/>
                    <a:pt x="15578" y="1102"/>
                    <a:pt x="15382" y="1245"/>
                  </a:cubicBezTo>
                  <a:lnTo>
                    <a:pt x="13999" y="2212"/>
                  </a:lnTo>
                  <a:cubicBezTo>
                    <a:pt x="13965" y="2212"/>
                    <a:pt x="13965" y="2212"/>
                    <a:pt x="13896" y="2178"/>
                  </a:cubicBezTo>
                  <a:lnTo>
                    <a:pt x="13204" y="692"/>
                  </a:lnTo>
                  <a:cubicBezTo>
                    <a:pt x="13031" y="242"/>
                    <a:pt x="12617" y="0"/>
                    <a:pt x="1213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34"/>
            <p:cNvSpPr/>
            <p:nvPr/>
          </p:nvSpPr>
          <p:spPr>
            <a:xfrm>
              <a:off x="7552758" y="3868333"/>
              <a:ext cx="781167" cy="781116"/>
            </a:xfrm>
            <a:custGeom>
              <a:rect b="b" l="l" r="r" t="t"/>
              <a:pathLst>
                <a:path extrusionOk="0" h="15313" w="15314">
                  <a:moveTo>
                    <a:pt x="7674" y="830"/>
                  </a:moveTo>
                  <a:cubicBezTo>
                    <a:pt x="11407" y="830"/>
                    <a:pt x="14483" y="3872"/>
                    <a:pt x="14483" y="7639"/>
                  </a:cubicBezTo>
                  <a:cubicBezTo>
                    <a:pt x="14483" y="11407"/>
                    <a:pt x="11407" y="14483"/>
                    <a:pt x="7674" y="14483"/>
                  </a:cubicBezTo>
                  <a:cubicBezTo>
                    <a:pt x="3907" y="14483"/>
                    <a:pt x="830" y="11407"/>
                    <a:pt x="830" y="7639"/>
                  </a:cubicBezTo>
                  <a:cubicBezTo>
                    <a:pt x="830" y="3872"/>
                    <a:pt x="3907" y="830"/>
                    <a:pt x="7674" y="830"/>
                  </a:cubicBezTo>
                  <a:close/>
                  <a:moveTo>
                    <a:pt x="7674" y="0"/>
                  </a:moveTo>
                  <a:cubicBezTo>
                    <a:pt x="3423" y="0"/>
                    <a:pt x="1" y="3422"/>
                    <a:pt x="1" y="7639"/>
                  </a:cubicBezTo>
                  <a:cubicBezTo>
                    <a:pt x="1" y="11891"/>
                    <a:pt x="3423" y="15313"/>
                    <a:pt x="7674" y="15313"/>
                  </a:cubicBezTo>
                  <a:cubicBezTo>
                    <a:pt x="11891" y="15313"/>
                    <a:pt x="15313" y="11856"/>
                    <a:pt x="15313" y="7639"/>
                  </a:cubicBezTo>
                  <a:cubicBezTo>
                    <a:pt x="15313" y="3422"/>
                    <a:pt x="11891" y="0"/>
                    <a:pt x="767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24" name="Google Shape;524;p34"/>
          <p:cNvGrpSpPr/>
          <p:nvPr/>
        </p:nvGrpSpPr>
        <p:grpSpPr>
          <a:xfrm>
            <a:off x="7201896" y="-457200"/>
            <a:ext cx="2475510" cy="2262186"/>
            <a:chOff x="7355300" y="3662050"/>
            <a:chExt cx="2475510" cy="2262186"/>
          </a:xfrm>
        </p:grpSpPr>
        <p:sp>
          <p:nvSpPr>
            <p:cNvPr id="525" name="Google Shape;525;p34"/>
            <p:cNvSpPr/>
            <p:nvPr/>
          </p:nvSpPr>
          <p:spPr>
            <a:xfrm>
              <a:off x="8284492" y="4386693"/>
              <a:ext cx="1546317" cy="1537543"/>
            </a:xfrm>
            <a:custGeom>
              <a:rect b="b" l="l" r="r" t="t"/>
              <a:pathLst>
                <a:path extrusionOk="0" h="30142" w="30314">
                  <a:moveTo>
                    <a:pt x="14935" y="9279"/>
                  </a:moveTo>
                  <a:cubicBezTo>
                    <a:pt x="15274" y="9279"/>
                    <a:pt x="15619" y="9308"/>
                    <a:pt x="15969" y="9368"/>
                  </a:cubicBezTo>
                  <a:cubicBezTo>
                    <a:pt x="18423" y="9817"/>
                    <a:pt x="20394" y="11787"/>
                    <a:pt x="20808" y="14207"/>
                  </a:cubicBezTo>
                  <a:cubicBezTo>
                    <a:pt x="21377" y="17933"/>
                    <a:pt x="18542" y="21139"/>
                    <a:pt x="14990" y="21139"/>
                  </a:cubicBezTo>
                  <a:cubicBezTo>
                    <a:pt x="14654" y="21139"/>
                    <a:pt x="14311" y="21110"/>
                    <a:pt x="13965" y="21051"/>
                  </a:cubicBezTo>
                  <a:cubicBezTo>
                    <a:pt x="11510" y="20636"/>
                    <a:pt x="9506" y="18666"/>
                    <a:pt x="9125" y="16211"/>
                  </a:cubicBezTo>
                  <a:cubicBezTo>
                    <a:pt x="8525" y="12486"/>
                    <a:pt x="11358" y="9279"/>
                    <a:pt x="14935" y="9279"/>
                  </a:cubicBezTo>
                  <a:close/>
                  <a:moveTo>
                    <a:pt x="14172" y="0"/>
                  </a:moveTo>
                  <a:cubicBezTo>
                    <a:pt x="13584" y="0"/>
                    <a:pt x="12997" y="346"/>
                    <a:pt x="12755" y="899"/>
                  </a:cubicBezTo>
                  <a:lnTo>
                    <a:pt x="11856" y="2904"/>
                  </a:lnTo>
                  <a:cubicBezTo>
                    <a:pt x="11752" y="2939"/>
                    <a:pt x="11718" y="2939"/>
                    <a:pt x="11649" y="2939"/>
                  </a:cubicBezTo>
                  <a:lnTo>
                    <a:pt x="9920" y="1694"/>
                  </a:lnTo>
                  <a:cubicBezTo>
                    <a:pt x="9616" y="1485"/>
                    <a:pt x="9291" y="1380"/>
                    <a:pt x="8974" y="1380"/>
                  </a:cubicBezTo>
                  <a:cubicBezTo>
                    <a:pt x="8714" y="1380"/>
                    <a:pt x="8460" y="1450"/>
                    <a:pt x="8227" y="1590"/>
                  </a:cubicBezTo>
                  <a:lnTo>
                    <a:pt x="7466" y="2040"/>
                  </a:lnTo>
                  <a:lnTo>
                    <a:pt x="6740" y="2455"/>
                  </a:lnTo>
                  <a:cubicBezTo>
                    <a:pt x="6222" y="2766"/>
                    <a:pt x="5911" y="3353"/>
                    <a:pt x="5980" y="3975"/>
                  </a:cubicBezTo>
                  <a:lnTo>
                    <a:pt x="6187" y="6049"/>
                  </a:lnTo>
                  <a:lnTo>
                    <a:pt x="5980" y="6257"/>
                  </a:lnTo>
                  <a:lnTo>
                    <a:pt x="3941" y="6049"/>
                  </a:lnTo>
                  <a:cubicBezTo>
                    <a:pt x="3906" y="6047"/>
                    <a:pt x="3871" y="6046"/>
                    <a:pt x="3837" y="6046"/>
                  </a:cubicBezTo>
                  <a:cubicBezTo>
                    <a:pt x="3254" y="6046"/>
                    <a:pt x="2713" y="6320"/>
                    <a:pt x="2420" y="6810"/>
                  </a:cubicBezTo>
                  <a:lnTo>
                    <a:pt x="2005" y="7570"/>
                  </a:lnTo>
                  <a:lnTo>
                    <a:pt x="1556" y="8296"/>
                  </a:lnTo>
                  <a:cubicBezTo>
                    <a:pt x="1245" y="8815"/>
                    <a:pt x="1314" y="9506"/>
                    <a:pt x="1659" y="9990"/>
                  </a:cubicBezTo>
                  <a:lnTo>
                    <a:pt x="2835" y="11580"/>
                  </a:lnTo>
                  <a:cubicBezTo>
                    <a:pt x="2765" y="11753"/>
                    <a:pt x="2731" y="11822"/>
                    <a:pt x="2696" y="12064"/>
                  </a:cubicBezTo>
                  <a:lnTo>
                    <a:pt x="933" y="12824"/>
                  </a:lnTo>
                  <a:cubicBezTo>
                    <a:pt x="346" y="13101"/>
                    <a:pt x="0" y="13654"/>
                    <a:pt x="0" y="14241"/>
                  </a:cubicBezTo>
                  <a:lnTo>
                    <a:pt x="0" y="15105"/>
                  </a:lnTo>
                  <a:lnTo>
                    <a:pt x="0" y="15970"/>
                  </a:lnTo>
                  <a:cubicBezTo>
                    <a:pt x="0" y="16592"/>
                    <a:pt x="346" y="17145"/>
                    <a:pt x="933" y="17421"/>
                  </a:cubicBezTo>
                  <a:lnTo>
                    <a:pt x="2662" y="18182"/>
                  </a:lnTo>
                  <a:cubicBezTo>
                    <a:pt x="2696" y="18389"/>
                    <a:pt x="2731" y="18527"/>
                    <a:pt x="2835" y="18735"/>
                  </a:cubicBezTo>
                  <a:lnTo>
                    <a:pt x="1728" y="20221"/>
                  </a:lnTo>
                  <a:cubicBezTo>
                    <a:pt x="1383" y="20739"/>
                    <a:pt x="1348" y="21396"/>
                    <a:pt x="1659" y="21915"/>
                  </a:cubicBezTo>
                  <a:lnTo>
                    <a:pt x="2074" y="22641"/>
                  </a:lnTo>
                  <a:lnTo>
                    <a:pt x="2523" y="23366"/>
                  </a:lnTo>
                  <a:cubicBezTo>
                    <a:pt x="2819" y="23859"/>
                    <a:pt x="3364" y="24164"/>
                    <a:pt x="3921" y="24164"/>
                  </a:cubicBezTo>
                  <a:cubicBezTo>
                    <a:pt x="3950" y="24164"/>
                    <a:pt x="3980" y="24163"/>
                    <a:pt x="4010" y="24161"/>
                  </a:cubicBezTo>
                  <a:lnTo>
                    <a:pt x="5842" y="23989"/>
                  </a:lnTo>
                  <a:cubicBezTo>
                    <a:pt x="6015" y="24161"/>
                    <a:pt x="6153" y="24334"/>
                    <a:pt x="6326" y="24438"/>
                  </a:cubicBezTo>
                  <a:lnTo>
                    <a:pt x="6153" y="26235"/>
                  </a:lnTo>
                  <a:cubicBezTo>
                    <a:pt x="6118" y="26823"/>
                    <a:pt x="6395" y="27445"/>
                    <a:pt x="6913" y="27722"/>
                  </a:cubicBezTo>
                  <a:lnTo>
                    <a:pt x="7674" y="28171"/>
                  </a:lnTo>
                  <a:lnTo>
                    <a:pt x="8400" y="28586"/>
                  </a:lnTo>
                  <a:cubicBezTo>
                    <a:pt x="8638" y="28729"/>
                    <a:pt x="8914" y="28799"/>
                    <a:pt x="9189" y="28799"/>
                  </a:cubicBezTo>
                  <a:cubicBezTo>
                    <a:pt x="9511" y="28799"/>
                    <a:pt x="9832" y="28703"/>
                    <a:pt x="10093" y="28517"/>
                  </a:cubicBezTo>
                  <a:lnTo>
                    <a:pt x="11545" y="27480"/>
                  </a:lnTo>
                  <a:cubicBezTo>
                    <a:pt x="11752" y="27514"/>
                    <a:pt x="11994" y="27618"/>
                    <a:pt x="12236" y="27652"/>
                  </a:cubicBezTo>
                  <a:lnTo>
                    <a:pt x="12962" y="29242"/>
                  </a:lnTo>
                  <a:cubicBezTo>
                    <a:pt x="13239" y="29796"/>
                    <a:pt x="13792" y="30141"/>
                    <a:pt x="14414" y="30141"/>
                  </a:cubicBezTo>
                  <a:lnTo>
                    <a:pt x="16142" y="30141"/>
                  </a:lnTo>
                  <a:cubicBezTo>
                    <a:pt x="16730" y="30141"/>
                    <a:pt x="17283" y="29796"/>
                    <a:pt x="17559" y="29242"/>
                  </a:cubicBezTo>
                  <a:lnTo>
                    <a:pt x="18320" y="27549"/>
                  </a:lnTo>
                  <a:cubicBezTo>
                    <a:pt x="18562" y="27514"/>
                    <a:pt x="18700" y="27445"/>
                    <a:pt x="18942" y="27376"/>
                  </a:cubicBezTo>
                  <a:lnTo>
                    <a:pt x="20394" y="28413"/>
                  </a:lnTo>
                  <a:cubicBezTo>
                    <a:pt x="20687" y="28608"/>
                    <a:pt x="21024" y="28715"/>
                    <a:pt x="21355" y="28715"/>
                  </a:cubicBezTo>
                  <a:cubicBezTo>
                    <a:pt x="21610" y="28715"/>
                    <a:pt x="21862" y="28652"/>
                    <a:pt x="22087" y="28517"/>
                  </a:cubicBezTo>
                  <a:lnTo>
                    <a:pt x="22813" y="28067"/>
                  </a:lnTo>
                  <a:lnTo>
                    <a:pt x="23574" y="27652"/>
                  </a:lnTo>
                  <a:cubicBezTo>
                    <a:pt x="24092" y="27341"/>
                    <a:pt x="24369" y="26754"/>
                    <a:pt x="24334" y="26132"/>
                  </a:cubicBezTo>
                  <a:lnTo>
                    <a:pt x="24161" y="24196"/>
                  </a:lnTo>
                  <a:lnTo>
                    <a:pt x="24507" y="23850"/>
                  </a:lnTo>
                  <a:lnTo>
                    <a:pt x="26408" y="24023"/>
                  </a:lnTo>
                  <a:cubicBezTo>
                    <a:pt x="26438" y="24025"/>
                    <a:pt x="26467" y="24026"/>
                    <a:pt x="26497" y="24026"/>
                  </a:cubicBezTo>
                  <a:cubicBezTo>
                    <a:pt x="27058" y="24026"/>
                    <a:pt x="27633" y="23720"/>
                    <a:pt x="27929" y="23228"/>
                  </a:cubicBezTo>
                  <a:lnTo>
                    <a:pt x="28344" y="22502"/>
                  </a:lnTo>
                  <a:lnTo>
                    <a:pt x="28793" y="21776"/>
                  </a:lnTo>
                  <a:cubicBezTo>
                    <a:pt x="29070" y="21258"/>
                    <a:pt x="29035" y="20567"/>
                    <a:pt x="28689" y="20083"/>
                  </a:cubicBezTo>
                  <a:lnTo>
                    <a:pt x="27480" y="18389"/>
                  </a:lnTo>
                  <a:cubicBezTo>
                    <a:pt x="27514" y="18285"/>
                    <a:pt x="27514" y="18182"/>
                    <a:pt x="27583" y="18043"/>
                  </a:cubicBezTo>
                  <a:lnTo>
                    <a:pt x="29381" y="17248"/>
                  </a:lnTo>
                  <a:cubicBezTo>
                    <a:pt x="29934" y="16972"/>
                    <a:pt x="30314" y="16419"/>
                    <a:pt x="30314" y="15797"/>
                  </a:cubicBezTo>
                  <a:lnTo>
                    <a:pt x="30314" y="14933"/>
                  </a:lnTo>
                  <a:lnTo>
                    <a:pt x="30314" y="14068"/>
                  </a:lnTo>
                  <a:cubicBezTo>
                    <a:pt x="30314" y="13481"/>
                    <a:pt x="29968" y="12928"/>
                    <a:pt x="29381" y="12651"/>
                  </a:cubicBezTo>
                  <a:lnTo>
                    <a:pt x="27307" y="11822"/>
                  </a:lnTo>
                  <a:cubicBezTo>
                    <a:pt x="27272" y="11753"/>
                    <a:pt x="27272" y="11718"/>
                    <a:pt x="27272" y="11614"/>
                  </a:cubicBezTo>
                  <a:lnTo>
                    <a:pt x="28516" y="9886"/>
                  </a:lnTo>
                  <a:cubicBezTo>
                    <a:pt x="28862" y="9368"/>
                    <a:pt x="28931" y="8711"/>
                    <a:pt x="28620" y="8192"/>
                  </a:cubicBezTo>
                  <a:lnTo>
                    <a:pt x="28171" y="7467"/>
                  </a:lnTo>
                  <a:lnTo>
                    <a:pt x="27756" y="6741"/>
                  </a:lnTo>
                  <a:cubicBezTo>
                    <a:pt x="27461" y="6248"/>
                    <a:pt x="26916" y="5943"/>
                    <a:pt x="26329" y="5943"/>
                  </a:cubicBezTo>
                  <a:cubicBezTo>
                    <a:pt x="26298" y="5943"/>
                    <a:pt x="26267" y="5944"/>
                    <a:pt x="26235" y="5946"/>
                  </a:cubicBezTo>
                  <a:lnTo>
                    <a:pt x="23988" y="6188"/>
                  </a:lnTo>
                  <a:lnTo>
                    <a:pt x="23885" y="6084"/>
                  </a:lnTo>
                  <a:lnTo>
                    <a:pt x="24127" y="3941"/>
                  </a:lnTo>
                  <a:cubicBezTo>
                    <a:pt x="24161" y="3319"/>
                    <a:pt x="23850" y="2731"/>
                    <a:pt x="23332" y="2420"/>
                  </a:cubicBezTo>
                  <a:lnTo>
                    <a:pt x="22606" y="1971"/>
                  </a:lnTo>
                  <a:lnTo>
                    <a:pt x="21880" y="1556"/>
                  </a:lnTo>
                  <a:cubicBezTo>
                    <a:pt x="21641" y="1413"/>
                    <a:pt x="21366" y="1343"/>
                    <a:pt x="21091" y="1343"/>
                  </a:cubicBezTo>
                  <a:cubicBezTo>
                    <a:pt x="20769" y="1343"/>
                    <a:pt x="20447" y="1439"/>
                    <a:pt x="20186" y="1625"/>
                  </a:cubicBezTo>
                  <a:lnTo>
                    <a:pt x="18354" y="2939"/>
                  </a:lnTo>
                  <a:cubicBezTo>
                    <a:pt x="18320" y="2939"/>
                    <a:pt x="18285" y="2904"/>
                    <a:pt x="18251" y="2904"/>
                  </a:cubicBezTo>
                  <a:lnTo>
                    <a:pt x="17317" y="899"/>
                  </a:lnTo>
                  <a:cubicBezTo>
                    <a:pt x="17075" y="346"/>
                    <a:pt x="16522" y="0"/>
                    <a:pt x="1590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34"/>
            <p:cNvSpPr/>
            <p:nvPr/>
          </p:nvSpPr>
          <p:spPr>
            <a:xfrm>
              <a:off x="8534848" y="4647658"/>
              <a:ext cx="1026219" cy="1027954"/>
            </a:xfrm>
            <a:custGeom>
              <a:rect b="b" l="l" r="r" t="t"/>
              <a:pathLst>
                <a:path extrusionOk="0" h="20152" w="20118">
                  <a:moveTo>
                    <a:pt x="10059" y="1141"/>
                  </a:moveTo>
                  <a:cubicBezTo>
                    <a:pt x="15036" y="1141"/>
                    <a:pt x="19046" y="5150"/>
                    <a:pt x="19046" y="10128"/>
                  </a:cubicBezTo>
                  <a:cubicBezTo>
                    <a:pt x="19046" y="15105"/>
                    <a:pt x="15036" y="19115"/>
                    <a:pt x="10059" y="19115"/>
                  </a:cubicBezTo>
                  <a:cubicBezTo>
                    <a:pt x="5082" y="19115"/>
                    <a:pt x="1072" y="15105"/>
                    <a:pt x="1072" y="10128"/>
                  </a:cubicBezTo>
                  <a:cubicBezTo>
                    <a:pt x="1072" y="5150"/>
                    <a:pt x="5082" y="1141"/>
                    <a:pt x="10059" y="1141"/>
                  </a:cubicBezTo>
                  <a:close/>
                  <a:moveTo>
                    <a:pt x="10059" y="0"/>
                  </a:moveTo>
                  <a:cubicBezTo>
                    <a:pt x="4494" y="0"/>
                    <a:pt x="0" y="4563"/>
                    <a:pt x="0" y="10093"/>
                  </a:cubicBezTo>
                  <a:cubicBezTo>
                    <a:pt x="0" y="15658"/>
                    <a:pt x="4528" y="20152"/>
                    <a:pt x="10059" y="20152"/>
                  </a:cubicBezTo>
                  <a:cubicBezTo>
                    <a:pt x="15624" y="20152"/>
                    <a:pt x="20117" y="15658"/>
                    <a:pt x="20117" y="10093"/>
                  </a:cubicBezTo>
                  <a:cubicBezTo>
                    <a:pt x="20117" y="4494"/>
                    <a:pt x="15589" y="0"/>
                    <a:pt x="1005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34"/>
            <p:cNvSpPr/>
            <p:nvPr/>
          </p:nvSpPr>
          <p:spPr>
            <a:xfrm>
              <a:off x="7355300" y="3662050"/>
              <a:ext cx="1179606" cy="1183126"/>
            </a:xfrm>
            <a:custGeom>
              <a:rect b="b" l="l" r="r" t="t"/>
              <a:pathLst>
                <a:path extrusionOk="0" h="23194" w="23125">
                  <a:moveTo>
                    <a:pt x="11528" y="7193"/>
                  </a:moveTo>
                  <a:cubicBezTo>
                    <a:pt x="11782" y="7193"/>
                    <a:pt x="12042" y="7215"/>
                    <a:pt x="12306" y="7259"/>
                  </a:cubicBezTo>
                  <a:cubicBezTo>
                    <a:pt x="14172" y="7535"/>
                    <a:pt x="15693" y="9056"/>
                    <a:pt x="15969" y="10923"/>
                  </a:cubicBezTo>
                  <a:cubicBezTo>
                    <a:pt x="16444" y="13707"/>
                    <a:pt x="14283" y="16173"/>
                    <a:pt x="11555" y="16173"/>
                  </a:cubicBezTo>
                  <a:cubicBezTo>
                    <a:pt x="11302" y="16173"/>
                    <a:pt x="11045" y="16151"/>
                    <a:pt x="10785" y="16108"/>
                  </a:cubicBezTo>
                  <a:cubicBezTo>
                    <a:pt x="8953" y="15796"/>
                    <a:pt x="7432" y="14276"/>
                    <a:pt x="7121" y="12444"/>
                  </a:cubicBezTo>
                  <a:cubicBezTo>
                    <a:pt x="6647" y="9631"/>
                    <a:pt x="8803" y="7193"/>
                    <a:pt x="11528" y="7193"/>
                  </a:cubicBezTo>
                  <a:close/>
                  <a:moveTo>
                    <a:pt x="10888" y="0"/>
                  </a:moveTo>
                  <a:cubicBezTo>
                    <a:pt x="10404" y="0"/>
                    <a:pt x="9990" y="242"/>
                    <a:pt x="9817" y="692"/>
                  </a:cubicBezTo>
                  <a:lnTo>
                    <a:pt x="9126" y="2178"/>
                  </a:lnTo>
                  <a:cubicBezTo>
                    <a:pt x="9056" y="2178"/>
                    <a:pt x="9022" y="2212"/>
                    <a:pt x="8953" y="2212"/>
                  </a:cubicBezTo>
                  <a:lnTo>
                    <a:pt x="7639" y="1383"/>
                  </a:lnTo>
                  <a:cubicBezTo>
                    <a:pt x="7430" y="1231"/>
                    <a:pt x="7179" y="1152"/>
                    <a:pt x="6933" y="1152"/>
                  </a:cubicBezTo>
                  <a:cubicBezTo>
                    <a:pt x="6731" y="1152"/>
                    <a:pt x="6532" y="1205"/>
                    <a:pt x="6360" y="1314"/>
                  </a:cubicBezTo>
                  <a:lnTo>
                    <a:pt x="5773" y="1659"/>
                  </a:lnTo>
                  <a:lnTo>
                    <a:pt x="5220" y="2005"/>
                  </a:lnTo>
                  <a:cubicBezTo>
                    <a:pt x="4840" y="2247"/>
                    <a:pt x="4563" y="2696"/>
                    <a:pt x="4632" y="3180"/>
                  </a:cubicBezTo>
                  <a:lnTo>
                    <a:pt x="4805" y="4770"/>
                  </a:lnTo>
                  <a:lnTo>
                    <a:pt x="4632" y="4943"/>
                  </a:lnTo>
                  <a:lnTo>
                    <a:pt x="3077" y="4770"/>
                  </a:lnTo>
                  <a:cubicBezTo>
                    <a:pt x="3042" y="4768"/>
                    <a:pt x="3008" y="4767"/>
                    <a:pt x="2974" y="4767"/>
                  </a:cubicBezTo>
                  <a:cubicBezTo>
                    <a:pt x="2530" y="4767"/>
                    <a:pt x="2126" y="4975"/>
                    <a:pt x="1901" y="5392"/>
                  </a:cubicBezTo>
                  <a:lnTo>
                    <a:pt x="1556" y="5945"/>
                  </a:lnTo>
                  <a:lnTo>
                    <a:pt x="1210" y="6498"/>
                  </a:lnTo>
                  <a:cubicBezTo>
                    <a:pt x="1003" y="6913"/>
                    <a:pt x="1003" y="7432"/>
                    <a:pt x="1245" y="7812"/>
                  </a:cubicBezTo>
                  <a:lnTo>
                    <a:pt x="2109" y="9022"/>
                  </a:lnTo>
                  <a:cubicBezTo>
                    <a:pt x="2074" y="9160"/>
                    <a:pt x="2074" y="9229"/>
                    <a:pt x="2040" y="9367"/>
                  </a:cubicBezTo>
                  <a:lnTo>
                    <a:pt x="692" y="9955"/>
                  </a:lnTo>
                  <a:cubicBezTo>
                    <a:pt x="242" y="10128"/>
                    <a:pt x="0" y="10577"/>
                    <a:pt x="0" y="11061"/>
                  </a:cubicBezTo>
                  <a:lnTo>
                    <a:pt x="0" y="11683"/>
                  </a:lnTo>
                  <a:lnTo>
                    <a:pt x="0" y="12340"/>
                  </a:lnTo>
                  <a:cubicBezTo>
                    <a:pt x="0" y="12824"/>
                    <a:pt x="242" y="13239"/>
                    <a:pt x="692" y="13411"/>
                  </a:cubicBezTo>
                  <a:lnTo>
                    <a:pt x="1971" y="14034"/>
                  </a:lnTo>
                  <a:cubicBezTo>
                    <a:pt x="2040" y="14206"/>
                    <a:pt x="2074" y="14276"/>
                    <a:pt x="2109" y="14448"/>
                  </a:cubicBezTo>
                  <a:lnTo>
                    <a:pt x="1279" y="15589"/>
                  </a:lnTo>
                  <a:cubicBezTo>
                    <a:pt x="1037" y="15969"/>
                    <a:pt x="1003" y="16488"/>
                    <a:pt x="1245" y="16868"/>
                  </a:cubicBezTo>
                  <a:lnTo>
                    <a:pt x="1590" y="17456"/>
                  </a:lnTo>
                  <a:lnTo>
                    <a:pt x="1901" y="18009"/>
                  </a:lnTo>
                  <a:cubicBezTo>
                    <a:pt x="2087" y="18349"/>
                    <a:pt x="2495" y="18607"/>
                    <a:pt x="2926" y="18607"/>
                  </a:cubicBezTo>
                  <a:cubicBezTo>
                    <a:pt x="2976" y="18607"/>
                    <a:pt x="3026" y="18603"/>
                    <a:pt x="3077" y="18596"/>
                  </a:cubicBezTo>
                  <a:lnTo>
                    <a:pt x="4459" y="18493"/>
                  </a:lnTo>
                  <a:lnTo>
                    <a:pt x="4805" y="18838"/>
                  </a:lnTo>
                  <a:lnTo>
                    <a:pt x="4667" y="20152"/>
                  </a:lnTo>
                  <a:cubicBezTo>
                    <a:pt x="4632" y="20636"/>
                    <a:pt x="4840" y="21085"/>
                    <a:pt x="5254" y="21327"/>
                  </a:cubicBezTo>
                  <a:lnTo>
                    <a:pt x="5842" y="21673"/>
                  </a:lnTo>
                  <a:lnTo>
                    <a:pt x="6395" y="22018"/>
                  </a:lnTo>
                  <a:cubicBezTo>
                    <a:pt x="6578" y="22118"/>
                    <a:pt x="6792" y="22170"/>
                    <a:pt x="7008" y="22170"/>
                  </a:cubicBezTo>
                  <a:cubicBezTo>
                    <a:pt x="7242" y="22170"/>
                    <a:pt x="7476" y="22109"/>
                    <a:pt x="7674" y="21984"/>
                  </a:cubicBezTo>
                  <a:lnTo>
                    <a:pt x="8814" y="21154"/>
                  </a:lnTo>
                  <a:lnTo>
                    <a:pt x="9333" y="21292"/>
                  </a:lnTo>
                  <a:lnTo>
                    <a:pt x="9886" y="22502"/>
                  </a:lnTo>
                  <a:cubicBezTo>
                    <a:pt x="10059" y="22917"/>
                    <a:pt x="10508" y="23193"/>
                    <a:pt x="10958" y="23193"/>
                  </a:cubicBezTo>
                  <a:lnTo>
                    <a:pt x="12271" y="23193"/>
                  </a:lnTo>
                  <a:cubicBezTo>
                    <a:pt x="12755" y="23193"/>
                    <a:pt x="13170" y="22917"/>
                    <a:pt x="13343" y="22502"/>
                  </a:cubicBezTo>
                  <a:lnTo>
                    <a:pt x="13896" y="21189"/>
                  </a:lnTo>
                  <a:cubicBezTo>
                    <a:pt x="14068" y="21154"/>
                    <a:pt x="14207" y="21119"/>
                    <a:pt x="14379" y="21085"/>
                  </a:cubicBezTo>
                  <a:lnTo>
                    <a:pt x="15520" y="21880"/>
                  </a:lnTo>
                  <a:cubicBezTo>
                    <a:pt x="15729" y="22032"/>
                    <a:pt x="15980" y="22111"/>
                    <a:pt x="16227" y="22111"/>
                  </a:cubicBezTo>
                  <a:cubicBezTo>
                    <a:pt x="16429" y="22111"/>
                    <a:pt x="16628" y="22058"/>
                    <a:pt x="16799" y="21949"/>
                  </a:cubicBezTo>
                  <a:lnTo>
                    <a:pt x="17352" y="21603"/>
                  </a:lnTo>
                  <a:lnTo>
                    <a:pt x="17905" y="21258"/>
                  </a:lnTo>
                  <a:cubicBezTo>
                    <a:pt x="18320" y="21016"/>
                    <a:pt x="18562" y="20566"/>
                    <a:pt x="18527" y="20083"/>
                  </a:cubicBezTo>
                  <a:lnTo>
                    <a:pt x="18389" y="18596"/>
                  </a:lnTo>
                  <a:lnTo>
                    <a:pt x="18666" y="18354"/>
                  </a:lnTo>
                  <a:lnTo>
                    <a:pt x="20083" y="18493"/>
                  </a:lnTo>
                  <a:cubicBezTo>
                    <a:pt x="20117" y="18495"/>
                    <a:pt x="20152" y="18496"/>
                    <a:pt x="20185" y="18496"/>
                  </a:cubicBezTo>
                  <a:cubicBezTo>
                    <a:pt x="20625" y="18496"/>
                    <a:pt x="21001" y="18288"/>
                    <a:pt x="21258" y="17870"/>
                  </a:cubicBezTo>
                  <a:lnTo>
                    <a:pt x="21604" y="17317"/>
                  </a:lnTo>
                  <a:lnTo>
                    <a:pt x="21915" y="16764"/>
                  </a:lnTo>
                  <a:cubicBezTo>
                    <a:pt x="22122" y="16350"/>
                    <a:pt x="22122" y="15831"/>
                    <a:pt x="21846" y="15451"/>
                  </a:cubicBezTo>
                  <a:lnTo>
                    <a:pt x="20947" y="14206"/>
                  </a:lnTo>
                  <a:cubicBezTo>
                    <a:pt x="20981" y="14068"/>
                    <a:pt x="20981" y="14034"/>
                    <a:pt x="21051" y="13930"/>
                  </a:cubicBezTo>
                  <a:lnTo>
                    <a:pt x="22433" y="13308"/>
                  </a:lnTo>
                  <a:cubicBezTo>
                    <a:pt x="22848" y="13135"/>
                    <a:pt x="23124" y="12686"/>
                    <a:pt x="23124" y="12202"/>
                  </a:cubicBezTo>
                  <a:lnTo>
                    <a:pt x="23124" y="11580"/>
                  </a:lnTo>
                  <a:lnTo>
                    <a:pt x="23124" y="10888"/>
                  </a:lnTo>
                  <a:cubicBezTo>
                    <a:pt x="23124" y="10404"/>
                    <a:pt x="22848" y="9955"/>
                    <a:pt x="22433" y="9782"/>
                  </a:cubicBezTo>
                  <a:lnTo>
                    <a:pt x="20912" y="9091"/>
                  </a:lnTo>
                  <a:cubicBezTo>
                    <a:pt x="20912" y="9022"/>
                    <a:pt x="20878" y="9022"/>
                    <a:pt x="20878" y="8918"/>
                  </a:cubicBezTo>
                  <a:lnTo>
                    <a:pt x="21811" y="7639"/>
                  </a:lnTo>
                  <a:cubicBezTo>
                    <a:pt x="22088" y="7259"/>
                    <a:pt x="22122" y="6740"/>
                    <a:pt x="21846" y="6326"/>
                  </a:cubicBezTo>
                  <a:lnTo>
                    <a:pt x="21500" y="5773"/>
                  </a:lnTo>
                  <a:lnTo>
                    <a:pt x="21154" y="5220"/>
                  </a:lnTo>
                  <a:cubicBezTo>
                    <a:pt x="20960" y="4831"/>
                    <a:pt x="20523" y="4594"/>
                    <a:pt x="20099" y="4594"/>
                  </a:cubicBezTo>
                  <a:cubicBezTo>
                    <a:pt x="20071" y="4594"/>
                    <a:pt x="20042" y="4595"/>
                    <a:pt x="20014" y="4597"/>
                  </a:cubicBezTo>
                  <a:lnTo>
                    <a:pt x="18320" y="4770"/>
                  </a:lnTo>
                  <a:lnTo>
                    <a:pt x="18216" y="4701"/>
                  </a:lnTo>
                  <a:lnTo>
                    <a:pt x="18389" y="3042"/>
                  </a:lnTo>
                  <a:cubicBezTo>
                    <a:pt x="18458" y="2593"/>
                    <a:pt x="18216" y="2143"/>
                    <a:pt x="17801" y="1867"/>
                  </a:cubicBezTo>
                  <a:lnTo>
                    <a:pt x="17248" y="1556"/>
                  </a:lnTo>
                  <a:lnTo>
                    <a:pt x="16661" y="1210"/>
                  </a:lnTo>
                  <a:cubicBezTo>
                    <a:pt x="16477" y="1093"/>
                    <a:pt x="16261" y="1033"/>
                    <a:pt x="16044" y="1033"/>
                  </a:cubicBezTo>
                  <a:cubicBezTo>
                    <a:pt x="15812" y="1033"/>
                    <a:pt x="15578" y="1102"/>
                    <a:pt x="15382" y="1245"/>
                  </a:cubicBezTo>
                  <a:lnTo>
                    <a:pt x="13999" y="2212"/>
                  </a:lnTo>
                  <a:cubicBezTo>
                    <a:pt x="13965" y="2212"/>
                    <a:pt x="13965" y="2212"/>
                    <a:pt x="13896" y="2178"/>
                  </a:cubicBezTo>
                  <a:lnTo>
                    <a:pt x="13204" y="692"/>
                  </a:lnTo>
                  <a:cubicBezTo>
                    <a:pt x="13031" y="242"/>
                    <a:pt x="12617" y="0"/>
                    <a:pt x="1213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34"/>
            <p:cNvSpPr/>
            <p:nvPr/>
          </p:nvSpPr>
          <p:spPr>
            <a:xfrm>
              <a:off x="7552758" y="3868333"/>
              <a:ext cx="781167" cy="781116"/>
            </a:xfrm>
            <a:custGeom>
              <a:rect b="b" l="l" r="r" t="t"/>
              <a:pathLst>
                <a:path extrusionOk="0" h="15313" w="15314">
                  <a:moveTo>
                    <a:pt x="7674" y="830"/>
                  </a:moveTo>
                  <a:cubicBezTo>
                    <a:pt x="11407" y="830"/>
                    <a:pt x="14483" y="3872"/>
                    <a:pt x="14483" y="7639"/>
                  </a:cubicBezTo>
                  <a:cubicBezTo>
                    <a:pt x="14483" y="11407"/>
                    <a:pt x="11407" y="14483"/>
                    <a:pt x="7674" y="14483"/>
                  </a:cubicBezTo>
                  <a:cubicBezTo>
                    <a:pt x="3907" y="14483"/>
                    <a:pt x="830" y="11407"/>
                    <a:pt x="830" y="7639"/>
                  </a:cubicBezTo>
                  <a:cubicBezTo>
                    <a:pt x="830" y="3872"/>
                    <a:pt x="3907" y="830"/>
                    <a:pt x="7674" y="830"/>
                  </a:cubicBezTo>
                  <a:close/>
                  <a:moveTo>
                    <a:pt x="7674" y="0"/>
                  </a:moveTo>
                  <a:cubicBezTo>
                    <a:pt x="3423" y="0"/>
                    <a:pt x="1" y="3422"/>
                    <a:pt x="1" y="7639"/>
                  </a:cubicBezTo>
                  <a:cubicBezTo>
                    <a:pt x="1" y="11891"/>
                    <a:pt x="3423" y="15313"/>
                    <a:pt x="7674" y="15313"/>
                  </a:cubicBezTo>
                  <a:cubicBezTo>
                    <a:pt x="11891" y="15313"/>
                    <a:pt x="15313" y="11856"/>
                    <a:pt x="15313" y="7639"/>
                  </a:cubicBezTo>
                  <a:cubicBezTo>
                    <a:pt x="15313" y="3422"/>
                    <a:pt x="11891" y="0"/>
                    <a:pt x="767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8_1">
    <p:spTree>
      <p:nvGrpSpPr>
        <p:cNvPr id="529" name="Shape 529"/>
        <p:cNvGrpSpPr/>
        <p:nvPr/>
      </p:nvGrpSpPr>
      <p:grpSpPr>
        <a:xfrm>
          <a:off x="0" y="0"/>
          <a:ext cx="0" cy="0"/>
          <a:chOff x="0" y="0"/>
          <a:chExt cx="0" cy="0"/>
        </a:xfrm>
      </p:grpSpPr>
      <p:sp>
        <p:nvSpPr>
          <p:cNvPr id="530" name="Google Shape;530;p35"/>
          <p:cNvSpPr/>
          <p:nvPr/>
        </p:nvSpPr>
        <p:spPr>
          <a:xfrm>
            <a:off x="0" y="0"/>
            <a:ext cx="4399424" cy="2341655"/>
          </a:xfrm>
          <a:custGeom>
            <a:rect b="b" l="l" r="r" t="t"/>
            <a:pathLst>
              <a:path extrusionOk="0" h="31856" w="59850">
                <a:moveTo>
                  <a:pt x="1" y="1"/>
                </a:moveTo>
                <a:lnTo>
                  <a:pt x="1" y="61"/>
                </a:lnTo>
                <a:lnTo>
                  <a:pt x="1" y="31855"/>
                </a:lnTo>
                <a:cubicBezTo>
                  <a:pt x="183" y="31855"/>
                  <a:pt x="335" y="31825"/>
                  <a:pt x="517" y="31825"/>
                </a:cubicBezTo>
                <a:cubicBezTo>
                  <a:pt x="10700" y="30852"/>
                  <a:pt x="21035" y="26688"/>
                  <a:pt x="27114" y="18481"/>
                </a:cubicBezTo>
                <a:cubicBezTo>
                  <a:pt x="30184" y="14286"/>
                  <a:pt x="32494" y="8937"/>
                  <a:pt x="37357" y="7113"/>
                </a:cubicBezTo>
                <a:cubicBezTo>
                  <a:pt x="38893" y="6542"/>
                  <a:pt x="40508" y="6409"/>
                  <a:pt x="42151" y="6409"/>
                </a:cubicBezTo>
                <a:cubicBezTo>
                  <a:pt x="43588" y="6409"/>
                  <a:pt x="45046" y="6511"/>
                  <a:pt x="46490" y="6511"/>
                </a:cubicBezTo>
                <a:cubicBezTo>
                  <a:pt x="47086" y="6511"/>
                  <a:pt x="47680" y="6494"/>
                  <a:pt x="48269" y="6444"/>
                </a:cubicBezTo>
                <a:cubicBezTo>
                  <a:pt x="52798" y="6049"/>
                  <a:pt x="57054" y="3587"/>
                  <a:pt x="5985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35"/>
          <p:cNvSpPr/>
          <p:nvPr/>
        </p:nvSpPr>
        <p:spPr>
          <a:xfrm>
            <a:off x="5772293" y="2243243"/>
            <a:ext cx="3371716" cy="2900238"/>
          </a:xfrm>
          <a:custGeom>
            <a:rect b="b" l="l" r="r" t="t"/>
            <a:pathLst>
              <a:path extrusionOk="0" h="39455" w="45869">
                <a:moveTo>
                  <a:pt x="45868" y="1"/>
                </a:moveTo>
                <a:cubicBezTo>
                  <a:pt x="44865" y="1"/>
                  <a:pt x="43832" y="61"/>
                  <a:pt x="42829" y="244"/>
                </a:cubicBezTo>
                <a:cubicBezTo>
                  <a:pt x="35868" y="1217"/>
                  <a:pt x="29546" y="5107"/>
                  <a:pt x="24895" y="10366"/>
                </a:cubicBezTo>
                <a:cubicBezTo>
                  <a:pt x="21825" y="13922"/>
                  <a:pt x="19089" y="18329"/>
                  <a:pt x="14530" y="19575"/>
                </a:cubicBezTo>
                <a:cubicBezTo>
                  <a:pt x="12038" y="20244"/>
                  <a:pt x="9241" y="19819"/>
                  <a:pt x="6962" y="21004"/>
                </a:cubicBezTo>
                <a:cubicBezTo>
                  <a:pt x="4104" y="22463"/>
                  <a:pt x="2858" y="25867"/>
                  <a:pt x="2372" y="29059"/>
                </a:cubicBezTo>
                <a:cubicBezTo>
                  <a:pt x="1916" y="32250"/>
                  <a:pt x="1946" y="35594"/>
                  <a:pt x="548" y="38481"/>
                </a:cubicBezTo>
                <a:cubicBezTo>
                  <a:pt x="396" y="38846"/>
                  <a:pt x="214" y="39120"/>
                  <a:pt x="1" y="39454"/>
                </a:cubicBezTo>
                <a:lnTo>
                  <a:pt x="45868" y="39454"/>
                </a:lnTo>
                <a:lnTo>
                  <a:pt x="45868" y="39363"/>
                </a:lnTo>
                <a:lnTo>
                  <a:pt x="4586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32" name="Google Shape;532;p35"/>
          <p:cNvGrpSpPr/>
          <p:nvPr/>
        </p:nvGrpSpPr>
        <p:grpSpPr>
          <a:xfrm flipH="1" rot="10800000">
            <a:off x="-457200" y="-533400"/>
            <a:ext cx="2475510" cy="2262186"/>
            <a:chOff x="7355300" y="3662050"/>
            <a:chExt cx="2475510" cy="2262186"/>
          </a:xfrm>
        </p:grpSpPr>
        <p:sp>
          <p:nvSpPr>
            <p:cNvPr id="533" name="Google Shape;533;p35"/>
            <p:cNvSpPr/>
            <p:nvPr/>
          </p:nvSpPr>
          <p:spPr>
            <a:xfrm>
              <a:off x="8284492" y="4386693"/>
              <a:ext cx="1546317" cy="1537543"/>
            </a:xfrm>
            <a:custGeom>
              <a:rect b="b" l="l" r="r" t="t"/>
              <a:pathLst>
                <a:path extrusionOk="0" h="30142" w="30314">
                  <a:moveTo>
                    <a:pt x="14935" y="9279"/>
                  </a:moveTo>
                  <a:cubicBezTo>
                    <a:pt x="15274" y="9279"/>
                    <a:pt x="15619" y="9308"/>
                    <a:pt x="15969" y="9368"/>
                  </a:cubicBezTo>
                  <a:cubicBezTo>
                    <a:pt x="18423" y="9817"/>
                    <a:pt x="20394" y="11787"/>
                    <a:pt x="20808" y="14207"/>
                  </a:cubicBezTo>
                  <a:cubicBezTo>
                    <a:pt x="21377" y="17933"/>
                    <a:pt x="18542" y="21139"/>
                    <a:pt x="14990" y="21139"/>
                  </a:cubicBezTo>
                  <a:cubicBezTo>
                    <a:pt x="14654" y="21139"/>
                    <a:pt x="14311" y="21110"/>
                    <a:pt x="13965" y="21051"/>
                  </a:cubicBezTo>
                  <a:cubicBezTo>
                    <a:pt x="11510" y="20636"/>
                    <a:pt x="9506" y="18666"/>
                    <a:pt x="9125" y="16211"/>
                  </a:cubicBezTo>
                  <a:cubicBezTo>
                    <a:pt x="8525" y="12486"/>
                    <a:pt x="11358" y="9279"/>
                    <a:pt x="14935" y="9279"/>
                  </a:cubicBezTo>
                  <a:close/>
                  <a:moveTo>
                    <a:pt x="14172" y="0"/>
                  </a:moveTo>
                  <a:cubicBezTo>
                    <a:pt x="13584" y="0"/>
                    <a:pt x="12997" y="346"/>
                    <a:pt x="12755" y="899"/>
                  </a:cubicBezTo>
                  <a:lnTo>
                    <a:pt x="11856" y="2904"/>
                  </a:lnTo>
                  <a:cubicBezTo>
                    <a:pt x="11752" y="2939"/>
                    <a:pt x="11718" y="2939"/>
                    <a:pt x="11649" y="2939"/>
                  </a:cubicBezTo>
                  <a:lnTo>
                    <a:pt x="9920" y="1694"/>
                  </a:lnTo>
                  <a:cubicBezTo>
                    <a:pt x="9616" y="1485"/>
                    <a:pt x="9291" y="1380"/>
                    <a:pt x="8974" y="1380"/>
                  </a:cubicBezTo>
                  <a:cubicBezTo>
                    <a:pt x="8714" y="1380"/>
                    <a:pt x="8460" y="1450"/>
                    <a:pt x="8227" y="1590"/>
                  </a:cubicBezTo>
                  <a:lnTo>
                    <a:pt x="7466" y="2040"/>
                  </a:lnTo>
                  <a:lnTo>
                    <a:pt x="6740" y="2455"/>
                  </a:lnTo>
                  <a:cubicBezTo>
                    <a:pt x="6222" y="2766"/>
                    <a:pt x="5911" y="3353"/>
                    <a:pt x="5980" y="3975"/>
                  </a:cubicBezTo>
                  <a:lnTo>
                    <a:pt x="6187" y="6049"/>
                  </a:lnTo>
                  <a:lnTo>
                    <a:pt x="5980" y="6257"/>
                  </a:lnTo>
                  <a:lnTo>
                    <a:pt x="3941" y="6049"/>
                  </a:lnTo>
                  <a:cubicBezTo>
                    <a:pt x="3906" y="6047"/>
                    <a:pt x="3871" y="6046"/>
                    <a:pt x="3837" y="6046"/>
                  </a:cubicBezTo>
                  <a:cubicBezTo>
                    <a:pt x="3254" y="6046"/>
                    <a:pt x="2713" y="6320"/>
                    <a:pt x="2420" y="6810"/>
                  </a:cubicBezTo>
                  <a:lnTo>
                    <a:pt x="2005" y="7570"/>
                  </a:lnTo>
                  <a:lnTo>
                    <a:pt x="1556" y="8296"/>
                  </a:lnTo>
                  <a:cubicBezTo>
                    <a:pt x="1245" y="8815"/>
                    <a:pt x="1314" y="9506"/>
                    <a:pt x="1659" y="9990"/>
                  </a:cubicBezTo>
                  <a:lnTo>
                    <a:pt x="2835" y="11580"/>
                  </a:lnTo>
                  <a:cubicBezTo>
                    <a:pt x="2765" y="11753"/>
                    <a:pt x="2731" y="11822"/>
                    <a:pt x="2696" y="12064"/>
                  </a:cubicBezTo>
                  <a:lnTo>
                    <a:pt x="933" y="12824"/>
                  </a:lnTo>
                  <a:cubicBezTo>
                    <a:pt x="346" y="13101"/>
                    <a:pt x="0" y="13654"/>
                    <a:pt x="0" y="14241"/>
                  </a:cubicBezTo>
                  <a:lnTo>
                    <a:pt x="0" y="15105"/>
                  </a:lnTo>
                  <a:lnTo>
                    <a:pt x="0" y="15970"/>
                  </a:lnTo>
                  <a:cubicBezTo>
                    <a:pt x="0" y="16592"/>
                    <a:pt x="346" y="17145"/>
                    <a:pt x="933" y="17421"/>
                  </a:cubicBezTo>
                  <a:lnTo>
                    <a:pt x="2662" y="18182"/>
                  </a:lnTo>
                  <a:cubicBezTo>
                    <a:pt x="2696" y="18389"/>
                    <a:pt x="2731" y="18527"/>
                    <a:pt x="2835" y="18735"/>
                  </a:cubicBezTo>
                  <a:lnTo>
                    <a:pt x="1728" y="20221"/>
                  </a:lnTo>
                  <a:cubicBezTo>
                    <a:pt x="1383" y="20739"/>
                    <a:pt x="1348" y="21396"/>
                    <a:pt x="1659" y="21915"/>
                  </a:cubicBezTo>
                  <a:lnTo>
                    <a:pt x="2074" y="22641"/>
                  </a:lnTo>
                  <a:lnTo>
                    <a:pt x="2523" y="23366"/>
                  </a:lnTo>
                  <a:cubicBezTo>
                    <a:pt x="2819" y="23859"/>
                    <a:pt x="3364" y="24164"/>
                    <a:pt x="3921" y="24164"/>
                  </a:cubicBezTo>
                  <a:cubicBezTo>
                    <a:pt x="3950" y="24164"/>
                    <a:pt x="3980" y="24163"/>
                    <a:pt x="4010" y="24161"/>
                  </a:cubicBezTo>
                  <a:lnTo>
                    <a:pt x="5842" y="23989"/>
                  </a:lnTo>
                  <a:cubicBezTo>
                    <a:pt x="6015" y="24161"/>
                    <a:pt x="6153" y="24334"/>
                    <a:pt x="6326" y="24438"/>
                  </a:cubicBezTo>
                  <a:lnTo>
                    <a:pt x="6153" y="26235"/>
                  </a:lnTo>
                  <a:cubicBezTo>
                    <a:pt x="6118" y="26823"/>
                    <a:pt x="6395" y="27445"/>
                    <a:pt x="6913" y="27722"/>
                  </a:cubicBezTo>
                  <a:lnTo>
                    <a:pt x="7674" y="28171"/>
                  </a:lnTo>
                  <a:lnTo>
                    <a:pt x="8400" y="28586"/>
                  </a:lnTo>
                  <a:cubicBezTo>
                    <a:pt x="8638" y="28729"/>
                    <a:pt x="8914" y="28799"/>
                    <a:pt x="9189" y="28799"/>
                  </a:cubicBezTo>
                  <a:cubicBezTo>
                    <a:pt x="9511" y="28799"/>
                    <a:pt x="9832" y="28703"/>
                    <a:pt x="10093" y="28517"/>
                  </a:cubicBezTo>
                  <a:lnTo>
                    <a:pt x="11545" y="27480"/>
                  </a:lnTo>
                  <a:cubicBezTo>
                    <a:pt x="11752" y="27514"/>
                    <a:pt x="11994" y="27618"/>
                    <a:pt x="12236" y="27652"/>
                  </a:cubicBezTo>
                  <a:lnTo>
                    <a:pt x="12962" y="29242"/>
                  </a:lnTo>
                  <a:cubicBezTo>
                    <a:pt x="13239" y="29796"/>
                    <a:pt x="13792" y="30141"/>
                    <a:pt x="14414" y="30141"/>
                  </a:cubicBezTo>
                  <a:lnTo>
                    <a:pt x="16142" y="30141"/>
                  </a:lnTo>
                  <a:cubicBezTo>
                    <a:pt x="16730" y="30141"/>
                    <a:pt x="17283" y="29796"/>
                    <a:pt x="17559" y="29242"/>
                  </a:cubicBezTo>
                  <a:lnTo>
                    <a:pt x="18320" y="27549"/>
                  </a:lnTo>
                  <a:cubicBezTo>
                    <a:pt x="18562" y="27514"/>
                    <a:pt x="18700" y="27445"/>
                    <a:pt x="18942" y="27376"/>
                  </a:cubicBezTo>
                  <a:lnTo>
                    <a:pt x="20394" y="28413"/>
                  </a:lnTo>
                  <a:cubicBezTo>
                    <a:pt x="20687" y="28608"/>
                    <a:pt x="21024" y="28715"/>
                    <a:pt x="21355" y="28715"/>
                  </a:cubicBezTo>
                  <a:cubicBezTo>
                    <a:pt x="21610" y="28715"/>
                    <a:pt x="21862" y="28652"/>
                    <a:pt x="22087" y="28517"/>
                  </a:cubicBezTo>
                  <a:lnTo>
                    <a:pt x="22813" y="28067"/>
                  </a:lnTo>
                  <a:lnTo>
                    <a:pt x="23574" y="27652"/>
                  </a:lnTo>
                  <a:cubicBezTo>
                    <a:pt x="24092" y="27341"/>
                    <a:pt x="24369" y="26754"/>
                    <a:pt x="24334" y="26132"/>
                  </a:cubicBezTo>
                  <a:lnTo>
                    <a:pt x="24161" y="24196"/>
                  </a:lnTo>
                  <a:lnTo>
                    <a:pt x="24507" y="23850"/>
                  </a:lnTo>
                  <a:lnTo>
                    <a:pt x="26408" y="24023"/>
                  </a:lnTo>
                  <a:cubicBezTo>
                    <a:pt x="26438" y="24025"/>
                    <a:pt x="26467" y="24026"/>
                    <a:pt x="26497" y="24026"/>
                  </a:cubicBezTo>
                  <a:cubicBezTo>
                    <a:pt x="27058" y="24026"/>
                    <a:pt x="27633" y="23720"/>
                    <a:pt x="27929" y="23228"/>
                  </a:cubicBezTo>
                  <a:lnTo>
                    <a:pt x="28344" y="22502"/>
                  </a:lnTo>
                  <a:lnTo>
                    <a:pt x="28793" y="21776"/>
                  </a:lnTo>
                  <a:cubicBezTo>
                    <a:pt x="29070" y="21258"/>
                    <a:pt x="29035" y="20567"/>
                    <a:pt x="28689" y="20083"/>
                  </a:cubicBezTo>
                  <a:lnTo>
                    <a:pt x="27480" y="18389"/>
                  </a:lnTo>
                  <a:cubicBezTo>
                    <a:pt x="27514" y="18285"/>
                    <a:pt x="27514" y="18182"/>
                    <a:pt x="27583" y="18043"/>
                  </a:cubicBezTo>
                  <a:lnTo>
                    <a:pt x="29381" y="17248"/>
                  </a:lnTo>
                  <a:cubicBezTo>
                    <a:pt x="29934" y="16972"/>
                    <a:pt x="30314" y="16419"/>
                    <a:pt x="30314" y="15797"/>
                  </a:cubicBezTo>
                  <a:lnTo>
                    <a:pt x="30314" y="14933"/>
                  </a:lnTo>
                  <a:lnTo>
                    <a:pt x="30314" y="14068"/>
                  </a:lnTo>
                  <a:cubicBezTo>
                    <a:pt x="30314" y="13481"/>
                    <a:pt x="29968" y="12928"/>
                    <a:pt x="29381" y="12651"/>
                  </a:cubicBezTo>
                  <a:lnTo>
                    <a:pt x="27307" y="11822"/>
                  </a:lnTo>
                  <a:cubicBezTo>
                    <a:pt x="27272" y="11753"/>
                    <a:pt x="27272" y="11718"/>
                    <a:pt x="27272" y="11614"/>
                  </a:cubicBezTo>
                  <a:lnTo>
                    <a:pt x="28516" y="9886"/>
                  </a:lnTo>
                  <a:cubicBezTo>
                    <a:pt x="28862" y="9368"/>
                    <a:pt x="28931" y="8711"/>
                    <a:pt x="28620" y="8192"/>
                  </a:cubicBezTo>
                  <a:lnTo>
                    <a:pt x="28171" y="7467"/>
                  </a:lnTo>
                  <a:lnTo>
                    <a:pt x="27756" y="6741"/>
                  </a:lnTo>
                  <a:cubicBezTo>
                    <a:pt x="27461" y="6248"/>
                    <a:pt x="26916" y="5943"/>
                    <a:pt x="26329" y="5943"/>
                  </a:cubicBezTo>
                  <a:cubicBezTo>
                    <a:pt x="26298" y="5943"/>
                    <a:pt x="26267" y="5944"/>
                    <a:pt x="26235" y="5946"/>
                  </a:cubicBezTo>
                  <a:lnTo>
                    <a:pt x="23988" y="6188"/>
                  </a:lnTo>
                  <a:lnTo>
                    <a:pt x="23885" y="6084"/>
                  </a:lnTo>
                  <a:lnTo>
                    <a:pt x="24127" y="3941"/>
                  </a:lnTo>
                  <a:cubicBezTo>
                    <a:pt x="24161" y="3319"/>
                    <a:pt x="23850" y="2731"/>
                    <a:pt x="23332" y="2420"/>
                  </a:cubicBezTo>
                  <a:lnTo>
                    <a:pt x="22606" y="1971"/>
                  </a:lnTo>
                  <a:lnTo>
                    <a:pt x="21880" y="1556"/>
                  </a:lnTo>
                  <a:cubicBezTo>
                    <a:pt x="21641" y="1413"/>
                    <a:pt x="21366" y="1343"/>
                    <a:pt x="21091" y="1343"/>
                  </a:cubicBezTo>
                  <a:cubicBezTo>
                    <a:pt x="20769" y="1343"/>
                    <a:pt x="20447" y="1439"/>
                    <a:pt x="20186" y="1625"/>
                  </a:cubicBezTo>
                  <a:lnTo>
                    <a:pt x="18354" y="2939"/>
                  </a:lnTo>
                  <a:cubicBezTo>
                    <a:pt x="18320" y="2939"/>
                    <a:pt x="18285" y="2904"/>
                    <a:pt x="18251" y="2904"/>
                  </a:cubicBezTo>
                  <a:lnTo>
                    <a:pt x="17317" y="899"/>
                  </a:lnTo>
                  <a:cubicBezTo>
                    <a:pt x="17075" y="346"/>
                    <a:pt x="16522" y="0"/>
                    <a:pt x="1590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35"/>
            <p:cNvSpPr/>
            <p:nvPr/>
          </p:nvSpPr>
          <p:spPr>
            <a:xfrm>
              <a:off x="8534848" y="4647658"/>
              <a:ext cx="1026219" cy="1027954"/>
            </a:xfrm>
            <a:custGeom>
              <a:rect b="b" l="l" r="r" t="t"/>
              <a:pathLst>
                <a:path extrusionOk="0" h="20152" w="20118">
                  <a:moveTo>
                    <a:pt x="10059" y="1141"/>
                  </a:moveTo>
                  <a:cubicBezTo>
                    <a:pt x="15036" y="1141"/>
                    <a:pt x="19046" y="5150"/>
                    <a:pt x="19046" y="10128"/>
                  </a:cubicBezTo>
                  <a:cubicBezTo>
                    <a:pt x="19046" y="15105"/>
                    <a:pt x="15036" y="19115"/>
                    <a:pt x="10059" y="19115"/>
                  </a:cubicBezTo>
                  <a:cubicBezTo>
                    <a:pt x="5082" y="19115"/>
                    <a:pt x="1072" y="15105"/>
                    <a:pt x="1072" y="10128"/>
                  </a:cubicBezTo>
                  <a:cubicBezTo>
                    <a:pt x="1072" y="5150"/>
                    <a:pt x="5082" y="1141"/>
                    <a:pt x="10059" y="1141"/>
                  </a:cubicBezTo>
                  <a:close/>
                  <a:moveTo>
                    <a:pt x="10059" y="0"/>
                  </a:moveTo>
                  <a:cubicBezTo>
                    <a:pt x="4494" y="0"/>
                    <a:pt x="0" y="4563"/>
                    <a:pt x="0" y="10093"/>
                  </a:cubicBezTo>
                  <a:cubicBezTo>
                    <a:pt x="0" y="15658"/>
                    <a:pt x="4528" y="20152"/>
                    <a:pt x="10059" y="20152"/>
                  </a:cubicBezTo>
                  <a:cubicBezTo>
                    <a:pt x="15624" y="20152"/>
                    <a:pt x="20117" y="15658"/>
                    <a:pt x="20117" y="10093"/>
                  </a:cubicBezTo>
                  <a:cubicBezTo>
                    <a:pt x="20117" y="4494"/>
                    <a:pt x="15589" y="0"/>
                    <a:pt x="1005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35"/>
            <p:cNvSpPr/>
            <p:nvPr/>
          </p:nvSpPr>
          <p:spPr>
            <a:xfrm>
              <a:off x="7355300" y="3662050"/>
              <a:ext cx="1179606" cy="1183126"/>
            </a:xfrm>
            <a:custGeom>
              <a:rect b="b" l="l" r="r" t="t"/>
              <a:pathLst>
                <a:path extrusionOk="0" h="23194" w="23125">
                  <a:moveTo>
                    <a:pt x="11528" y="7193"/>
                  </a:moveTo>
                  <a:cubicBezTo>
                    <a:pt x="11782" y="7193"/>
                    <a:pt x="12042" y="7215"/>
                    <a:pt x="12306" y="7259"/>
                  </a:cubicBezTo>
                  <a:cubicBezTo>
                    <a:pt x="14172" y="7535"/>
                    <a:pt x="15693" y="9056"/>
                    <a:pt x="15969" y="10923"/>
                  </a:cubicBezTo>
                  <a:cubicBezTo>
                    <a:pt x="16444" y="13707"/>
                    <a:pt x="14283" y="16173"/>
                    <a:pt x="11555" y="16173"/>
                  </a:cubicBezTo>
                  <a:cubicBezTo>
                    <a:pt x="11302" y="16173"/>
                    <a:pt x="11045" y="16151"/>
                    <a:pt x="10785" y="16108"/>
                  </a:cubicBezTo>
                  <a:cubicBezTo>
                    <a:pt x="8953" y="15796"/>
                    <a:pt x="7432" y="14276"/>
                    <a:pt x="7121" y="12444"/>
                  </a:cubicBezTo>
                  <a:cubicBezTo>
                    <a:pt x="6647" y="9631"/>
                    <a:pt x="8803" y="7193"/>
                    <a:pt x="11528" y="7193"/>
                  </a:cubicBezTo>
                  <a:close/>
                  <a:moveTo>
                    <a:pt x="10888" y="0"/>
                  </a:moveTo>
                  <a:cubicBezTo>
                    <a:pt x="10404" y="0"/>
                    <a:pt x="9990" y="242"/>
                    <a:pt x="9817" y="692"/>
                  </a:cubicBezTo>
                  <a:lnTo>
                    <a:pt x="9126" y="2178"/>
                  </a:lnTo>
                  <a:cubicBezTo>
                    <a:pt x="9056" y="2178"/>
                    <a:pt x="9022" y="2212"/>
                    <a:pt x="8953" y="2212"/>
                  </a:cubicBezTo>
                  <a:lnTo>
                    <a:pt x="7639" y="1383"/>
                  </a:lnTo>
                  <a:cubicBezTo>
                    <a:pt x="7430" y="1231"/>
                    <a:pt x="7179" y="1152"/>
                    <a:pt x="6933" y="1152"/>
                  </a:cubicBezTo>
                  <a:cubicBezTo>
                    <a:pt x="6731" y="1152"/>
                    <a:pt x="6532" y="1205"/>
                    <a:pt x="6360" y="1314"/>
                  </a:cubicBezTo>
                  <a:lnTo>
                    <a:pt x="5773" y="1659"/>
                  </a:lnTo>
                  <a:lnTo>
                    <a:pt x="5220" y="2005"/>
                  </a:lnTo>
                  <a:cubicBezTo>
                    <a:pt x="4840" y="2247"/>
                    <a:pt x="4563" y="2696"/>
                    <a:pt x="4632" y="3180"/>
                  </a:cubicBezTo>
                  <a:lnTo>
                    <a:pt x="4805" y="4770"/>
                  </a:lnTo>
                  <a:lnTo>
                    <a:pt x="4632" y="4943"/>
                  </a:lnTo>
                  <a:lnTo>
                    <a:pt x="3077" y="4770"/>
                  </a:lnTo>
                  <a:cubicBezTo>
                    <a:pt x="3042" y="4768"/>
                    <a:pt x="3008" y="4767"/>
                    <a:pt x="2974" y="4767"/>
                  </a:cubicBezTo>
                  <a:cubicBezTo>
                    <a:pt x="2530" y="4767"/>
                    <a:pt x="2126" y="4975"/>
                    <a:pt x="1901" y="5392"/>
                  </a:cubicBezTo>
                  <a:lnTo>
                    <a:pt x="1556" y="5945"/>
                  </a:lnTo>
                  <a:lnTo>
                    <a:pt x="1210" y="6498"/>
                  </a:lnTo>
                  <a:cubicBezTo>
                    <a:pt x="1003" y="6913"/>
                    <a:pt x="1003" y="7432"/>
                    <a:pt x="1245" y="7812"/>
                  </a:cubicBezTo>
                  <a:lnTo>
                    <a:pt x="2109" y="9022"/>
                  </a:lnTo>
                  <a:cubicBezTo>
                    <a:pt x="2074" y="9160"/>
                    <a:pt x="2074" y="9229"/>
                    <a:pt x="2040" y="9367"/>
                  </a:cubicBezTo>
                  <a:lnTo>
                    <a:pt x="692" y="9955"/>
                  </a:lnTo>
                  <a:cubicBezTo>
                    <a:pt x="242" y="10128"/>
                    <a:pt x="0" y="10577"/>
                    <a:pt x="0" y="11061"/>
                  </a:cubicBezTo>
                  <a:lnTo>
                    <a:pt x="0" y="11683"/>
                  </a:lnTo>
                  <a:lnTo>
                    <a:pt x="0" y="12340"/>
                  </a:lnTo>
                  <a:cubicBezTo>
                    <a:pt x="0" y="12824"/>
                    <a:pt x="242" y="13239"/>
                    <a:pt x="692" y="13411"/>
                  </a:cubicBezTo>
                  <a:lnTo>
                    <a:pt x="1971" y="14034"/>
                  </a:lnTo>
                  <a:cubicBezTo>
                    <a:pt x="2040" y="14206"/>
                    <a:pt x="2074" y="14276"/>
                    <a:pt x="2109" y="14448"/>
                  </a:cubicBezTo>
                  <a:lnTo>
                    <a:pt x="1279" y="15589"/>
                  </a:lnTo>
                  <a:cubicBezTo>
                    <a:pt x="1037" y="15969"/>
                    <a:pt x="1003" y="16488"/>
                    <a:pt x="1245" y="16868"/>
                  </a:cubicBezTo>
                  <a:lnTo>
                    <a:pt x="1590" y="17456"/>
                  </a:lnTo>
                  <a:lnTo>
                    <a:pt x="1901" y="18009"/>
                  </a:lnTo>
                  <a:cubicBezTo>
                    <a:pt x="2087" y="18349"/>
                    <a:pt x="2495" y="18607"/>
                    <a:pt x="2926" y="18607"/>
                  </a:cubicBezTo>
                  <a:cubicBezTo>
                    <a:pt x="2976" y="18607"/>
                    <a:pt x="3026" y="18603"/>
                    <a:pt x="3077" y="18596"/>
                  </a:cubicBezTo>
                  <a:lnTo>
                    <a:pt x="4459" y="18493"/>
                  </a:lnTo>
                  <a:lnTo>
                    <a:pt x="4805" y="18838"/>
                  </a:lnTo>
                  <a:lnTo>
                    <a:pt x="4667" y="20152"/>
                  </a:lnTo>
                  <a:cubicBezTo>
                    <a:pt x="4632" y="20636"/>
                    <a:pt x="4840" y="21085"/>
                    <a:pt x="5254" y="21327"/>
                  </a:cubicBezTo>
                  <a:lnTo>
                    <a:pt x="5842" y="21673"/>
                  </a:lnTo>
                  <a:lnTo>
                    <a:pt x="6395" y="22018"/>
                  </a:lnTo>
                  <a:cubicBezTo>
                    <a:pt x="6578" y="22118"/>
                    <a:pt x="6792" y="22170"/>
                    <a:pt x="7008" y="22170"/>
                  </a:cubicBezTo>
                  <a:cubicBezTo>
                    <a:pt x="7242" y="22170"/>
                    <a:pt x="7476" y="22109"/>
                    <a:pt x="7674" y="21984"/>
                  </a:cubicBezTo>
                  <a:lnTo>
                    <a:pt x="8814" y="21154"/>
                  </a:lnTo>
                  <a:lnTo>
                    <a:pt x="9333" y="21292"/>
                  </a:lnTo>
                  <a:lnTo>
                    <a:pt x="9886" y="22502"/>
                  </a:lnTo>
                  <a:cubicBezTo>
                    <a:pt x="10059" y="22917"/>
                    <a:pt x="10508" y="23193"/>
                    <a:pt x="10958" y="23193"/>
                  </a:cubicBezTo>
                  <a:lnTo>
                    <a:pt x="12271" y="23193"/>
                  </a:lnTo>
                  <a:cubicBezTo>
                    <a:pt x="12755" y="23193"/>
                    <a:pt x="13170" y="22917"/>
                    <a:pt x="13343" y="22502"/>
                  </a:cubicBezTo>
                  <a:lnTo>
                    <a:pt x="13896" y="21189"/>
                  </a:lnTo>
                  <a:cubicBezTo>
                    <a:pt x="14068" y="21154"/>
                    <a:pt x="14207" y="21119"/>
                    <a:pt x="14379" y="21085"/>
                  </a:cubicBezTo>
                  <a:lnTo>
                    <a:pt x="15520" y="21880"/>
                  </a:lnTo>
                  <a:cubicBezTo>
                    <a:pt x="15729" y="22032"/>
                    <a:pt x="15980" y="22111"/>
                    <a:pt x="16227" y="22111"/>
                  </a:cubicBezTo>
                  <a:cubicBezTo>
                    <a:pt x="16429" y="22111"/>
                    <a:pt x="16628" y="22058"/>
                    <a:pt x="16799" y="21949"/>
                  </a:cubicBezTo>
                  <a:lnTo>
                    <a:pt x="17352" y="21603"/>
                  </a:lnTo>
                  <a:lnTo>
                    <a:pt x="17905" y="21258"/>
                  </a:lnTo>
                  <a:cubicBezTo>
                    <a:pt x="18320" y="21016"/>
                    <a:pt x="18562" y="20566"/>
                    <a:pt x="18527" y="20083"/>
                  </a:cubicBezTo>
                  <a:lnTo>
                    <a:pt x="18389" y="18596"/>
                  </a:lnTo>
                  <a:lnTo>
                    <a:pt x="18666" y="18354"/>
                  </a:lnTo>
                  <a:lnTo>
                    <a:pt x="20083" y="18493"/>
                  </a:lnTo>
                  <a:cubicBezTo>
                    <a:pt x="20117" y="18495"/>
                    <a:pt x="20152" y="18496"/>
                    <a:pt x="20185" y="18496"/>
                  </a:cubicBezTo>
                  <a:cubicBezTo>
                    <a:pt x="20625" y="18496"/>
                    <a:pt x="21001" y="18288"/>
                    <a:pt x="21258" y="17870"/>
                  </a:cubicBezTo>
                  <a:lnTo>
                    <a:pt x="21604" y="17317"/>
                  </a:lnTo>
                  <a:lnTo>
                    <a:pt x="21915" y="16764"/>
                  </a:lnTo>
                  <a:cubicBezTo>
                    <a:pt x="22122" y="16350"/>
                    <a:pt x="22122" y="15831"/>
                    <a:pt x="21846" y="15451"/>
                  </a:cubicBezTo>
                  <a:lnTo>
                    <a:pt x="20947" y="14206"/>
                  </a:lnTo>
                  <a:cubicBezTo>
                    <a:pt x="20981" y="14068"/>
                    <a:pt x="20981" y="14034"/>
                    <a:pt x="21051" y="13930"/>
                  </a:cubicBezTo>
                  <a:lnTo>
                    <a:pt x="22433" y="13308"/>
                  </a:lnTo>
                  <a:cubicBezTo>
                    <a:pt x="22848" y="13135"/>
                    <a:pt x="23124" y="12686"/>
                    <a:pt x="23124" y="12202"/>
                  </a:cubicBezTo>
                  <a:lnTo>
                    <a:pt x="23124" y="11580"/>
                  </a:lnTo>
                  <a:lnTo>
                    <a:pt x="23124" y="10888"/>
                  </a:lnTo>
                  <a:cubicBezTo>
                    <a:pt x="23124" y="10404"/>
                    <a:pt x="22848" y="9955"/>
                    <a:pt x="22433" y="9782"/>
                  </a:cubicBezTo>
                  <a:lnTo>
                    <a:pt x="20912" y="9091"/>
                  </a:lnTo>
                  <a:cubicBezTo>
                    <a:pt x="20912" y="9022"/>
                    <a:pt x="20878" y="9022"/>
                    <a:pt x="20878" y="8918"/>
                  </a:cubicBezTo>
                  <a:lnTo>
                    <a:pt x="21811" y="7639"/>
                  </a:lnTo>
                  <a:cubicBezTo>
                    <a:pt x="22088" y="7259"/>
                    <a:pt x="22122" y="6740"/>
                    <a:pt x="21846" y="6326"/>
                  </a:cubicBezTo>
                  <a:lnTo>
                    <a:pt x="21500" y="5773"/>
                  </a:lnTo>
                  <a:lnTo>
                    <a:pt x="21154" y="5220"/>
                  </a:lnTo>
                  <a:cubicBezTo>
                    <a:pt x="20960" y="4831"/>
                    <a:pt x="20523" y="4594"/>
                    <a:pt x="20099" y="4594"/>
                  </a:cubicBezTo>
                  <a:cubicBezTo>
                    <a:pt x="20071" y="4594"/>
                    <a:pt x="20042" y="4595"/>
                    <a:pt x="20014" y="4597"/>
                  </a:cubicBezTo>
                  <a:lnTo>
                    <a:pt x="18320" y="4770"/>
                  </a:lnTo>
                  <a:lnTo>
                    <a:pt x="18216" y="4701"/>
                  </a:lnTo>
                  <a:lnTo>
                    <a:pt x="18389" y="3042"/>
                  </a:lnTo>
                  <a:cubicBezTo>
                    <a:pt x="18458" y="2593"/>
                    <a:pt x="18216" y="2143"/>
                    <a:pt x="17801" y="1867"/>
                  </a:cubicBezTo>
                  <a:lnTo>
                    <a:pt x="17248" y="1556"/>
                  </a:lnTo>
                  <a:lnTo>
                    <a:pt x="16661" y="1210"/>
                  </a:lnTo>
                  <a:cubicBezTo>
                    <a:pt x="16477" y="1093"/>
                    <a:pt x="16261" y="1033"/>
                    <a:pt x="16044" y="1033"/>
                  </a:cubicBezTo>
                  <a:cubicBezTo>
                    <a:pt x="15812" y="1033"/>
                    <a:pt x="15578" y="1102"/>
                    <a:pt x="15382" y="1245"/>
                  </a:cubicBezTo>
                  <a:lnTo>
                    <a:pt x="13999" y="2212"/>
                  </a:lnTo>
                  <a:cubicBezTo>
                    <a:pt x="13965" y="2212"/>
                    <a:pt x="13965" y="2212"/>
                    <a:pt x="13896" y="2178"/>
                  </a:cubicBezTo>
                  <a:lnTo>
                    <a:pt x="13204" y="692"/>
                  </a:lnTo>
                  <a:cubicBezTo>
                    <a:pt x="13031" y="242"/>
                    <a:pt x="12617" y="0"/>
                    <a:pt x="1213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35"/>
            <p:cNvSpPr/>
            <p:nvPr/>
          </p:nvSpPr>
          <p:spPr>
            <a:xfrm>
              <a:off x="7552758" y="3868333"/>
              <a:ext cx="781167" cy="781116"/>
            </a:xfrm>
            <a:custGeom>
              <a:rect b="b" l="l" r="r" t="t"/>
              <a:pathLst>
                <a:path extrusionOk="0" h="15313" w="15314">
                  <a:moveTo>
                    <a:pt x="7674" y="830"/>
                  </a:moveTo>
                  <a:cubicBezTo>
                    <a:pt x="11407" y="830"/>
                    <a:pt x="14483" y="3872"/>
                    <a:pt x="14483" y="7639"/>
                  </a:cubicBezTo>
                  <a:cubicBezTo>
                    <a:pt x="14483" y="11407"/>
                    <a:pt x="11407" y="14483"/>
                    <a:pt x="7674" y="14483"/>
                  </a:cubicBezTo>
                  <a:cubicBezTo>
                    <a:pt x="3907" y="14483"/>
                    <a:pt x="830" y="11407"/>
                    <a:pt x="830" y="7639"/>
                  </a:cubicBezTo>
                  <a:cubicBezTo>
                    <a:pt x="830" y="3872"/>
                    <a:pt x="3907" y="830"/>
                    <a:pt x="7674" y="830"/>
                  </a:cubicBezTo>
                  <a:close/>
                  <a:moveTo>
                    <a:pt x="7674" y="0"/>
                  </a:moveTo>
                  <a:cubicBezTo>
                    <a:pt x="3423" y="0"/>
                    <a:pt x="1" y="3422"/>
                    <a:pt x="1" y="7639"/>
                  </a:cubicBezTo>
                  <a:cubicBezTo>
                    <a:pt x="1" y="11891"/>
                    <a:pt x="3423" y="15313"/>
                    <a:pt x="7674" y="15313"/>
                  </a:cubicBezTo>
                  <a:cubicBezTo>
                    <a:pt x="11891" y="15313"/>
                    <a:pt x="15313" y="11856"/>
                    <a:pt x="15313" y="7639"/>
                  </a:cubicBezTo>
                  <a:cubicBezTo>
                    <a:pt x="15313" y="3422"/>
                    <a:pt x="11891" y="0"/>
                    <a:pt x="767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7" name="Google Shape;537;p35"/>
          <p:cNvGrpSpPr/>
          <p:nvPr/>
        </p:nvGrpSpPr>
        <p:grpSpPr>
          <a:xfrm flipH="1">
            <a:off x="7125696" y="3414725"/>
            <a:ext cx="2475510" cy="2262186"/>
            <a:chOff x="7355300" y="3662050"/>
            <a:chExt cx="2475510" cy="2262186"/>
          </a:xfrm>
        </p:grpSpPr>
        <p:sp>
          <p:nvSpPr>
            <p:cNvPr id="538" name="Google Shape;538;p35"/>
            <p:cNvSpPr/>
            <p:nvPr/>
          </p:nvSpPr>
          <p:spPr>
            <a:xfrm>
              <a:off x="8284492" y="4386693"/>
              <a:ext cx="1546317" cy="1537543"/>
            </a:xfrm>
            <a:custGeom>
              <a:rect b="b" l="l" r="r" t="t"/>
              <a:pathLst>
                <a:path extrusionOk="0" h="30142" w="30314">
                  <a:moveTo>
                    <a:pt x="14935" y="9279"/>
                  </a:moveTo>
                  <a:cubicBezTo>
                    <a:pt x="15274" y="9279"/>
                    <a:pt x="15619" y="9308"/>
                    <a:pt x="15969" y="9368"/>
                  </a:cubicBezTo>
                  <a:cubicBezTo>
                    <a:pt x="18423" y="9817"/>
                    <a:pt x="20394" y="11787"/>
                    <a:pt x="20808" y="14207"/>
                  </a:cubicBezTo>
                  <a:cubicBezTo>
                    <a:pt x="21377" y="17933"/>
                    <a:pt x="18542" y="21139"/>
                    <a:pt x="14990" y="21139"/>
                  </a:cubicBezTo>
                  <a:cubicBezTo>
                    <a:pt x="14654" y="21139"/>
                    <a:pt x="14311" y="21110"/>
                    <a:pt x="13965" y="21051"/>
                  </a:cubicBezTo>
                  <a:cubicBezTo>
                    <a:pt x="11510" y="20636"/>
                    <a:pt x="9506" y="18666"/>
                    <a:pt x="9125" y="16211"/>
                  </a:cubicBezTo>
                  <a:cubicBezTo>
                    <a:pt x="8525" y="12486"/>
                    <a:pt x="11358" y="9279"/>
                    <a:pt x="14935" y="9279"/>
                  </a:cubicBezTo>
                  <a:close/>
                  <a:moveTo>
                    <a:pt x="14172" y="0"/>
                  </a:moveTo>
                  <a:cubicBezTo>
                    <a:pt x="13584" y="0"/>
                    <a:pt x="12997" y="346"/>
                    <a:pt x="12755" y="899"/>
                  </a:cubicBezTo>
                  <a:lnTo>
                    <a:pt x="11856" y="2904"/>
                  </a:lnTo>
                  <a:cubicBezTo>
                    <a:pt x="11752" y="2939"/>
                    <a:pt x="11718" y="2939"/>
                    <a:pt x="11649" y="2939"/>
                  </a:cubicBezTo>
                  <a:lnTo>
                    <a:pt x="9920" y="1694"/>
                  </a:lnTo>
                  <a:cubicBezTo>
                    <a:pt x="9616" y="1485"/>
                    <a:pt x="9291" y="1380"/>
                    <a:pt x="8974" y="1380"/>
                  </a:cubicBezTo>
                  <a:cubicBezTo>
                    <a:pt x="8714" y="1380"/>
                    <a:pt x="8460" y="1450"/>
                    <a:pt x="8227" y="1590"/>
                  </a:cubicBezTo>
                  <a:lnTo>
                    <a:pt x="7466" y="2040"/>
                  </a:lnTo>
                  <a:lnTo>
                    <a:pt x="6740" y="2455"/>
                  </a:lnTo>
                  <a:cubicBezTo>
                    <a:pt x="6222" y="2766"/>
                    <a:pt x="5911" y="3353"/>
                    <a:pt x="5980" y="3975"/>
                  </a:cubicBezTo>
                  <a:lnTo>
                    <a:pt x="6187" y="6049"/>
                  </a:lnTo>
                  <a:lnTo>
                    <a:pt x="5980" y="6257"/>
                  </a:lnTo>
                  <a:lnTo>
                    <a:pt x="3941" y="6049"/>
                  </a:lnTo>
                  <a:cubicBezTo>
                    <a:pt x="3906" y="6047"/>
                    <a:pt x="3871" y="6046"/>
                    <a:pt x="3837" y="6046"/>
                  </a:cubicBezTo>
                  <a:cubicBezTo>
                    <a:pt x="3254" y="6046"/>
                    <a:pt x="2713" y="6320"/>
                    <a:pt x="2420" y="6810"/>
                  </a:cubicBezTo>
                  <a:lnTo>
                    <a:pt x="2005" y="7570"/>
                  </a:lnTo>
                  <a:lnTo>
                    <a:pt x="1556" y="8296"/>
                  </a:lnTo>
                  <a:cubicBezTo>
                    <a:pt x="1245" y="8815"/>
                    <a:pt x="1314" y="9506"/>
                    <a:pt x="1659" y="9990"/>
                  </a:cubicBezTo>
                  <a:lnTo>
                    <a:pt x="2835" y="11580"/>
                  </a:lnTo>
                  <a:cubicBezTo>
                    <a:pt x="2765" y="11753"/>
                    <a:pt x="2731" y="11822"/>
                    <a:pt x="2696" y="12064"/>
                  </a:cubicBezTo>
                  <a:lnTo>
                    <a:pt x="933" y="12824"/>
                  </a:lnTo>
                  <a:cubicBezTo>
                    <a:pt x="346" y="13101"/>
                    <a:pt x="0" y="13654"/>
                    <a:pt x="0" y="14241"/>
                  </a:cubicBezTo>
                  <a:lnTo>
                    <a:pt x="0" y="15105"/>
                  </a:lnTo>
                  <a:lnTo>
                    <a:pt x="0" y="15970"/>
                  </a:lnTo>
                  <a:cubicBezTo>
                    <a:pt x="0" y="16592"/>
                    <a:pt x="346" y="17145"/>
                    <a:pt x="933" y="17421"/>
                  </a:cubicBezTo>
                  <a:lnTo>
                    <a:pt x="2662" y="18182"/>
                  </a:lnTo>
                  <a:cubicBezTo>
                    <a:pt x="2696" y="18389"/>
                    <a:pt x="2731" y="18527"/>
                    <a:pt x="2835" y="18735"/>
                  </a:cubicBezTo>
                  <a:lnTo>
                    <a:pt x="1728" y="20221"/>
                  </a:lnTo>
                  <a:cubicBezTo>
                    <a:pt x="1383" y="20739"/>
                    <a:pt x="1348" y="21396"/>
                    <a:pt x="1659" y="21915"/>
                  </a:cubicBezTo>
                  <a:lnTo>
                    <a:pt x="2074" y="22641"/>
                  </a:lnTo>
                  <a:lnTo>
                    <a:pt x="2523" y="23366"/>
                  </a:lnTo>
                  <a:cubicBezTo>
                    <a:pt x="2819" y="23859"/>
                    <a:pt x="3364" y="24164"/>
                    <a:pt x="3921" y="24164"/>
                  </a:cubicBezTo>
                  <a:cubicBezTo>
                    <a:pt x="3950" y="24164"/>
                    <a:pt x="3980" y="24163"/>
                    <a:pt x="4010" y="24161"/>
                  </a:cubicBezTo>
                  <a:lnTo>
                    <a:pt x="5842" y="23989"/>
                  </a:lnTo>
                  <a:cubicBezTo>
                    <a:pt x="6015" y="24161"/>
                    <a:pt x="6153" y="24334"/>
                    <a:pt x="6326" y="24438"/>
                  </a:cubicBezTo>
                  <a:lnTo>
                    <a:pt x="6153" y="26235"/>
                  </a:lnTo>
                  <a:cubicBezTo>
                    <a:pt x="6118" y="26823"/>
                    <a:pt x="6395" y="27445"/>
                    <a:pt x="6913" y="27722"/>
                  </a:cubicBezTo>
                  <a:lnTo>
                    <a:pt x="7674" y="28171"/>
                  </a:lnTo>
                  <a:lnTo>
                    <a:pt x="8400" y="28586"/>
                  </a:lnTo>
                  <a:cubicBezTo>
                    <a:pt x="8638" y="28729"/>
                    <a:pt x="8914" y="28799"/>
                    <a:pt x="9189" y="28799"/>
                  </a:cubicBezTo>
                  <a:cubicBezTo>
                    <a:pt x="9511" y="28799"/>
                    <a:pt x="9832" y="28703"/>
                    <a:pt x="10093" y="28517"/>
                  </a:cubicBezTo>
                  <a:lnTo>
                    <a:pt x="11545" y="27480"/>
                  </a:lnTo>
                  <a:cubicBezTo>
                    <a:pt x="11752" y="27514"/>
                    <a:pt x="11994" y="27618"/>
                    <a:pt x="12236" y="27652"/>
                  </a:cubicBezTo>
                  <a:lnTo>
                    <a:pt x="12962" y="29242"/>
                  </a:lnTo>
                  <a:cubicBezTo>
                    <a:pt x="13239" y="29796"/>
                    <a:pt x="13792" y="30141"/>
                    <a:pt x="14414" y="30141"/>
                  </a:cubicBezTo>
                  <a:lnTo>
                    <a:pt x="16142" y="30141"/>
                  </a:lnTo>
                  <a:cubicBezTo>
                    <a:pt x="16730" y="30141"/>
                    <a:pt x="17283" y="29796"/>
                    <a:pt x="17559" y="29242"/>
                  </a:cubicBezTo>
                  <a:lnTo>
                    <a:pt x="18320" y="27549"/>
                  </a:lnTo>
                  <a:cubicBezTo>
                    <a:pt x="18562" y="27514"/>
                    <a:pt x="18700" y="27445"/>
                    <a:pt x="18942" y="27376"/>
                  </a:cubicBezTo>
                  <a:lnTo>
                    <a:pt x="20394" y="28413"/>
                  </a:lnTo>
                  <a:cubicBezTo>
                    <a:pt x="20687" y="28608"/>
                    <a:pt x="21024" y="28715"/>
                    <a:pt x="21355" y="28715"/>
                  </a:cubicBezTo>
                  <a:cubicBezTo>
                    <a:pt x="21610" y="28715"/>
                    <a:pt x="21862" y="28652"/>
                    <a:pt x="22087" y="28517"/>
                  </a:cubicBezTo>
                  <a:lnTo>
                    <a:pt x="22813" y="28067"/>
                  </a:lnTo>
                  <a:lnTo>
                    <a:pt x="23574" y="27652"/>
                  </a:lnTo>
                  <a:cubicBezTo>
                    <a:pt x="24092" y="27341"/>
                    <a:pt x="24369" y="26754"/>
                    <a:pt x="24334" y="26132"/>
                  </a:cubicBezTo>
                  <a:lnTo>
                    <a:pt x="24161" y="24196"/>
                  </a:lnTo>
                  <a:lnTo>
                    <a:pt x="24507" y="23850"/>
                  </a:lnTo>
                  <a:lnTo>
                    <a:pt x="26408" y="24023"/>
                  </a:lnTo>
                  <a:cubicBezTo>
                    <a:pt x="26438" y="24025"/>
                    <a:pt x="26467" y="24026"/>
                    <a:pt x="26497" y="24026"/>
                  </a:cubicBezTo>
                  <a:cubicBezTo>
                    <a:pt x="27058" y="24026"/>
                    <a:pt x="27633" y="23720"/>
                    <a:pt x="27929" y="23228"/>
                  </a:cubicBezTo>
                  <a:lnTo>
                    <a:pt x="28344" y="22502"/>
                  </a:lnTo>
                  <a:lnTo>
                    <a:pt x="28793" y="21776"/>
                  </a:lnTo>
                  <a:cubicBezTo>
                    <a:pt x="29070" y="21258"/>
                    <a:pt x="29035" y="20567"/>
                    <a:pt x="28689" y="20083"/>
                  </a:cubicBezTo>
                  <a:lnTo>
                    <a:pt x="27480" y="18389"/>
                  </a:lnTo>
                  <a:cubicBezTo>
                    <a:pt x="27514" y="18285"/>
                    <a:pt x="27514" y="18182"/>
                    <a:pt x="27583" y="18043"/>
                  </a:cubicBezTo>
                  <a:lnTo>
                    <a:pt x="29381" y="17248"/>
                  </a:lnTo>
                  <a:cubicBezTo>
                    <a:pt x="29934" y="16972"/>
                    <a:pt x="30314" y="16419"/>
                    <a:pt x="30314" y="15797"/>
                  </a:cubicBezTo>
                  <a:lnTo>
                    <a:pt x="30314" y="14933"/>
                  </a:lnTo>
                  <a:lnTo>
                    <a:pt x="30314" y="14068"/>
                  </a:lnTo>
                  <a:cubicBezTo>
                    <a:pt x="30314" y="13481"/>
                    <a:pt x="29968" y="12928"/>
                    <a:pt x="29381" y="12651"/>
                  </a:cubicBezTo>
                  <a:lnTo>
                    <a:pt x="27307" y="11822"/>
                  </a:lnTo>
                  <a:cubicBezTo>
                    <a:pt x="27272" y="11753"/>
                    <a:pt x="27272" y="11718"/>
                    <a:pt x="27272" y="11614"/>
                  </a:cubicBezTo>
                  <a:lnTo>
                    <a:pt x="28516" y="9886"/>
                  </a:lnTo>
                  <a:cubicBezTo>
                    <a:pt x="28862" y="9368"/>
                    <a:pt x="28931" y="8711"/>
                    <a:pt x="28620" y="8192"/>
                  </a:cubicBezTo>
                  <a:lnTo>
                    <a:pt x="28171" y="7467"/>
                  </a:lnTo>
                  <a:lnTo>
                    <a:pt x="27756" y="6741"/>
                  </a:lnTo>
                  <a:cubicBezTo>
                    <a:pt x="27461" y="6248"/>
                    <a:pt x="26916" y="5943"/>
                    <a:pt x="26329" y="5943"/>
                  </a:cubicBezTo>
                  <a:cubicBezTo>
                    <a:pt x="26298" y="5943"/>
                    <a:pt x="26267" y="5944"/>
                    <a:pt x="26235" y="5946"/>
                  </a:cubicBezTo>
                  <a:lnTo>
                    <a:pt x="23988" y="6188"/>
                  </a:lnTo>
                  <a:lnTo>
                    <a:pt x="23885" y="6084"/>
                  </a:lnTo>
                  <a:lnTo>
                    <a:pt x="24127" y="3941"/>
                  </a:lnTo>
                  <a:cubicBezTo>
                    <a:pt x="24161" y="3319"/>
                    <a:pt x="23850" y="2731"/>
                    <a:pt x="23332" y="2420"/>
                  </a:cubicBezTo>
                  <a:lnTo>
                    <a:pt x="22606" y="1971"/>
                  </a:lnTo>
                  <a:lnTo>
                    <a:pt x="21880" y="1556"/>
                  </a:lnTo>
                  <a:cubicBezTo>
                    <a:pt x="21641" y="1413"/>
                    <a:pt x="21366" y="1343"/>
                    <a:pt x="21091" y="1343"/>
                  </a:cubicBezTo>
                  <a:cubicBezTo>
                    <a:pt x="20769" y="1343"/>
                    <a:pt x="20447" y="1439"/>
                    <a:pt x="20186" y="1625"/>
                  </a:cubicBezTo>
                  <a:lnTo>
                    <a:pt x="18354" y="2939"/>
                  </a:lnTo>
                  <a:cubicBezTo>
                    <a:pt x="18320" y="2939"/>
                    <a:pt x="18285" y="2904"/>
                    <a:pt x="18251" y="2904"/>
                  </a:cubicBezTo>
                  <a:lnTo>
                    <a:pt x="17317" y="899"/>
                  </a:lnTo>
                  <a:cubicBezTo>
                    <a:pt x="17075" y="346"/>
                    <a:pt x="16522" y="0"/>
                    <a:pt x="1590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35"/>
            <p:cNvSpPr/>
            <p:nvPr/>
          </p:nvSpPr>
          <p:spPr>
            <a:xfrm>
              <a:off x="8534848" y="4647658"/>
              <a:ext cx="1026219" cy="1027954"/>
            </a:xfrm>
            <a:custGeom>
              <a:rect b="b" l="l" r="r" t="t"/>
              <a:pathLst>
                <a:path extrusionOk="0" h="20152" w="20118">
                  <a:moveTo>
                    <a:pt x="10059" y="1141"/>
                  </a:moveTo>
                  <a:cubicBezTo>
                    <a:pt x="15036" y="1141"/>
                    <a:pt x="19046" y="5150"/>
                    <a:pt x="19046" y="10128"/>
                  </a:cubicBezTo>
                  <a:cubicBezTo>
                    <a:pt x="19046" y="15105"/>
                    <a:pt x="15036" y="19115"/>
                    <a:pt x="10059" y="19115"/>
                  </a:cubicBezTo>
                  <a:cubicBezTo>
                    <a:pt x="5082" y="19115"/>
                    <a:pt x="1072" y="15105"/>
                    <a:pt x="1072" y="10128"/>
                  </a:cubicBezTo>
                  <a:cubicBezTo>
                    <a:pt x="1072" y="5150"/>
                    <a:pt x="5082" y="1141"/>
                    <a:pt x="10059" y="1141"/>
                  </a:cubicBezTo>
                  <a:close/>
                  <a:moveTo>
                    <a:pt x="10059" y="0"/>
                  </a:moveTo>
                  <a:cubicBezTo>
                    <a:pt x="4494" y="0"/>
                    <a:pt x="0" y="4563"/>
                    <a:pt x="0" y="10093"/>
                  </a:cubicBezTo>
                  <a:cubicBezTo>
                    <a:pt x="0" y="15658"/>
                    <a:pt x="4528" y="20152"/>
                    <a:pt x="10059" y="20152"/>
                  </a:cubicBezTo>
                  <a:cubicBezTo>
                    <a:pt x="15624" y="20152"/>
                    <a:pt x="20117" y="15658"/>
                    <a:pt x="20117" y="10093"/>
                  </a:cubicBezTo>
                  <a:cubicBezTo>
                    <a:pt x="20117" y="4494"/>
                    <a:pt x="15589" y="0"/>
                    <a:pt x="1005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35"/>
            <p:cNvSpPr/>
            <p:nvPr/>
          </p:nvSpPr>
          <p:spPr>
            <a:xfrm>
              <a:off x="7355300" y="3662050"/>
              <a:ext cx="1179606" cy="1183126"/>
            </a:xfrm>
            <a:custGeom>
              <a:rect b="b" l="l" r="r" t="t"/>
              <a:pathLst>
                <a:path extrusionOk="0" h="23194" w="23125">
                  <a:moveTo>
                    <a:pt x="11528" y="7193"/>
                  </a:moveTo>
                  <a:cubicBezTo>
                    <a:pt x="11782" y="7193"/>
                    <a:pt x="12042" y="7215"/>
                    <a:pt x="12306" y="7259"/>
                  </a:cubicBezTo>
                  <a:cubicBezTo>
                    <a:pt x="14172" y="7535"/>
                    <a:pt x="15693" y="9056"/>
                    <a:pt x="15969" y="10923"/>
                  </a:cubicBezTo>
                  <a:cubicBezTo>
                    <a:pt x="16444" y="13707"/>
                    <a:pt x="14283" y="16173"/>
                    <a:pt x="11555" y="16173"/>
                  </a:cubicBezTo>
                  <a:cubicBezTo>
                    <a:pt x="11302" y="16173"/>
                    <a:pt x="11045" y="16151"/>
                    <a:pt x="10785" y="16108"/>
                  </a:cubicBezTo>
                  <a:cubicBezTo>
                    <a:pt x="8953" y="15796"/>
                    <a:pt x="7432" y="14276"/>
                    <a:pt x="7121" y="12444"/>
                  </a:cubicBezTo>
                  <a:cubicBezTo>
                    <a:pt x="6647" y="9631"/>
                    <a:pt x="8803" y="7193"/>
                    <a:pt x="11528" y="7193"/>
                  </a:cubicBezTo>
                  <a:close/>
                  <a:moveTo>
                    <a:pt x="10888" y="0"/>
                  </a:moveTo>
                  <a:cubicBezTo>
                    <a:pt x="10404" y="0"/>
                    <a:pt x="9990" y="242"/>
                    <a:pt x="9817" y="692"/>
                  </a:cubicBezTo>
                  <a:lnTo>
                    <a:pt x="9126" y="2178"/>
                  </a:lnTo>
                  <a:cubicBezTo>
                    <a:pt x="9056" y="2178"/>
                    <a:pt x="9022" y="2212"/>
                    <a:pt x="8953" y="2212"/>
                  </a:cubicBezTo>
                  <a:lnTo>
                    <a:pt x="7639" y="1383"/>
                  </a:lnTo>
                  <a:cubicBezTo>
                    <a:pt x="7430" y="1231"/>
                    <a:pt x="7179" y="1152"/>
                    <a:pt x="6933" y="1152"/>
                  </a:cubicBezTo>
                  <a:cubicBezTo>
                    <a:pt x="6731" y="1152"/>
                    <a:pt x="6532" y="1205"/>
                    <a:pt x="6360" y="1314"/>
                  </a:cubicBezTo>
                  <a:lnTo>
                    <a:pt x="5773" y="1659"/>
                  </a:lnTo>
                  <a:lnTo>
                    <a:pt x="5220" y="2005"/>
                  </a:lnTo>
                  <a:cubicBezTo>
                    <a:pt x="4840" y="2247"/>
                    <a:pt x="4563" y="2696"/>
                    <a:pt x="4632" y="3180"/>
                  </a:cubicBezTo>
                  <a:lnTo>
                    <a:pt x="4805" y="4770"/>
                  </a:lnTo>
                  <a:lnTo>
                    <a:pt x="4632" y="4943"/>
                  </a:lnTo>
                  <a:lnTo>
                    <a:pt x="3077" y="4770"/>
                  </a:lnTo>
                  <a:cubicBezTo>
                    <a:pt x="3042" y="4768"/>
                    <a:pt x="3008" y="4767"/>
                    <a:pt x="2974" y="4767"/>
                  </a:cubicBezTo>
                  <a:cubicBezTo>
                    <a:pt x="2530" y="4767"/>
                    <a:pt x="2126" y="4975"/>
                    <a:pt x="1901" y="5392"/>
                  </a:cubicBezTo>
                  <a:lnTo>
                    <a:pt x="1556" y="5945"/>
                  </a:lnTo>
                  <a:lnTo>
                    <a:pt x="1210" y="6498"/>
                  </a:lnTo>
                  <a:cubicBezTo>
                    <a:pt x="1003" y="6913"/>
                    <a:pt x="1003" y="7432"/>
                    <a:pt x="1245" y="7812"/>
                  </a:cubicBezTo>
                  <a:lnTo>
                    <a:pt x="2109" y="9022"/>
                  </a:lnTo>
                  <a:cubicBezTo>
                    <a:pt x="2074" y="9160"/>
                    <a:pt x="2074" y="9229"/>
                    <a:pt x="2040" y="9367"/>
                  </a:cubicBezTo>
                  <a:lnTo>
                    <a:pt x="692" y="9955"/>
                  </a:lnTo>
                  <a:cubicBezTo>
                    <a:pt x="242" y="10128"/>
                    <a:pt x="0" y="10577"/>
                    <a:pt x="0" y="11061"/>
                  </a:cubicBezTo>
                  <a:lnTo>
                    <a:pt x="0" y="11683"/>
                  </a:lnTo>
                  <a:lnTo>
                    <a:pt x="0" y="12340"/>
                  </a:lnTo>
                  <a:cubicBezTo>
                    <a:pt x="0" y="12824"/>
                    <a:pt x="242" y="13239"/>
                    <a:pt x="692" y="13411"/>
                  </a:cubicBezTo>
                  <a:lnTo>
                    <a:pt x="1971" y="14034"/>
                  </a:lnTo>
                  <a:cubicBezTo>
                    <a:pt x="2040" y="14206"/>
                    <a:pt x="2074" y="14276"/>
                    <a:pt x="2109" y="14448"/>
                  </a:cubicBezTo>
                  <a:lnTo>
                    <a:pt x="1279" y="15589"/>
                  </a:lnTo>
                  <a:cubicBezTo>
                    <a:pt x="1037" y="15969"/>
                    <a:pt x="1003" y="16488"/>
                    <a:pt x="1245" y="16868"/>
                  </a:cubicBezTo>
                  <a:lnTo>
                    <a:pt x="1590" y="17456"/>
                  </a:lnTo>
                  <a:lnTo>
                    <a:pt x="1901" y="18009"/>
                  </a:lnTo>
                  <a:cubicBezTo>
                    <a:pt x="2087" y="18349"/>
                    <a:pt x="2495" y="18607"/>
                    <a:pt x="2926" y="18607"/>
                  </a:cubicBezTo>
                  <a:cubicBezTo>
                    <a:pt x="2976" y="18607"/>
                    <a:pt x="3026" y="18603"/>
                    <a:pt x="3077" y="18596"/>
                  </a:cubicBezTo>
                  <a:lnTo>
                    <a:pt x="4459" y="18493"/>
                  </a:lnTo>
                  <a:lnTo>
                    <a:pt x="4805" y="18838"/>
                  </a:lnTo>
                  <a:lnTo>
                    <a:pt x="4667" y="20152"/>
                  </a:lnTo>
                  <a:cubicBezTo>
                    <a:pt x="4632" y="20636"/>
                    <a:pt x="4840" y="21085"/>
                    <a:pt x="5254" y="21327"/>
                  </a:cubicBezTo>
                  <a:lnTo>
                    <a:pt x="5842" y="21673"/>
                  </a:lnTo>
                  <a:lnTo>
                    <a:pt x="6395" y="22018"/>
                  </a:lnTo>
                  <a:cubicBezTo>
                    <a:pt x="6578" y="22118"/>
                    <a:pt x="6792" y="22170"/>
                    <a:pt x="7008" y="22170"/>
                  </a:cubicBezTo>
                  <a:cubicBezTo>
                    <a:pt x="7242" y="22170"/>
                    <a:pt x="7476" y="22109"/>
                    <a:pt x="7674" y="21984"/>
                  </a:cubicBezTo>
                  <a:lnTo>
                    <a:pt x="8814" y="21154"/>
                  </a:lnTo>
                  <a:lnTo>
                    <a:pt x="9333" y="21292"/>
                  </a:lnTo>
                  <a:lnTo>
                    <a:pt x="9886" y="22502"/>
                  </a:lnTo>
                  <a:cubicBezTo>
                    <a:pt x="10059" y="22917"/>
                    <a:pt x="10508" y="23193"/>
                    <a:pt x="10958" y="23193"/>
                  </a:cubicBezTo>
                  <a:lnTo>
                    <a:pt x="12271" y="23193"/>
                  </a:lnTo>
                  <a:cubicBezTo>
                    <a:pt x="12755" y="23193"/>
                    <a:pt x="13170" y="22917"/>
                    <a:pt x="13343" y="22502"/>
                  </a:cubicBezTo>
                  <a:lnTo>
                    <a:pt x="13896" y="21189"/>
                  </a:lnTo>
                  <a:cubicBezTo>
                    <a:pt x="14068" y="21154"/>
                    <a:pt x="14207" y="21119"/>
                    <a:pt x="14379" y="21085"/>
                  </a:cubicBezTo>
                  <a:lnTo>
                    <a:pt x="15520" y="21880"/>
                  </a:lnTo>
                  <a:cubicBezTo>
                    <a:pt x="15729" y="22032"/>
                    <a:pt x="15980" y="22111"/>
                    <a:pt x="16227" y="22111"/>
                  </a:cubicBezTo>
                  <a:cubicBezTo>
                    <a:pt x="16429" y="22111"/>
                    <a:pt x="16628" y="22058"/>
                    <a:pt x="16799" y="21949"/>
                  </a:cubicBezTo>
                  <a:lnTo>
                    <a:pt x="17352" y="21603"/>
                  </a:lnTo>
                  <a:lnTo>
                    <a:pt x="17905" y="21258"/>
                  </a:lnTo>
                  <a:cubicBezTo>
                    <a:pt x="18320" y="21016"/>
                    <a:pt x="18562" y="20566"/>
                    <a:pt x="18527" y="20083"/>
                  </a:cubicBezTo>
                  <a:lnTo>
                    <a:pt x="18389" y="18596"/>
                  </a:lnTo>
                  <a:lnTo>
                    <a:pt x="18666" y="18354"/>
                  </a:lnTo>
                  <a:lnTo>
                    <a:pt x="20083" y="18493"/>
                  </a:lnTo>
                  <a:cubicBezTo>
                    <a:pt x="20117" y="18495"/>
                    <a:pt x="20152" y="18496"/>
                    <a:pt x="20185" y="18496"/>
                  </a:cubicBezTo>
                  <a:cubicBezTo>
                    <a:pt x="20625" y="18496"/>
                    <a:pt x="21001" y="18288"/>
                    <a:pt x="21258" y="17870"/>
                  </a:cubicBezTo>
                  <a:lnTo>
                    <a:pt x="21604" y="17317"/>
                  </a:lnTo>
                  <a:lnTo>
                    <a:pt x="21915" y="16764"/>
                  </a:lnTo>
                  <a:cubicBezTo>
                    <a:pt x="22122" y="16350"/>
                    <a:pt x="22122" y="15831"/>
                    <a:pt x="21846" y="15451"/>
                  </a:cubicBezTo>
                  <a:lnTo>
                    <a:pt x="20947" y="14206"/>
                  </a:lnTo>
                  <a:cubicBezTo>
                    <a:pt x="20981" y="14068"/>
                    <a:pt x="20981" y="14034"/>
                    <a:pt x="21051" y="13930"/>
                  </a:cubicBezTo>
                  <a:lnTo>
                    <a:pt x="22433" y="13308"/>
                  </a:lnTo>
                  <a:cubicBezTo>
                    <a:pt x="22848" y="13135"/>
                    <a:pt x="23124" y="12686"/>
                    <a:pt x="23124" y="12202"/>
                  </a:cubicBezTo>
                  <a:lnTo>
                    <a:pt x="23124" y="11580"/>
                  </a:lnTo>
                  <a:lnTo>
                    <a:pt x="23124" y="10888"/>
                  </a:lnTo>
                  <a:cubicBezTo>
                    <a:pt x="23124" y="10404"/>
                    <a:pt x="22848" y="9955"/>
                    <a:pt x="22433" y="9782"/>
                  </a:cubicBezTo>
                  <a:lnTo>
                    <a:pt x="20912" y="9091"/>
                  </a:lnTo>
                  <a:cubicBezTo>
                    <a:pt x="20912" y="9022"/>
                    <a:pt x="20878" y="9022"/>
                    <a:pt x="20878" y="8918"/>
                  </a:cubicBezTo>
                  <a:lnTo>
                    <a:pt x="21811" y="7639"/>
                  </a:lnTo>
                  <a:cubicBezTo>
                    <a:pt x="22088" y="7259"/>
                    <a:pt x="22122" y="6740"/>
                    <a:pt x="21846" y="6326"/>
                  </a:cubicBezTo>
                  <a:lnTo>
                    <a:pt x="21500" y="5773"/>
                  </a:lnTo>
                  <a:lnTo>
                    <a:pt x="21154" y="5220"/>
                  </a:lnTo>
                  <a:cubicBezTo>
                    <a:pt x="20960" y="4831"/>
                    <a:pt x="20523" y="4594"/>
                    <a:pt x="20099" y="4594"/>
                  </a:cubicBezTo>
                  <a:cubicBezTo>
                    <a:pt x="20071" y="4594"/>
                    <a:pt x="20042" y="4595"/>
                    <a:pt x="20014" y="4597"/>
                  </a:cubicBezTo>
                  <a:lnTo>
                    <a:pt x="18320" y="4770"/>
                  </a:lnTo>
                  <a:lnTo>
                    <a:pt x="18216" y="4701"/>
                  </a:lnTo>
                  <a:lnTo>
                    <a:pt x="18389" y="3042"/>
                  </a:lnTo>
                  <a:cubicBezTo>
                    <a:pt x="18458" y="2593"/>
                    <a:pt x="18216" y="2143"/>
                    <a:pt x="17801" y="1867"/>
                  </a:cubicBezTo>
                  <a:lnTo>
                    <a:pt x="17248" y="1556"/>
                  </a:lnTo>
                  <a:lnTo>
                    <a:pt x="16661" y="1210"/>
                  </a:lnTo>
                  <a:cubicBezTo>
                    <a:pt x="16477" y="1093"/>
                    <a:pt x="16261" y="1033"/>
                    <a:pt x="16044" y="1033"/>
                  </a:cubicBezTo>
                  <a:cubicBezTo>
                    <a:pt x="15812" y="1033"/>
                    <a:pt x="15578" y="1102"/>
                    <a:pt x="15382" y="1245"/>
                  </a:cubicBezTo>
                  <a:lnTo>
                    <a:pt x="13999" y="2212"/>
                  </a:lnTo>
                  <a:cubicBezTo>
                    <a:pt x="13965" y="2212"/>
                    <a:pt x="13965" y="2212"/>
                    <a:pt x="13896" y="2178"/>
                  </a:cubicBezTo>
                  <a:lnTo>
                    <a:pt x="13204" y="692"/>
                  </a:lnTo>
                  <a:cubicBezTo>
                    <a:pt x="13031" y="242"/>
                    <a:pt x="12617" y="0"/>
                    <a:pt x="1213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35"/>
            <p:cNvSpPr/>
            <p:nvPr/>
          </p:nvSpPr>
          <p:spPr>
            <a:xfrm>
              <a:off x="7552758" y="3868333"/>
              <a:ext cx="781167" cy="781116"/>
            </a:xfrm>
            <a:custGeom>
              <a:rect b="b" l="l" r="r" t="t"/>
              <a:pathLst>
                <a:path extrusionOk="0" h="15313" w="15314">
                  <a:moveTo>
                    <a:pt x="7674" y="830"/>
                  </a:moveTo>
                  <a:cubicBezTo>
                    <a:pt x="11407" y="830"/>
                    <a:pt x="14483" y="3872"/>
                    <a:pt x="14483" y="7639"/>
                  </a:cubicBezTo>
                  <a:cubicBezTo>
                    <a:pt x="14483" y="11407"/>
                    <a:pt x="11407" y="14483"/>
                    <a:pt x="7674" y="14483"/>
                  </a:cubicBezTo>
                  <a:cubicBezTo>
                    <a:pt x="3907" y="14483"/>
                    <a:pt x="830" y="11407"/>
                    <a:pt x="830" y="7639"/>
                  </a:cubicBezTo>
                  <a:cubicBezTo>
                    <a:pt x="830" y="3872"/>
                    <a:pt x="3907" y="830"/>
                    <a:pt x="7674" y="830"/>
                  </a:cubicBezTo>
                  <a:close/>
                  <a:moveTo>
                    <a:pt x="7674" y="0"/>
                  </a:moveTo>
                  <a:cubicBezTo>
                    <a:pt x="3423" y="0"/>
                    <a:pt x="1" y="3422"/>
                    <a:pt x="1" y="7639"/>
                  </a:cubicBezTo>
                  <a:cubicBezTo>
                    <a:pt x="1" y="11891"/>
                    <a:pt x="3423" y="15313"/>
                    <a:pt x="7674" y="15313"/>
                  </a:cubicBezTo>
                  <a:cubicBezTo>
                    <a:pt x="11891" y="15313"/>
                    <a:pt x="15313" y="11856"/>
                    <a:pt x="15313" y="7639"/>
                  </a:cubicBezTo>
                  <a:cubicBezTo>
                    <a:pt x="15313" y="3422"/>
                    <a:pt x="11891" y="0"/>
                    <a:pt x="767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7" name="Shape 47"/>
        <p:cNvGrpSpPr/>
        <p:nvPr/>
      </p:nvGrpSpPr>
      <p:grpSpPr>
        <a:xfrm>
          <a:off x="0" y="0"/>
          <a:ext cx="0" cy="0"/>
          <a:chOff x="0" y="0"/>
          <a:chExt cx="0" cy="0"/>
        </a:xfrm>
      </p:grpSpPr>
      <p:sp>
        <p:nvSpPr>
          <p:cNvPr id="48" name="Google Shape;48;p5"/>
          <p:cNvSpPr/>
          <p:nvPr/>
        </p:nvSpPr>
        <p:spPr>
          <a:xfrm>
            <a:off x="6134600" y="2446355"/>
            <a:ext cx="3009422" cy="2697168"/>
          </a:xfrm>
          <a:custGeom>
            <a:rect b="b" l="l" r="r" t="t"/>
            <a:pathLst>
              <a:path extrusionOk="0" h="23892" w="26658">
                <a:moveTo>
                  <a:pt x="26657" y="1"/>
                </a:moveTo>
                <a:cubicBezTo>
                  <a:pt x="24712" y="183"/>
                  <a:pt x="22858" y="913"/>
                  <a:pt x="21369" y="2159"/>
                </a:cubicBezTo>
                <a:cubicBezTo>
                  <a:pt x="19058" y="4134"/>
                  <a:pt x="17934" y="7083"/>
                  <a:pt x="16657" y="9818"/>
                </a:cubicBezTo>
                <a:cubicBezTo>
                  <a:pt x="15350" y="12554"/>
                  <a:pt x="13587" y="15381"/>
                  <a:pt x="10730" y="16414"/>
                </a:cubicBezTo>
                <a:cubicBezTo>
                  <a:pt x="8754" y="17113"/>
                  <a:pt x="6475" y="16840"/>
                  <a:pt x="4620" y="17812"/>
                </a:cubicBezTo>
                <a:cubicBezTo>
                  <a:pt x="2493" y="18907"/>
                  <a:pt x="1429" y="21338"/>
                  <a:pt x="274" y="23436"/>
                </a:cubicBezTo>
                <a:cubicBezTo>
                  <a:pt x="213" y="23588"/>
                  <a:pt x="92" y="23740"/>
                  <a:pt x="0" y="23892"/>
                </a:cubicBezTo>
                <a:lnTo>
                  <a:pt x="26657" y="23892"/>
                </a:lnTo>
                <a:lnTo>
                  <a:pt x="2665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5"/>
          <p:cNvGrpSpPr/>
          <p:nvPr/>
        </p:nvGrpSpPr>
        <p:grpSpPr>
          <a:xfrm flipH="1" rot="10800000">
            <a:off x="7233575" y="3311850"/>
            <a:ext cx="2475510" cy="2262186"/>
            <a:chOff x="7355300" y="3662050"/>
            <a:chExt cx="2475510" cy="2262186"/>
          </a:xfrm>
        </p:grpSpPr>
        <p:sp>
          <p:nvSpPr>
            <p:cNvPr id="50" name="Google Shape;50;p5"/>
            <p:cNvSpPr/>
            <p:nvPr/>
          </p:nvSpPr>
          <p:spPr>
            <a:xfrm>
              <a:off x="8284492" y="4386693"/>
              <a:ext cx="1546317" cy="1537543"/>
            </a:xfrm>
            <a:custGeom>
              <a:rect b="b" l="l" r="r" t="t"/>
              <a:pathLst>
                <a:path extrusionOk="0" h="30142" w="30314">
                  <a:moveTo>
                    <a:pt x="14935" y="9279"/>
                  </a:moveTo>
                  <a:cubicBezTo>
                    <a:pt x="15274" y="9279"/>
                    <a:pt x="15619" y="9308"/>
                    <a:pt x="15969" y="9368"/>
                  </a:cubicBezTo>
                  <a:cubicBezTo>
                    <a:pt x="18423" y="9817"/>
                    <a:pt x="20394" y="11787"/>
                    <a:pt x="20808" y="14207"/>
                  </a:cubicBezTo>
                  <a:cubicBezTo>
                    <a:pt x="21377" y="17933"/>
                    <a:pt x="18542" y="21139"/>
                    <a:pt x="14990" y="21139"/>
                  </a:cubicBezTo>
                  <a:cubicBezTo>
                    <a:pt x="14654" y="21139"/>
                    <a:pt x="14311" y="21110"/>
                    <a:pt x="13965" y="21051"/>
                  </a:cubicBezTo>
                  <a:cubicBezTo>
                    <a:pt x="11510" y="20636"/>
                    <a:pt x="9506" y="18666"/>
                    <a:pt x="9125" y="16211"/>
                  </a:cubicBezTo>
                  <a:cubicBezTo>
                    <a:pt x="8525" y="12486"/>
                    <a:pt x="11358" y="9279"/>
                    <a:pt x="14935" y="9279"/>
                  </a:cubicBezTo>
                  <a:close/>
                  <a:moveTo>
                    <a:pt x="14172" y="0"/>
                  </a:moveTo>
                  <a:cubicBezTo>
                    <a:pt x="13584" y="0"/>
                    <a:pt x="12997" y="346"/>
                    <a:pt x="12755" y="899"/>
                  </a:cubicBezTo>
                  <a:lnTo>
                    <a:pt x="11856" y="2904"/>
                  </a:lnTo>
                  <a:cubicBezTo>
                    <a:pt x="11752" y="2939"/>
                    <a:pt x="11718" y="2939"/>
                    <a:pt x="11649" y="2939"/>
                  </a:cubicBezTo>
                  <a:lnTo>
                    <a:pt x="9920" y="1694"/>
                  </a:lnTo>
                  <a:cubicBezTo>
                    <a:pt x="9616" y="1485"/>
                    <a:pt x="9291" y="1380"/>
                    <a:pt x="8974" y="1380"/>
                  </a:cubicBezTo>
                  <a:cubicBezTo>
                    <a:pt x="8714" y="1380"/>
                    <a:pt x="8460" y="1450"/>
                    <a:pt x="8227" y="1590"/>
                  </a:cubicBezTo>
                  <a:lnTo>
                    <a:pt x="7466" y="2040"/>
                  </a:lnTo>
                  <a:lnTo>
                    <a:pt x="6740" y="2455"/>
                  </a:lnTo>
                  <a:cubicBezTo>
                    <a:pt x="6222" y="2766"/>
                    <a:pt x="5911" y="3353"/>
                    <a:pt x="5980" y="3975"/>
                  </a:cubicBezTo>
                  <a:lnTo>
                    <a:pt x="6187" y="6049"/>
                  </a:lnTo>
                  <a:lnTo>
                    <a:pt x="5980" y="6257"/>
                  </a:lnTo>
                  <a:lnTo>
                    <a:pt x="3941" y="6049"/>
                  </a:lnTo>
                  <a:cubicBezTo>
                    <a:pt x="3906" y="6047"/>
                    <a:pt x="3871" y="6046"/>
                    <a:pt x="3837" y="6046"/>
                  </a:cubicBezTo>
                  <a:cubicBezTo>
                    <a:pt x="3254" y="6046"/>
                    <a:pt x="2713" y="6320"/>
                    <a:pt x="2420" y="6810"/>
                  </a:cubicBezTo>
                  <a:lnTo>
                    <a:pt x="2005" y="7570"/>
                  </a:lnTo>
                  <a:lnTo>
                    <a:pt x="1556" y="8296"/>
                  </a:lnTo>
                  <a:cubicBezTo>
                    <a:pt x="1245" y="8815"/>
                    <a:pt x="1314" y="9506"/>
                    <a:pt x="1659" y="9990"/>
                  </a:cubicBezTo>
                  <a:lnTo>
                    <a:pt x="2835" y="11580"/>
                  </a:lnTo>
                  <a:cubicBezTo>
                    <a:pt x="2765" y="11753"/>
                    <a:pt x="2731" y="11822"/>
                    <a:pt x="2696" y="12064"/>
                  </a:cubicBezTo>
                  <a:lnTo>
                    <a:pt x="933" y="12824"/>
                  </a:lnTo>
                  <a:cubicBezTo>
                    <a:pt x="346" y="13101"/>
                    <a:pt x="0" y="13654"/>
                    <a:pt x="0" y="14241"/>
                  </a:cubicBezTo>
                  <a:lnTo>
                    <a:pt x="0" y="15105"/>
                  </a:lnTo>
                  <a:lnTo>
                    <a:pt x="0" y="15970"/>
                  </a:lnTo>
                  <a:cubicBezTo>
                    <a:pt x="0" y="16592"/>
                    <a:pt x="346" y="17145"/>
                    <a:pt x="933" y="17421"/>
                  </a:cubicBezTo>
                  <a:lnTo>
                    <a:pt x="2662" y="18182"/>
                  </a:lnTo>
                  <a:cubicBezTo>
                    <a:pt x="2696" y="18389"/>
                    <a:pt x="2731" y="18527"/>
                    <a:pt x="2835" y="18735"/>
                  </a:cubicBezTo>
                  <a:lnTo>
                    <a:pt x="1728" y="20221"/>
                  </a:lnTo>
                  <a:cubicBezTo>
                    <a:pt x="1383" y="20739"/>
                    <a:pt x="1348" y="21396"/>
                    <a:pt x="1659" y="21915"/>
                  </a:cubicBezTo>
                  <a:lnTo>
                    <a:pt x="2074" y="22641"/>
                  </a:lnTo>
                  <a:lnTo>
                    <a:pt x="2523" y="23366"/>
                  </a:lnTo>
                  <a:cubicBezTo>
                    <a:pt x="2819" y="23859"/>
                    <a:pt x="3364" y="24164"/>
                    <a:pt x="3921" y="24164"/>
                  </a:cubicBezTo>
                  <a:cubicBezTo>
                    <a:pt x="3950" y="24164"/>
                    <a:pt x="3980" y="24163"/>
                    <a:pt x="4010" y="24161"/>
                  </a:cubicBezTo>
                  <a:lnTo>
                    <a:pt x="5842" y="23989"/>
                  </a:lnTo>
                  <a:cubicBezTo>
                    <a:pt x="6015" y="24161"/>
                    <a:pt x="6153" y="24334"/>
                    <a:pt x="6326" y="24438"/>
                  </a:cubicBezTo>
                  <a:lnTo>
                    <a:pt x="6153" y="26235"/>
                  </a:lnTo>
                  <a:cubicBezTo>
                    <a:pt x="6118" y="26823"/>
                    <a:pt x="6395" y="27445"/>
                    <a:pt x="6913" y="27722"/>
                  </a:cubicBezTo>
                  <a:lnTo>
                    <a:pt x="7674" y="28171"/>
                  </a:lnTo>
                  <a:lnTo>
                    <a:pt x="8400" y="28586"/>
                  </a:lnTo>
                  <a:cubicBezTo>
                    <a:pt x="8638" y="28729"/>
                    <a:pt x="8914" y="28799"/>
                    <a:pt x="9189" y="28799"/>
                  </a:cubicBezTo>
                  <a:cubicBezTo>
                    <a:pt x="9511" y="28799"/>
                    <a:pt x="9832" y="28703"/>
                    <a:pt x="10093" y="28517"/>
                  </a:cubicBezTo>
                  <a:lnTo>
                    <a:pt x="11545" y="27480"/>
                  </a:lnTo>
                  <a:cubicBezTo>
                    <a:pt x="11752" y="27514"/>
                    <a:pt x="11994" y="27618"/>
                    <a:pt x="12236" y="27652"/>
                  </a:cubicBezTo>
                  <a:lnTo>
                    <a:pt x="12962" y="29242"/>
                  </a:lnTo>
                  <a:cubicBezTo>
                    <a:pt x="13239" y="29796"/>
                    <a:pt x="13792" y="30141"/>
                    <a:pt x="14414" y="30141"/>
                  </a:cubicBezTo>
                  <a:lnTo>
                    <a:pt x="16142" y="30141"/>
                  </a:lnTo>
                  <a:cubicBezTo>
                    <a:pt x="16730" y="30141"/>
                    <a:pt x="17283" y="29796"/>
                    <a:pt x="17559" y="29242"/>
                  </a:cubicBezTo>
                  <a:lnTo>
                    <a:pt x="18320" y="27549"/>
                  </a:lnTo>
                  <a:cubicBezTo>
                    <a:pt x="18562" y="27514"/>
                    <a:pt x="18700" y="27445"/>
                    <a:pt x="18942" y="27376"/>
                  </a:cubicBezTo>
                  <a:lnTo>
                    <a:pt x="20394" y="28413"/>
                  </a:lnTo>
                  <a:cubicBezTo>
                    <a:pt x="20687" y="28608"/>
                    <a:pt x="21024" y="28715"/>
                    <a:pt x="21355" y="28715"/>
                  </a:cubicBezTo>
                  <a:cubicBezTo>
                    <a:pt x="21610" y="28715"/>
                    <a:pt x="21862" y="28652"/>
                    <a:pt x="22087" y="28517"/>
                  </a:cubicBezTo>
                  <a:lnTo>
                    <a:pt x="22813" y="28067"/>
                  </a:lnTo>
                  <a:lnTo>
                    <a:pt x="23574" y="27652"/>
                  </a:lnTo>
                  <a:cubicBezTo>
                    <a:pt x="24092" y="27341"/>
                    <a:pt x="24369" y="26754"/>
                    <a:pt x="24334" y="26132"/>
                  </a:cubicBezTo>
                  <a:lnTo>
                    <a:pt x="24161" y="24196"/>
                  </a:lnTo>
                  <a:lnTo>
                    <a:pt x="24507" y="23850"/>
                  </a:lnTo>
                  <a:lnTo>
                    <a:pt x="26408" y="24023"/>
                  </a:lnTo>
                  <a:cubicBezTo>
                    <a:pt x="26438" y="24025"/>
                    <a:pt x="26467" y="24026"/>
                    <a:pt x="26497" y="24026"/>
                  </a:cubicBezTo>
                  <a:cubicBezTo>
                    <a:pt x="27058" y="24026"/>
                    <a:pt x="27633" y="23720"/>
                    <a:pt x="27929" y="23228"/>
                  </a:cubicBezTo>
                  <a:lnTo>
                    <a:pt x="28344" y="22502"/>
                  </a:lnTo>
                  <a:lnTo>
                    <a:pt x="28793" y="21776"/>
                  </a:lnTo>
                  <a:cubicBezTo>
                    <a:pt x="29070" y="21258"/>
                    <a:pt x="29035" y="20567"/>
                    <a:pt x="28689" y="20083"/>
                  </a:cubicBezTo>
                  <a:lnTo>
                    <a:pt x="27480" y="18389"/>
                  </a:lnTo>
                  <a:cubicBezTo>
                    <a:pt x="27514" y="18285"/>
                    <a:pt x="27514" y="18182"/>
                    <a:pt x="27583" y="18043"/>
                  </a:cubicBezTo>
                  <a:lnTo>
                    <a:pt x="29381" y="17248"/>
                  </a:lnTo>
                  <a:cubicBezTo>
                    <a:pt x="29934" y="16972"/>
                    <a:pt x="30314" y="16419"/>
                    <a:pt x="30314" y="15797"/>
                  </a:cubicBezTo>
                  <a:lnTo>
                    <a:pt x="30314" y="14933"/>
                  </a:lnTo>
                  <a:lnTo>
                    <a:pt x="30314" y="14068"/>
                  </a:lnTo>
                  <a:cubicBezTo>
                    <a:pt x="30314" y="13481"/>
                    <a:pt x="29968" y="12928"/>
                    <a:pt x="29381" y="12651"/>
                  </a:cubicBezTo>
                  <a:lnTo>
                    <a:pt x="27307" y="11822"/>
                  </a:lnTo>
                  <a:cubicBezTo>
                    <a:pt x="27272" y="11753"/>
                    <a:pt x="27272" y="11718"/>
                    <a:pt x="27272" y="11614"/>
                  </a:cubicBezTo>
                  <a:lnTo>
                    <a:pt x="28516" y="9886"/>
                  </a:lnTo>
                  <a:cubicBezTo>
                    <a:pt x="28862" y="9368"/>
                    <a:pt x="28931" y="8711"/>
                    <a:pt x="28620" y="8192"/>
                  </a:cubicBezTo>
                  <a:lnTo>
                    <a:pt x="28171" y="7467"/>
                  </a:lnTo>
                  <a:lnTo>
                    <a:pt x="27756" y="6741"/>
                  </a:lnTo>
                  <a:cubicBezTo>
                    <a:pt x="27461" y="6248"/>
                    <a:pt x="26916" y="5943"/>
                    <a:pt x="26329" y="5943"/>
                  </a:cubicBezTo>
                  <a:cubicBezTo>
                    <a:pt x="26298" y="5943"/>
                    <a:pt x="26267" y="5944"/>
                    <a:pt x="26235" y="5946"/>
                  </a:cubicBezTo>
                  <a:lnTo>
                    <a:pt x="23988" y="6188"/>
                  </a:lnTo>
                  <a:lnTo>
                    <a:pt x="23885" y="6084"/>
                  </a:lnTo>
                  <a:lnTo>
                    <a:pt x="24127" y="3941"/>
                  </a:lnTo>
                  <a:cubicBezTo>
                    <a:pt x="24161" y="3319"/>
                    <a:pt x="23850" y="2731"/>
                    <a:pt x="23332" y="2420"/>
                  </a:cubicBezTo>
                  <a:lnTo>
                    <a:pt x="22606" y="1971"/>
                  </a:lnTo>
                  <a:lnTo>
                    <a:pt x="21880" y="1556"/>
                  </a:lnTo>
                  <a:cubicBezTo>
                    <a:pt x="21641" y="1413"/>
                    <a:pt x="21366" y="1343"/>
                    <a:pt x="21091" y="1343"/>
                  </a:cubicBezTo>
                  <a:cubicBezTo>
                    <a:pt x="20769" y="1343"/>
                    <a:pt x="20447" y="1439"/>
                    <a:pt x="20186" y="1625"/>
                  </a:cubicBezTo>
                  <a:lnTo>
                    <a:pt x="18354" y="2939"/>
                  </a:lnTo>
                  <a:cubicBezTo>
                    <a:pt x="18320" y="2939"/>
                    <a:pt x="18285" y="2904"/>
                    <a:pt x="18251" y="2904"/>
                  </a:cubicBezTo>
                  <a:lnTo>
                    <a:pt x="17317" y="899"/>
                  </a:lnTo>
                  <a:cubicBezTo>
                    <a:pt x="17075" y="346"/>
                    <a:pt x="16522" y="0"/>
                    <a:pt x="1590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a:off x="8534848" y="4647658"/>
              <a:ext cx="1026219" cy="1027954"/>
            </a:xfrm>
            <a:custGeom>
              <a:rect b="b" l="l" r="r" t="t"/>
              <a:pathLst>
                <a:path extrusionOk="0" h="20152" w="20118">
                  <a:moveTo>
                    <a:pt x="10059" y="1141"/>
                  </a:moveTo>
                  <a:cubicBezTo>
                    <a:pt x="15036" y="1141"/>
                    <a:pt x="19046" y="5150"/>
                    <a:pt x="19046" y="10128"/>
                  </a:cubicBezTo>
                  <a:cubicBezTo>
                    <a:pt x="19046" y="15105"/>
                    <a:pt x="15036" y="19115"/>
                    <a:pt x="10059" y="19115"/>
                  </a:cubicBezTo>
                  <a:cubicBezTo>
                    <a:pt x="5082" y="19115"/>
                    <a:pt x="1072" y="15105"/>
                    <a:pt x="1072" y="10128"/>
                  </a:cubicBezTo>
                  <a:cubicBezTo>
                    <a:pt x="1072" y="5150"/>
                    <a:pt x="5082" y="1141"/>
                    <a:pt x="10059" y="1141"/>
                  </a:cubicBezTo>
                  <a:close/>
                  <a:moveTo>
                    <a:pt x="10059" y="0"/>
                  </a:moveTo>
                  <a:cubicBezTo>
                    <a:pt x="4494" y="0"/>
                    <a:pt x="0" y="4563"/>
                    <a:pt x="0" y="10093"/>
                  </a:cubicBezTo>
                  <a:cubicBezTo>
                    <a:pt x="0" y="15658"/>
                    <a:pt x="4528" y="20152"/>
                    <a:pt x="10059" y="20152"/>
                  </a:cubicBezTo>
                  <a:cubicBezTo>
                    <a:pt x="15624" y="20152"/>
                    <a:pt x="20117" y="15658"/>
                    <a:pt x="20117" y="10093"/>
                  </a:cubicBezTo>
                  <a:cubicBezTo>
                    <a:pt x="20117" y="4494"/>
                    <a:pt x="15589" y="0"/>
                    <a:pt x="1005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5"/>
            <p:cNvSpPr/>
            <p:nvPr/>
          </p:nvSpPr>
          <p:spPr>
            <a:xfrm>
              <a:off x="7355300" y="3662050"/>
              <a:ext cx="1179606" cy="1183126"/>
            </a:xfrm>
            <a:custGeom>
              <a:rect b="b" l="l" r="r" t="t"/>
              <a:pathLst>
                <a:path extrusionOk="0" h="23194" w="23125">
                  <a:moveTo>
                    <a:pt x="11528" y="7193"/>
                  </a:moveTo>
                  <a:cubicBezTo>
                    <a:pt x="11782" y="7193"/>
                    <a:pt x="12042" y="7215"/>
                    <a:pt x="12306" y="7259"/>
                  </a:cubicBezTo>
                  <a:cubicBezTo>
                    <a:pt x="14172" y="7535"/>
                    <a:pt x="15693" y="9056"/>
                    <a:pt x="15969" y="10923"/>
                  </a:cubicBezTo>
                  <a:cubicBezTo>
                    <a:pt x="16444" y="13707"/>
                    <a:pt x="14283" y="16173"/>
                    <a:pt x="11555" y="16173"/>
                  </a:cubicBezTo>
                  <a:cubicBezTo>
                    <a:pt x="11302" y="16173"/>
                    <a:pt x="11045" y="16151"/>
                    <a:pt x="10785" y="16108"/>
                  </a:cubicBezTo>
                  <a:cubicBezTo>
                    <a:pt x="8953" y="15796"/>
                    <a:pt x="7432" y="14276"/>
                    <a:pt x="7121" y="12444"/>
                  </a:cubicBezTo>
                  <a:cubicBezTo>
                    <a:pt x="6647" y="9631"/>
                    <a:pt x="8803" y="7193"/>
                    <a:pt x="11528" y="7193"/>
                  </a:cubicBezTo>
                  <a:close/>
                  <a:moveTo>
                    <a:pt x="10888" y="0"/>
                  </a:moveTo>
                  <a:cubicBezTo>
                    <a:pt x="10404" y="0"/>
                    <a:pt x="9990" y="242"/>
                    <a:pt x="9817" y="692"/>
                  </a:cubicBezTo>
                  <a:lnTo>
                    <a:pt x="9126" y="2178"/>
                  </a:lnTo>
                  <a:cubicBezTo>
                    <a:pt x="9056" y="2178"/>
                    <a:pt x="9022" y="2212"/>
                    <a:pt x="8953" y="2212"/>
                  </a:cubicBezTo>
                  <a:lnTo>
                    <a:pt x="7639" y="1383"/>
                  </a:lnTo>
                  <a:cubicBezTo>
                    <a:pt x="7430" y="1231"/>
                    <a:pt x="7179" y="1152"/>
                    <a:pt x="6933" y="1152"/>
                  </a:cubicBezTo>
                  <a:cubicBezTo>
                    <a:pt x="6731" y="1152"/>
                    <a:pt x="6532" y="1205"/>
                    <a:pt x="6360" y="1314"/>
                  </a:cubicBezTo>
                  <a:lnTo>
                    <a:pt x="5773" y="1659"/>
                  </a:lnTo>
                  <a:lnTo>
                    <a:pt x="5220" y="2005"/>
                  </a:lnTo>
                  <a:cubicBezTo>
                    <a:pt x="4840" y="2247"/>
                    <a:pt x="4563" y="2696"/>
                    <a:pt x="4632" y="3180"/>
                  </a:cubicBezTo>
                  <a:lnTo>
                    <a:pt x="4805" y="4770"/>
                  </a:lnTo>
                  <a:lnTo>
                    <a:pt x="4632" y="4943"/>
                  </a:lnTo>
                  <a:lnTo>
                    <a:pt x="3077" y="4770"/>
                  </a:lnTo>
                  <a:cubicBezTo>
                    <a:pt x="3042" y="4768"/>
                    <a:pt x="3008" y="4767"/>
                    <a:pt x="2974" y="4767"/>
                  </a:cubicBezTo>
                  <a:cubicBezTo>
                    <a:pt x="2530" y="4767"/>
                    <a:pt x="2126" y="4975"/>
                    <a:pt x="1901" y="5392"/>
                  </a:cubicBezTo>
                  <a:lnTo>
                    <a:pt x="1556" y="5945"/>
                  </a:lnTo>
                  <a:lnTo>
                    <a:pt x="1210" y="6498"/>
                  </a:lnTo>
                  <a:cubicBezTo>
                    <a:pt x="1003" y="6913"/>
                    <a:pt x="1003" y="7432"/>
                    <a:pt x="1245" y="7812"/>
                  </a:cubicBezTo>
                  <a:lnTo>
                    <a:pt x="2109" y="9022"/>
                  </a:lnTo>
                  <a:cubicBezTo>
                    <a:pt x="2074" y="9160"/>
                    <a:pt x="2074" y="9229"/>
                    <a:pt x="2040" y="9367"/>
                  </a:cubicBezTo>
                  <a:lnTo>
                    <a:pt x="692" y="9955"/>
                  </a:lnTo>
                  <a:cubicBezTo>
                    <a:pt x="242" y="10128"/>
                    <a:pt x="0" y="10577"/>
                    <a:pt x="0" y="11061"/>
                  </a:cubicBezTo>
                  <a:lnTo>
                    <a:pt x="0" y="11683"/>
                  </a:lnTo>
                  <a:lnTo>
                    <a:pt x="0" y="12340"/>
                  </a:lnTo>
                  <a:cubicBezTo>
                    <a:pt x="0" y="12824"/>
                    <a:pt x="242" y="13239"/>
                    <a:pt x="692" y="13411"/>
                  </a:cubicBezTo>
                  <a:lnTo>
                    <a:pt x="1971" y="14034"/>
                  </a:lnTo>
                  <a:cubicBezTo>
                    <a:pt x="2040" y="14206"/>
                    <a:pt x="2074" y="14276"/>
                    <a:pt x="2109" y="14448"/>
                  </a:cubicBezTo>
                  <a:lnTo>
                    <a:pt x="1279" y="15589"/>
                  </a:lnTo>
                  <a:cubicBezTo>
                    <a:pt x="1037" y="15969"/>
                    <a:pt x="1003" y="16488"/>
                    <a:pt x="1245" y="16868"/>
                  </a:cubicBezTo>
                  <a:lnTo>
                    <a:pt x="1590" y="17456"/>
                  </a:lnTo>
                  <a:lnTo>
                    <a:pt x="1901" y="18009"/>
                  </a:lnTo>
                  <a:cubicBezTo>
                    <a:pt x="2087" y="18349"/>
                    <a:pt x="2495" y="18607"/>
                    <a:pt x="2926" y="18607"/>
                  </a:cubicBezTo>
                  <a:cubicBezTo>
                    <a:pt x="2976" y="18607"/>
                    <a:pt x="3026" y="18603"/>
                    <a:pt x="3077" y="18596"/>
                  </a:cubicBezTo>
                  <a:lnTo>
                    <a:pt x="4459" y="18493"/>
                  </a:lnTo>
                  <a:lnTo>
                    <a:pt x="4805" y="18838"/>
                  </a:lnTo>
                  <a:lnTo>
                    <a:pt x="4667" y="20152"/>
                  </a:lnTo>
                  <a:cubicBezTo>
                    <a:pt x="4632" y="20636"/>
                    <a:pt x="4840" y="21085"/>
                    <a:pt x="5254" y="21327"/>
                  </a:cubicBezTo>
                  <a:lnTo>
                    <a:pt x="5842" y="21673"/>
                  </a:lnTo>
                  <a:lnTo>
                    <a:pt x="6395" y="22018"/>
                  </a:lnTo>
                  <a:cubicBezTo>
                    <a:pt x="6578" y="22118"/>
                    <a:pt x="6792" y="22170"/>
                    <a:pt x="7008" y="22170"/>
                  </a:cubicBezTo>
                  <a:cubicBezTo>
                    <a:pt x="7242" y="22170"/>
                    <a:pt x="7476" y="22109"/>
                    <a:pt x="7674" y="21984"/>
                  </a:cubicBezTo>
                  <a:lnTo>
                    <a:pt x="8814" y="21154"/>
                  </a:lnTo>
                  <a:lnTo>
                    <a:pt x="9333" y="21292"/>
                  </a:lnTo>
                  <a:lnTo>
                    <a:pt x="9886" y="22502"/>
                  </a:lnTo>
                  <a:cubicBezTo>
                    <a:pt x="10059" y="22917"/>
                    <a:pt x="10508" y="23193"/>
                    <a:pt x="10958" y="23193"/>
                  </a:cubicBezTo>
                  <a:lnTo>
                    <a:pt x="12271" y="23193"/>
                  </a:lnTo>
                  <a:cubicBezTo>
                    <a:pt x="12755" y="23193"/>
                    <a:pt x="13170" y="22917"/>
                    <a:pt x="13343" y="22502"/>
                  </a:cubicBezTo>
                  <a:lnTo>
                    <a:pt x="13896" y="21189"/>
                  </a:lnTo>
                  <a:cubicBezTo>
                    <a:pt x="14068" y="21154"/>
                    <a:pt x="14207" y="21119"/>
                    <a:pt x="14379" y="21085"/>
                  </a:cubicBezTo>
                  <a:lnTo>
                    <a:pt x="15520" y="21880"/>
                  </a:lnTo>
                  <a:cubicBezTo>
                    <a:pt x="15729" y="22032"/>
                    <a:pt x="15980" y="22111"/>
                    <a:pt x="16227" y="22111"/>
                  </a:cubicBezTo>
                  <a:cubicBezTo>
                    <a:pt x="16429" y="22111"/>
                    <a:pt x="16628" y="22058"/>
                    <a:pt x="16799" y="21949"/>
                  </a:cubicBezTo>
                  <a:lnTo>
                    <a:pt x="17352" y="21603"/>
                  </a:lnTo>
                  <a:lnTo>
                    <a:pt x="17905" y="21258"/>
                  </a:lnTo>
                  <a:cubicBezTo>
                    <a:pt x="18320" y="21016"/>
                    <a:pt x="18562" y="20566"/>
                    <a:pt x="18527" y="20083"/>
                  </a:cubicBezTo>
                  <a:lnTo>
                    <a:pt x="18389" y="18596"/>
                  </a:lnTo>
                  <a:lnTo>
                    <a:pt x="18666" y="18354"/>
                  </a:lnTo>
                  <a:lnTo>
                    <a:pt x="20083" y="18493"/>
                  </a:lnTo>
                  <a:cubicBezTo>
                    <a:pt x="20117" y="18495"/>
                    <a:pt x="20152" y="18496"/>
                    <a:pt x="20185" y="18496"/>
                  </a:cubicBezTo>
                  <a:cubicBezTo>
                    <a:pt x="20625" y="18496"/>
                    <a:pt x="21001" y="18288"/>
                    <a:pt x="21258" y="17870"/>
                  </a:cubicBezTo>
                  <a:lnTo>
                    <a:pt x="21604" y="17317"/>
                  </a:lnTo>
                  <a:lnTo>
                    <a:pt x="21915" y="16764"/>
                  </a:lnTo>
                  <a:cubicBezTo>
                    <a:pt x="22122" y="16350"/>
                    <a:pt x="22122" y="15831"/>
                    <a:pt x="21846" y="15451"/>
                  </a:cubicBezTo>
                  <a:lnTo>
                    <a:pt x="20947" y="14206"/>
                  </a:lnTo>
                  <a:cubicBezTo>
                    <a:pt x="20981" y="14068"/>
                    <a:pt x="20981" y="14034"/>
                    <a:pt x="21051" y="13930"/>
                  </a:cubicBezTo>
                  <a:lnTo>
                    <a:pt x="22433" y="13308"/>
                  </a:lnTo>
                  <a:cubicBezTo>
                    <a:pt x="22848" y="13135"/>
                    <a:pt x="23124" y="12686"/>
                    <a:pt x="23124" y="12202"/>
                  </a:cubicBezTo>
                  <a:lnTo>
                    <a:pt x="23124" y="11580"/>
                  </a:lnTo>
                  <a:lnTo>
                    <a:pt x="23124" y="10888"/>
                  </a:lnTo>
                  <a:cubicBezTo>
                    <a:pt x="23124" y="10404"/>
                    <a:pt x="22848" y="9955"/>
                    <a:pt x="22433" y="9782"/>
                  </a:cubicBezTo>
                  <a:lnTo>
                    <a:pt x="20912" y="9091"/>
                  </a:lnTo>
                  <a:cubicBezTo>
                    <a:pt x="20912" y="9022"/>
                    <a:pt x="20878" y="9022"/>
                    <a:pt x="20878" y="8918"/>
                  </a:cubicBezTo>
                  <a:lnTo>
                    <a:pt x="21811" y="7639"/>
                  </a:lnTo>
                  <a:cubicBezTo>
                    <a:pt x="22088" y="7259"/>
                    <a:pt x="22122" y="6740"/>
                    <a:pt x="21846" y="6326"/>
                  </a:cubicBezTo>
                  <a:lnTo>
                    <a:pt x="21500" y="5773"/>
                  </a:lnTo>
                  <a:lnTo>
                    <a:pt x="21154" y="5220"/>
                  </a:lnTo>
                  <a:cubicBezTo>
                    <a:pt x="20960" y="4831"/>
                    <a:pt x="20523" y="4594"/>
                    <a:pt x="20099" y="4594"/>
                  </a:cubicBezTo>
                  <a:cubicBezTo>
                    <a:pt x="20071" y="4594"/>
                    <a:pt x="20042" y="4595"/>
                    <a:pt x="20014" y="4597"/>
                  </a:cubicBezTo>
                  <a:lnTo>
                    <a:pt x="18320" y="4770"/>
                  </a:lnTo>
                  <a:lnTo>
                    <a:pt x="18216" y="4701"/>
                  </a:lnTo>
                  <a:lnTo>
                    <a:pt x="18389" y="3042"/>
                  </a:lnTo>
                  <a:cubicBezTo>
                    <a:pt x="18458" y="2593"/>
                    <a:pt x="18216" y="2143"/>
                    <a:pt x="17801" y="1867"/>
                  </a:cubicBezTo>
                  <a:lnTo>
                    <a:pt x="17248" y="1556"/>
                  </a:lnTo>
                  <a:lnTo>
                    <a:pt x="16661" y="1210"/>
                  </a:lnTo>
                  <a:cubicBezTo>
                    <a:pt x="16477" y="1093"/>
                    <a:pt x="16261" y="1033"/>
                    <a:pt x="16044" y="1033"/>
                  </a:cubicBezTo>
                  <a:cubicBezTo>
                    <a:pt x="15812" y="1033"/>
                    <a:pt x="15578" y="1102"/>
                    <a:pt x="15382" y="1245"/>
                  </a:cubicBezTo>
                  <a:lnTo>
                    <a:pt x="13999" y="2212"/>
                  </a:lnTo>
                  <a:cubicBezTo>
                    <a:pt x="13965" y="2212"/>
                    <a:pt x="13965" y="2212"/>
                    <a:pt x="13896" y="2178"/>
                  </a:cubicBezTo>
                  <a:lnTo>
                    <a:pt x="13204" y="692"/>
                  </a:lnTo>
                  <a:cubicBezTo>
                    <a:pt x="13031" y="242"/>
                    <a:pt x="12617" y="0"/>
                    <a:pt x="1213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5"/>
            <p:cNvSpPr/>
            <p:nvPr/>
          </p:nvSpPr>
          <p:spPr>
            <a:xfrm>
              <a:off x="7552758" y="3868333"/>
              <a:ext cx="781167" cy="781116"/>
            </a:xfrm>
            <a:custGeom>
              <a:rect b="b" l="l" r="r" t="t"/>
              <a:pathLst>
                <a:path extrusionOk="0" h="15313" w="15314">
                  <a:moveTo>
                    <a:pt x="7674" y="830"/>
                  </a:moveTo>
                  <a:cubicBezTo>
                    <a:pt x="11407" y="830"/>
                    <a:pt x="14483" y="3872"/>
                    <a:pt x="14483" y="7639"/>
                  </a:cubicBezTo>
                  <a:cubicBezTo>
                    <a:pt x="14483" y="11407"/>
                    <a:pt x="11407" y="14483"/>
                    <a:pt x="7674" y="14483"/>
                  </a:cubicBezTo>
                  <a:cubicBezTo>
                    <a:pt x="3907" y="14483"/>
                    <a:pt x="830" y="11407"/>
                    <a:pt x="830" y="7639"/>
                  </a:cubicBezTo>
                  <a:cubicBezTo>
                    <a:pt x="830" y="3872"/>
                    <a:pt x="3907" y="830"/>
                    <a:pt x="7674" y="830"/>
                  </a:cubicBezTo>
                  <a:close/>
                  <a:moveTo>
                    <a:pt x="7674" y="0"/>
                  </a:moveTo>
                  <a:cubicBezTo>
                    <a:pt x="3423" y="0"/>
                    <a:pt x="1" y="3422"/>
                    <a:pt x="1" y="7639"/>
                  </a:cubicBezTo>
                  <a:cubicBezTo>
                    <a:pt x="1" y="11891"/>
                    <a:pt x="3423" y="15313"/>
                    <a:pt x="7674" y="15313"/>
                  </a:cubicBezTo>
                  <a:cubicBezTo>
                    <a:pt x="11891" y="15313"/>
                    <a:pt x="15313" y="11856"/>
                    <a:pt x="15313" y="7639"/>
                  </a:cubicBezTo>
                  <a:cubicBezTo>
                    <a:pt x="15313" y="3422"/>
                    <a:pt x="11891" y="0"/>
                    <a:pt x="767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4" name="Google Shape;54;p5"/>
          <p:cNvSpPr/>
          <p:nvPr/>
        </p:nvSpPr>
        <p:spPr>
          <a:xfrm>
            <a:off x="0" y="0"/>
            <a:ext cx="3515439" cy="1871142"/>
          </a:xfrm>
          <a:custGeom>
            <a:rect b="b" l="l" r="r" t="t"/>
            <a:pathLst>
              <a:path extrusionOk="0" h="31856" w="59850">
                <a:moveTo>
                  <a:pt x="1" y="1"/>
                </a:moveTo>
                <a:lnTo>
                  <a:pt x="1" y="61"/>
                </a:lnTo>
                <a:lnTo>
                  <a:pt x="1" y="31855"/>
                </a:lnTo>
                <a:cubicBezTo>
                  <a:pt x="183" y="31855"/>
                  <a:pt x="335" y="31825"/>
                  <a:pt x="517" y="31825"/>
                </a:cubicBezTo>
                <a:cubicBezTo>
                  <a:pt x="10700" y="30852"/>
                  <a:pt x="21035" y="26688"/>
                  <a:pt x="27114" y="18481"/>
                </a:cubicBezTo>
                <a:cubicBezTo>
                  <a:pt x="30184" y="14286"/>
                  <a:pt x="32494" y="8937"/>
                  <a:pt x="37357" y="7113"/>
                </a:cubicBezTo>
                <a:cubicBezTo>
                  <a:pt x="38893" y="6542"/>
                  <a:pt x="40508" y="6409"/>
                  <a:pt x="42151" y="6409"/>
                </a:cubicBezTo>
                <a:cubicBezTo>
                  <a:pt x="43588" y="6409"/>
                  <a:pt x="45046" y="6511"/>
                  <a:pt x="46490" y="6511"/>
                </a:cubicBezTo>
                <a:cubicBezTo>
                  <a:pt x="47086" y="6511"/>
                  <a:pt x="47680" y="6494"/>
                  <a:pt x="48269" y="6444"/>
                </a:cubicBezTo>
                <a:cubicBezTo>
                  <a:pt x="52798" y="6049"/>
                  <a:pt x="57054" y="3587"/>
                  <a:pt x="5985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5" name="Google Shape;55;p5"/>
          <p:cNvGrpSpPr/>
          <p:nvPr/>
        </p:nvGrpSpPr>
        <p:grpSpPr>
          <a:xfrm flipH="1">
            <a:off x="-875775" y="-680800"/>
            <a:ext cx="2475510" cy="2262186"/>
            <a:chOff x="7355300" y="3662050"/>
            <a:chExt cx="2475510" cy="2262186"/>
          </a:xfrm>
        </p:grpSpPr>
        <p:sp>
          <p:nvSpPr>
            <p:cNvPr id="56" name="Google Shape;56;p5"/>
            <p:cNvSpPr/>
            <p:nvPr/>
          </p:nvSpPr>
          <p:spPr>
            <a:xfrm>
              <a:off x="8284492" y="4386693"/>
              <a:ext cx="1546317" cy="1537543"/>
            </a:xfrm>
            <a:custGeom>
              <a:rect b="b" l="l" r="r" t="t"/>
              <a:pathLst>
                <a:path extrusionOk="0" h="30142" w="30314">
                  <a:moveTo>
                    <a:pt x="14935" y="9279"/>
                  </a:moveTo>
                  <a:cubicBezTo>
                    <a:pt x="15274" y="9279"/>
                    <a:pt x="15619" y="9308"/>
                    <a:pt x="15969" y="9368"/>
                  </a:cubicBezTo>
                  <a:cubicBezTo>
                    <a:pt x="18423" y="9817"/>
                    <a:pt x="20394" y="11787"/>
                    <a:pt x="20808" y="14207"/>
                  </a:cubicBezTo>
                  <a:cubicBezTo>
                    <a:pt x="21377" y="17933"/>
                    <a:pt x="18542" y="21139"/>
                    <a:pt x="14990" y="21139"/>
                  </a:cubicBezTo>
                  <a:cubicBezTo>
                    <a:pt x="14654" y="21139"/>
                    <a:pt x="14311" y="21110"/>
                    <a:pt x="13965" y="21051"/>
                  </a:cubicBezTo>
                  <a:cubicBezTo>
                    <a:pt x="11510" y="20636"/>
                    <a:pt x="9506" y="18666"/>
                    <a:pt x="9125" y="16211"/>
                  </a:cubicBezTo>
                  <a:cubicBezTo>
                    <a:pt x="8525" y="12486"/>
                    <a:pt x="11358" y="9279"/>
                    <a:pt x="14935" y="9279"/>
                  </a:cubicBezTo>
                  <a:close/>
                  <a:moveTo>
                    <a:pt x="14172" y="0"/>
                  </a:moveTo>
                  <a:cubicBezTo>
                    <a:pt x="13584" y="0"/>
                    <a:pt x="12997" y="346"/>
                    <a:pt x="12755" y="899"/>
                  </a:cubicBezTo>
                  <a:lnTo>
                    <a:pt x="11856" y="2904"/>
                  </a:lnTo>
                  <a:cubicBezTo>
                    <a:pt x="11752" y="2939"/>
                    <a:pt x="11718" y="2939"/>
                    <a:pt x="11649" y="2939"/>
                  </a:cubicBezTo>
                  <a:lnTo>
                    <a:pt x="9920" y="1694"/>
                  </a:lnTo>
                  <a:cubicBezTo>
                    <a:pt x="9616" y="1485"/>
                    <a:pt x="9291" y="1380"/>
                    <a:pt x="8974" y="1380"/>
                  </a:cubicBezTo>
                  <a:cubicBezTo>
                    <a:pt x="8714" y="1380"/>
                    <a:pt x="8460" y="1450"/>
                    <a:pt x="8227" y="1590"/>
                  </a:cubicBezTo>
                  <a:lnTo>
                    <a:pt x="7466" y="2040"/>
                  </a:lnTo>
                  <a:lnTo>
                    <a:pt x="6740" y="2455"/>
                  </a:lnTo>
                  <a:cubicBezTo>
                    <a:pt x="6222" y="2766"/>
                    <a:pt x="5911" y="3353"/>
                    <a:pt x="5980" y="3975"/>
                  </a:cubicBezTo>
                  <a:lnTo>
                    <a:pt x="6187" y="6049"/>
                  </a:lnTo>
                  <a:lnTo>
                    <a:pt x="5980" y="6257"/>
                  </a:lnTo>
                  <a:lnTo>
                    <a:pt x="3941" y="6049"/>
                  </a:lnTo>
                  <a:cubicBezTo>
                    <a:pt x="3906" y="6047"/>
                    <a:pt x="3871" y="6046"/>
                    <a:pt x="3837" y="6046"/>
                  </a:cubicBezTo>
                  <a:cubicBezTo>
                    <a:pt x="3254" y="6046"/>
                    <a:pt x="2713" y="6320"/>
                    <a:pt x="2420" y="6810"/>
                  </a:cubicBezTo>
                  <a:lnTo>
                    <a:pt x="2005" y="7570"/>
                  </a:lnTo>
                  <a:lnTo>
                    <a:pt x="1556" y="8296"/>
                  </a:lnTo>
                  <a:cubicBezTo>
                    <a:pt x="1245" y="8815"/>
                    <a:pt x="1314" y="9506"/>
                    <a:pt x="1659" y="9990"/>
                  </a:cubicBezTo>
                  <a:lnTo>
                    <a:pt x="2835" y="11580"/>
                  </a:lnTo>
                  <a:cubicBezTo>
                    <a:pt x="2765" y="11753"/>
                    <a:pt x="2731" y="11822"/>
                    <a:pt x="2696" y="12064"/>
                  </a:cubicBezTo>
                  <a:lnTo>
                    <a:pt x="933" y="12824"/>
                  </a:lnTo>
                  <a:cubicBezTo>
                    <a:pt x="346" y="13101"/>
                    <a:pt x="0" y="13654"/>
                    <a:pt x="0" y="14241"/>
                  </a:cubicBezTo>
                  <a:lnTo>
                    <a:pt x="0" y="15105"/>
                  </a:lnTo>
                  <a:lnTo>
                    <a:pt x="0" y="15970"/>
                  </a:lnTo>
                  <a:cubicBezTo>
                    <a:pt x="0" y="16592"/>
                    <a:pt x="346" y="17145"/>
                    <a:pt x="933" y="17421"/>
                  </a:cubicBezTo>
                  <a:lnTo>
                    <a:pt x="2662" y="18182"/>
                  </a:lnTo>
                  <a:cubicBezTo>
                    <a:pt x="2696" y="18389"/>
                    <a:pt x="2731" y="18527"/>
                    <a:pt x="2835" y="18735"/>
                  </a:cubicBezTo>
                  <a:lnTo>
                    <a:pt x="1728" y="20221"/>
                  </a:lnTo>
                  <a:cubicBezTo>
                    <a:pt x="1383" y="20739"/>
                    <a:pt x="1348" y="21396"/>
                    <a:pt x="1659" y="21915"/>
                  </a:cubicBezTo>
                  <a:lnTo>
                    <a:pt x="2074" y="22641"/>
                  </a:lnTo>
                  <a:lnTo>
                    <a:pt x="2523" y="23366"/>
                  </a:lnTo>
                  <a:cubicBezTo>
                    <a:pt x="2819" y="23859"/>
                    <a:pt x="3364" y="24164"/>
                    <a:pt x="3921" y="24164"/>
                  </a:cubicBezTo>
                  <a:cubicBezTo>
                    <a:pt x="3950" y="24164"/>
                    <a:pt x="3980" y="24163"/>
                    <a:pt x="4010" y="24161"/>
                  </a:cubicBezTo>
                  <a:lnTo>
                    <a:pt x="5842" y="23989"/>
                  </a:lnTo>
                  <a:cubicBezTo>
                    <a:pt x="6015" y="24161"/>
                    <a:pt x="6153" y="24334"/>
                    <a:pt x="6326" y="24438"/>
                  </a:cubicBezTo>
                  <a:lnTo>
                    <a:pt x="6153" y="26235"/>
                  </a:lnTo>
                  <a:cubicBezTo>
                    <a:pt x="6118" y="26823"/>
                    <a:pt x="6395" y="27445"/>
                    <a:pt x="6913" y="27722"/>
                  </a:cubicBezTo>
                  <a:lnTo>
                    <a:pt x="7674" y="28171"/>
                  </a:lnTo>
                  <a:lnTo>
                    <a:pt x="8400" y="28586"/>
                  </a:lnTo>
                  <a:cubicBezTo>
                    <a:pt x="8638" y="28729"/>
                    <a:pt x="8914" y="28799"/>
                    <a:pt x="9189" y="28799"/>
                  </a:cubicBezTo>
                  <a:cubicBezTo>
                    <a:pt x="9511" y="28799"/>
                    <a:pt x="9832" y="28703"/>
                    <a:pt x="10093" y="28517"/>
                  </a:cubicBezTo>
                  <a:lnTo>
                    <a:pt x="11545" y="27480"/>
                  </a:lnTo>
                  <a:cubicBezTo>
                    <a:pt x="11752" y="27514"/>
                    <a:pt x="11994" y="27618"/>
                    <a:pt x="12236" y="27652"/>
                  </a:cubicBezTo>
                  <a:lnTo>
                    <a:pt x="12962" y="29242"/>
                  </a:lnTo>
                  <a:cubicBezTo>
                    <a:pt x="13239" y="29796"/>
                    <a:pt x="13792" y="30141"/>
                    <a:pt x="14414" y="30141"/>
                  </a:cubicBezTo>
                  <a:lnTo>
                    <a:pt x="16142" y="30141"/>
                  </a:lnTo>
                  <a:cubicBezTo>
                    <a:pt x="16730" y="30141"/>
                    <a:pt x="17283" y="29796"/>
                    <a:pt x="17559" y="29242"/>
                  </a:cubicBezTo>
                  <a:lnTo>
                    <a:pt x="18320" y="27549"/>
                  </a:lnTo>
                  <a:cubicBezTo>
                    <a:pt x="18562" y="27514"/>
                    <a:pt x="18700" y="27445"/>
                    <a:pt x="18942" y="27376"/>
                  </a:cubicBezTo>
                  <a:lnTo>
                    <a:pt x="20394" y="28413"/>
                  </a:lnTo>
                  <a:cubicBezTo>
                    <a:pt x="20687" y="28608"/>
                    <a:pt x="21024" y="28715"/>
                    <a:pt x="21355" y="28715"/>
                  </a:cubicBezTo>
                  <a:cubicBezTo>
                    <a:pt x="21610" y="28715"/>
                    <a:pt x="21862" y="28652"/>
                    <a:pt x="22087" y="28517"/>
                  </a:cubicBezTo>
                  <a:lnTo>
                    <a:pt x="22813" y="28067"/>
                  </a:lnTo>
                  <a:lnTo>
                    <a:pt x="23574" y="27652"/>
                  </a:lnTo>
                  <a:cubicBezTo>
                    <a:pt x="24092" y="27341"/>
                    <a:pt x="24369" y="26754"/>
                    <a:pt x="24334" y="26132"/>
                  </a:cubicBezTo>
                  <a:lnTo>
                    <a:pt x="24161" y="24196"/>
                  </a:lnTo>
                  <a:lnTo>
                    <a:pt x="24507" y="23850"/>
                  </a:lnTo>
                  <a:lnTo>
                    <a:pt x="26408" y="24023"/>
                  </a:lnTo>
                  <a:cubicBezTo>
                    <a:pt x="26438" y="24025"/>
                    <a:pt x="26467" y="24026"/>
                    <a:pt x="26497" y="24026"/>
                  </a:cubicBezTo>
                  <a:cubicBezTo>
                    <a:pt x="27058" y="24026"/>
                    <a:pt x="27633" y="23720"/>
                    <a:pt x="27929" y="23228"/>
                  </a:cubicBezTo>
                  <a:lnTo>
                    <a:pt x="28344" y="22502"/>
                  </a:lnTo>
                  <a:lnTo>
                    <a:pt x="28793" y="21776"/>
                  </a:lnTo>
                  <a:cubicBezTo>
                    <a:pt x="29070" y="21258"/>
                    <a:pt x="29035" y="20567"/>
                    <a:pt x="28689" y="20083"/>
                  </a:cubicBezTo>
                  <a:lnTo>
                    <a:pt x="27480" y="18389"/>
                  </a:lnTo>
                  <a:cubicBezTo>
                    <a:pt x="27514" y="18285"/>
                    <a:pt x="27514" y="18182"/>
                    <a:pt x="27583" y="18043"/>
                  </a:cubicBezTo>
                  <a:lnTo>
                    <a:pt x="29381" y="17248"/>
                  </a:lnTo>
                  <a:cubicBezTo>
                    <a:pt x="29934" y="16972"/>
                    <a:pt x="30314" y="16419"/>
                    <a:pt x="30314" y="15797"/>
                  </a:cubicBezTo>
                  <a:lnTo>
                    <a:pt x="30314" y="14933"/>
                  </a:lnTo>
                  <a:lnTo>
                    <a:pt x="30314" y="14068"/>
                  </a:lnTo>
                  <a:cubicBezTo>
                    <a:pt x="30314" y="13481"/>
                    <a:pt x="29968" y="12928"/>
                    <a:pt x="29381" y="12651"/>
                  </a:cubicBezTo>
                  <a:lnTo>
                    <a:pt x="27307" y="11822"/>
                  </a:lnTo>
                  <a:cubicBezTo>
                    <a:pt x="27272" y="11753"/>
                    <a:pt x="27272" y="11718"/>
                    <a:pt x="27272" y="11614"/>
                  </a:cubicBezTo>
                  <a:lnTo>
                    <a:pt x="28516" y="9886"/>
                  </a:lnTo>
                  <a:cubicBezTo>
                    <a:pt x="28862" y="9368"/>
                    <a:pt x="28931" y="8711"/>
                    <a:pt x="28620" y="8192"/>
                  </a:cubicBezTo>
                  <a:lnTo>
                    <a:pt x="28171" y="7467"/>
                  </a:lnTo>
                  <a:lnTo>
                    <a:pt x="27756" y="6741"/>
                  </a:lnTo>
                  <a:cubicBezTo>
                    <a:pt x="27461" y="6248"/>
                    <a:pt x="26916" y="5943"/>
                    <a:pt x="26329" y="5943"/>
                  </a:cubicBezTo>
                  <a:cubicBezTo>
                    <a:pt x="26298" y="5943"/>
                    <a:pt x="26267" y="5944"/>
                    <a:pt x="26235" y="5946"/>
                  </a:cubicBezTo>
                  <a:lnTo>
                    <a:pt x="23988" y="6188"/>
                  </a:lnTo>
                  <a:lnTo>
                    <a:pt x="23885" y="6084"/>
                  </a:lnTo>
                  <a:lnTo>
                    <a:pt x="24127" y="3941"/>
                  </a:lnTo>
                  <a:cubicBezTo>
                    <a:pt x="24161" y="3319"/>
                    <a:pt x="23850" y="2731"/>
                    <a:pt x="23332" y="2420"/>
                  </a:cubicBezTo>
                  <a:lnTo>
                    <a:pt x="22606" y="1971"/>
                  </a:lnTo>
                  <a:lnTo>
                    <a:pt x="21880" y="1556"/>
                  </a:lnTo>
                  <a:cubicBezTo>
                    <a:pt x="21641" y="1413"/>
                    <a:pt x="21366" y="1343"/>
                    <a:pt x="21091" y="1343"/>
                  </a:cubicBezTo>
                  <a:cubicBezTo>
                    <a:pt x="20769" y="1343"/>
                    <a:pt x="20447" y="1439"/>
                    <a:pt x="20186" y="1625"/>
                  </a:cubicBezTo>
                  <a:lnTo>
                    <a:pt x="18354" y="2939"/>
                  </a:lnTo>
                  <a:cubicBezTo>
                    <a:pt x="18320" y="2939"/>
                    <a:pt x="18285" y="2904"/>
                    <a:pt x="18251" y="2904"/>
                  </a:cubicBezTo>
                  <a:lnTo>
                    <a:pt x="17317" y="899"/>
                  </a:lnTo>
                  <a:cubicBezTo>
                    <a:pt x="17075" y="346"/>
                    <a:pt x="16522" y="0"/>
                    <a:pt x="1590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5"/>
            <p:cNvSpPr/>
            <p:nvPr/>
          </p:nvSpPr>
          <p:spPr>
            <a:xfrm>
              <a:off x="8534848" y="4647658"/>
              <a:ext cx="1026219" cy="1027954"/>
            </a:xfrm>
            <a:custGeom>
              <a:rect b="b" l="l" r="r" t="t"/>
              <a:pathLst>
                <a:path extrusionOk="0" h="20152" w="20118">
                  <a:moveTo>
                    <a:pt x="10059" y="1141"/>
                  </a:moveTo>
                  <a:cubicBezTo>
                    <a:pt x="15036" y="1141"/>
                    <a:pt x="19046" y="5150"/>
                    <a:pt x="19046" y="10128"/>
                  </a:cubicBezTo>
                  <a:cubicBezTo>
                    <a:pt x="19046" y="15105"/>
                    <a:pt x="15036" y="19115"/>
                    <a:pt x="10059" y="19115"/>
                  </a:cubicBezTo>
                  <a:cubicBezTo>
                    <a:pt x="5082" y="19115"/>
                    <a:pt x="1072" y="15105"/>
                    <a:pt x="1072" y="10128"/>
                  </a:cubicBezTo>
                  <a:cubicBezTo>
                    <a:pt x="1072" y="5150"/>
                    <a:pt x="5082" y="1141"/>
                    <a:pt x="10059" y="1141"/>
                  </a:cubicBezTo>
                  <a:close/>
                  <a:moveTo>
                    <a:pt x="10059" y="0"/>
                  </a:moveTo>
                  <a:cubicBezTo>
                    <a:pt x="4494" y="0"/>
                    <a:pt x="0" y="4563"/>
                    <a:pt x="0" y="10093"/>
                  </a:cubicBezTo>
                  <a:cubicBezTo>
                    <a:pt x="0" y="15658"/>
                    <a:pt x="4528" y="20152"/>
                    <a:pt x="10059" y="20152"/>
                  </a:cubicBezTo>
                  <a:cubicBezTo>
                    <a:pt x="15624" y="20152"/>
                    <a:pt x="20117" y="15658"/>
                    <a:pt x="20117" y="10093"/>
                  </a:cubicBezTo>
                  <a:cubicBezTo>
                    <a:pt x="20117" y="4494"/>
                    <a:pt x="15589" y="0"/>
                    <a:pt x="1005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7355300" y="3662050"/>
              <a:ext cx="1179606" cy="1183126"/>
            </a:xfrm>
            <a:custGeom>
              <a:rect b="b" l="l" r="r" t="t"/>
              <a:pathLst>
                <a:path extrusionOk="0" h="23194" w="23125">
                  <a:moveTo>
                    <a:pt x="11528" y="7193"/>
                  </a:moveTo>
                  <a:cubicBezTo>
                    <a:pt x="11782" y="7193"/>
                    <a:pt x="12042" y="7215"/>
                    <a:pt x="12306" y="7259"/>
                  </a:cubicBezTo>
                  <a:cubicBezTo>
                    <a:pt x="14172" y="7535"/>
                    <a:pt x="15693" y="9056"/>
                    <a:pt x="15969" y="10923"/>
                  </a:cubicBezTo>
                  <a:cubicBezTo>
                    <a:pt x="16444" y="13707"/>
                    <a:pt x="14283" y="16173"/>
                    <a:pt x="11555" y="16173"/>
                  </a:cubicBezTo>
                  <a:cubicBezTo>
                    <a:pt x="11302" y="16173"/>
                    <a:pt x="11045" y="16151"/>
                    <a:pt x="10785" y="16108"/>
                  </a:cubicBezTo>
                  <a:cubicBezTo>
                    <a:pt x="8953" y="15796"/>
                    <a:pt x="7432" y="14276"/>
                    <a:pt x="7121" y="12444"/>
                  </a:cubicBezTo>
                  <a:cubicBezTo>
                    <a:pt x="6647" y="9631"/>
                    <a:pt x="8803" y="7193"/>
                    <a:pt x="11528" y="7193"/>
                  </a:cubicBezTo>
                  <a:close/>
                  <a:moveTo>
                    <a:pt x="10888" y="0"/>
                  </a:moveTo>
                  <a:cubicBezTo>
                    <a:pt x="10404" y="0"/>
                    <a:pt x="9990" y="242"/>
                    <a:pt x="9817" y="692"/>
                  </a:cubicBezTo>
                  <a:lnTo>
                    <a:pt x="9126" y="2178"/>
                  </a:lnTo>
                  <a:cubicBezTo>
                    <a:pt x="9056" y="2178"/>
                    <a:pt x="9022" y="2212"/>
                    <a:pt x="8953" y="2212"/>
                  </a:cubicBezTo>
                  <a:lnTo>
                    <a:pt x="7639" y="1383"/>
                  </a:lnTo>
                  <a:cubicBezTo>
                    <a:pt x="7430" y="1231"/>
                    <a:pt x="7179" y="1152"/>
                    <a:pt x="6933" y="1152"/>
                  </a:cubicBezTo>
                  <a:cubicBezTo>
                    <a:pt x="6731" y="1152"/>
                    <a:pt x="6532" y="1205"/>
                    <a:pt x="6360" y="1314"/>
                  </a:cubicBezTo>
                  <a:lnTo>
                    <a:pt x="5773" y="1659"/>
                  </a:lnTo>
                  <a:lnTo>
                    <a:pt x="5220" y="2005"/>
                  </a:lnTo>
                  <a:cubicBezTo>
                    <a:pt x="4840" y="2247"/>
                    <a:pt x="4563" y="2696"/>
                    <a:pt x="4632" y="3180"/>
                  </a:cubicBezTo>
                  <a:lnTo>
                    <a:pt x="4805" y="4770"/>
                  </a:lnTo>
                  <a:lnTo>
                    <a:pt x="4632" y="4943"/>
                  </a:lnTo>
                  <a:lnTo>
                    <a:pt x="3077" y="4770"/>
                  </a:lnTo>
                  <a:cubicBezTo>
                    <a:pt x="3042" y="4768"/>
                    <a:pt x="3008" y="4767"/>
                    <a:pt x="2974" y="4767"/>
                  </a:cubicBezTo>
                  <a:cubicBezTo>
                    <a:pt x="2530" y="4767"/>
                    <a:pt x="2126" y="4975"/>
                    <a:pt x="1901" y="5392"/>
                  </a:cubicBezTo>
                  <a:lnTo>
                    <a:pt x="1556" y="5945"/>
                  </a:lnTo>
                  <a:lnTo>
                    <a:pt x="1210" y="6498"/>
                  </a:lnTo>
                  <a:cubicBezTo>
                    <a:pt x="1003" y="6913"/>
                    <a:pt x="1003" y="7432"/>
                    <a:pt x="1245" y="7812"/>
                  </a:cubicBezTo>
                  <a:lnTo>
                    <a:pt x="2109" y="9022"/>
                  </a:lnTo>
                  <a:cubicBezTo>
                    <a:pt x="2074" y="9160"/>
                    <a:pt x="2074" y="9229"/>
                    <a:pt x="2040" y="9367"/>
                  </a:cubicBezTo>
                  <a:lnTo>
                    <a:pt x="692" y="9955"/>
                  </a:lnTo>
                  <a:cubicBezTo>
                    <a:pt x="242" y="10128"/>
                    <a:pt x="0" y="10577"/>
                    <a:pt x="0" y="11061"/>
                  </a:cubicBezTo>
                  <a:lnTo>
                    <a:pt x="0" y="11683"/>
                  </a:lnTo>
                  <a:lnTo>
                    <a:pt x="0" y="12340"/>
                  </a:lnTo>
                  <a:cubicBezTo>
                    <a:pt x="0" y="12824"/>
                    <a:pt x="242" y="13239"/>
                    <a:pt x="692" y="13411"/>
                  </a:cubicBezTo>
                  <a:lnTo>
                    <a:pt x="1971" y="14034"/>
                  </a:lnTo>
                  <a:cubicBezTo>
                    <a:pt x="2040" y="14206"/>
                    <a:pt x="2074" y="14276"/>
                    <a:pt x="2109" y="14448"/>
                  </a:cubicBezTo>
                  <a:lnTo>
                    <a:pt x="1279" y="15589"/>
                  </a:lnTo>
                  <a:cubicBezTo>
                    <a:pt x="1037" y="15969"/>
                    <a:pt x="1003" y="16488"/>
                    <a:pt x="1245" y="16868"/>
                  </a:cubicBezTo>
                  <a:lnTo>
                    <a:pt x="1590" y="17456"/>
                  </a:lnTo>
                  <a:lnTo>
                    <a:pt x="1901" y="18009"/>
                  </a:lnTo>
                  <a:cubicBezTo>
                    <a:pt x="2087" y="18349"/>
                    <a:pt x="2495" y="18607"/>
                    <a:pt x="2926" y="18607"/>
                  </a:cubicBezTo>
                  <a:cubicBezTo>
                    <a:pt x="2976" y="18607"/>
                    <a:pt x="3026" y="18603"/>
                    <a:pt x="3077" y="18596"/>
                  </a:cubicBezTo>
                  <a:lnTo>
                    <a:pt x="4459" y="18493"/>
                  </a:lnTo>
                  <a:lnTo>
                    <a:pt x="4805" y="18838"/>
                  </a:lnTo>
                  <a:lnTo>
                    <a:pt x="4667" y="20152"/>
                  </a:lnTo>
                  <a:cubicBezTo>
                    <a:pt x="4632" y="20636"/>
                    <a:pt x="4840" y="21085"/>
                    <a:pt x="5254" y="21327"/>
                  </a:cubicBezTo>
                  <a:lnTo>
                    <a:pt x="5842" y="21673"/>
                  </a:lnTo>
                  <a:lnTo>
                    <a:pt x="6395" y="22018"/>
                  </a:lnTo>
                  <a:cubicBezTo>
                    <a:pt x="6578" y="22118"/>
                    <a:pt x="6792" y="22170"/>
                    <a:pt x="7008" y="22170"/>
                  </a:cubicBezTo>
                  <a:cubicBezTo>
                    <a:pt x="7242" y="22170"/>
                    <a:pt x="7476" y="22109"/>
                    <a:pt x="7674" y="21984"/>
                  </a:cubicBezTo>
                  <a:lnTo>
                    <a:pt x="8814" y="21154"/>
                  </a:lnTo>
                  <a:lnTo>
                    <a:pt x="9333" y="21292"/>
                  </a:lnTo>
                  <a:lnTo>
                    <a:pt x="9886" y="22502"/>
                  </a:lnTo>
                  <a:cubicBezTo>
                    <a:pt x="10059" y="22917"/>
                    <a:pt x="10508" y="23193"/>
                    <a:pt x="10958" y="23193"/>
                  </a:cubicBezTo>
                  <a:lnTo>
                    <a:pt x="12271" y="23193"/>
                  </a:lnTo>
                  <a:cubicBezTo>
                    <a:pt x="12755" y="23193"/>
                    <a:pt x="13170" y="22917"/>
                    <a:pt x="13343" y="22502"/>
                  </a:cubicBezTo>
                  <a:lnTo>
                    <a:pt x="13896" y="21189"/>
                  </a:lnTo>
                  <a:cubicBezTo>
                    <a:pt x="14068" y="21154"/>
                    <a:pt x="14207" y="21119"/>
                    <a:pt x="14379" y="21085"/>
                  </a:cubicBezTo>
                  <a:lnTo>
                    <a:pt x="15520" y="21880"/>
                  </a:lnTo>
                  <a:cubicBezTo>
                    <a:pt x="15729" y="22032"/>
                    <a:pt x="15980" y="22111"/>
                    <a:pt x="16227" y="22111"/>
                  </a:cubicBezTo>
                  <a:cubicBezTo>
                    <a:pt x="16429" y="22111"/>
                    <a:pt x="16628" y="22058"/>
                    <a:pt x="16799" y="21949"/>
                  </a:cubicBezTo>
                  <a:lnTo>
                    <a:pt x="17352" y="21603"/>
                  </a:lnTo>
                  <a:lnTo>
                    <a:pt x="17905" y="21258"/>
                  </a:lnTo>
                  <a:cubicBezTo>
                    <a:pt x="18320" y="21016"/>
                    <a:pt x="18562" y="20566"/>
                    <a:pt x="18527" y="20083"/>
                  </a:cubicBezTo>
                  <a:lnTo>
                    <a:pt x="18389" y="18596"/>
                  </a:lnTo>
                  <a:lnTo>
                    <a:pt x="18666" y="18354"/>
                  </a:lnTo>
                  <a:lnTo>
                    <a:pt x="20083" y="18493"/>
                  </a:lnTo>
                  <a:cubicBezTo>
                    <a:pt x="20117" y="18495"/>
                    <a:pt x="20152" y="18496"/>
                    <a:pt x="20185" y="18496"/>
                  </a:cubicBezTo>
                  <a:cubicBezTo>
                    <a:pt x="20625" y="18496"/>
                    <a:pt x="21001" y="18288"/>
                    <a:pt x="21258" y="17870"/>
                  </a:cubicBezTo>
                  <a:lnTo>
                    <a:pt x="21604" y="17317"/>
                  </a:lnTo>
                  <a:lnTo>
                    <a:pt x="21915" y="16764"/>
                  </a:lnTo>
                  <a:cubicBezTo>
                    <a:pt x="22122" y="16350"/>
                    <a:pt x="22122" y="15831"/>
                    <a:pt x="21846" y="15451"/>
                  </a:cubicBezTo>
                  <a:lnTo>
                    <a:pt x="20947" y="14206"/>
                  </a:lnTo>
                  <a:cubicBezTo>
                    <a:pt x="20981" y="14068"/>
                    <a:pt x="20981" y="14034"/>
                    <a:pt x="21051" y="13930"/>
                  </a:cubicBezTo>
                  <a:lnTo>
                    <a:pt x="22433" y="13308"/>
                  </a:lnTo>
                  <a:cubicBezTo>
                    <a:pt x="22848" y="13135"/>
                    <a:pt x="23124" y="12686"/>
                    <a:pt x="23124" y="12202"/>
                  </a:cubicBezTo>
                  <a:lnTo>
                    <a:pt x="23124" y="11580"/>
                  </a:lnTo>
                  <a:lnTo>
                    <a:pt x="23124" y="10888"/>
                  </a:lnTo>
                  <a:cubicBezTo>
                    <a:pt x="23124" y="10404"/>
                    <a:pt x="22848" y="9955"/>
                    <a:pt x="22433" y="9782"/>
                  </a:cubicBezTo>
                  <a:lnTo>
                    <a:pt x="20912" y="9091"/>
                  </a:lnTo>
                  <a:cubicBezTo>
                    <a:pt x="20912" y="9022"/>
                    <a:pt x="20878" y="9022"/>
                    <a:pt x="20878" y="8918"/>
                  </a:cubicBezTo>
                  <a:lnTo>
                    <a:pt x="21811" y="7639"/>
                  </a:lnTo>
                  <a:cubicBezTo>
                    <a:pt x="22088" y="7259"/>
                    <a:pt x="22122" y="6740"/>
                    <a:pt x="21846" y="6326"/>
                  </a:cubicBezTo>
                  <a:lnTo>
                    <a:pt x="21500" y="5773"/>
                  </a:lnTo>
                  <a:lnTo>
                    <a:pt x="21154" y="5220"/>
                  </a:lnTo>
                  <a:cubicBezTo>
                    <a:pt x="20960" y="4831"/>
                    <a:pt x="20523" y="4594"/>
                    <a:pt x="20099" y="4594"/>
                  </a:cubicBezTo>
                  <a:cubicBezTo>
                    <a:pt x="20071" y="4594"/>
                    <a:pt x="20042" y="4595"/>
                    <a:pt x="20014" y="4597"/>
                  </a:cubicBezTo>
                  <a:lnTo>
                    <a:pt x="18320" y="4770"/>
                  </a:lnTo>
                  <a:lnTo>
                    <a:pt x="18216" y="4701"/>
                  </a:lnTo>
                  <a:lnTo>
                    <a:pt x="18389" y="3042"/>
                  </a:lnTo>
                  <a:cubicBezTo>
                    <a:pt x="18458" y="2593"/>
                    <a:pt x="18216" y="2143"/>
                    <a:pt x="17801" y="1867"/>
                  </a:cubicBezTo>
                  <a:lnTo>
                    <a:pt x="17248" y="1556"/>
                  </a:lnTo>
                  <a:lnTo>
                    <a:pt x="16661" y="1210"/>
                  </a:lnTo>
                  <a:cubicBezTo>
                    <a:pt x="16477" y="1093"/>
                    <a:pt x="16261" y="1033"/>
                    <a:pt x="16044" y="1033"/>
                  </a:cubicBezTo>
                  <a:cubicBezTo>
                    <a:pt x="15812" y="1033"/>
                    <a:pt x="15578" y="1102"/>
                    <a:pt x="15382" y="1245"/>
                  </a:cubicBezTo>
                  <a:lnTo>
                    <a:pt x="13999" y="2212"/>
                  </a:lnTo>
                  <a:cubicBezTo>
                    <a:pt x="13965" y="2212"/>
                    <a:pt x="13965" y="2212"/>
                    <a:pt x="13896" y="2178"/>
                  </a:cubicBezTo>
                  <a:lnTo>
                    <a:pt x="13204" y="692"/>
                  </a:lnTo>
                  <a:cubicBezTo>
                    <a:pt x="13031" y="242"/>
                    <a:pt x="12617" y="0"/>
                    <a:pt x="1213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7552758" y="3868333"/>
              <a:ext cx="781167" cy="781116"/>
            </a:xfrm>
            <a:custGeom>
              <a:rect b="b" l="l" r="r" t="t"/>
              <a:pathLst>
                <a:path extrusionOk="0" h="15313" w="15314">
                  <a:moveTo>
                    <a:pt x="7674" y="830"/>
                  </a:moveTo>
                  <a:cubicBezTo>
                    <a:pt x="11407" y="830"/>
                    <a:pt x="14483" y="3872"/>
                    <a:pt x="14483" y="7639"/>
                  </a:cubicBezTo>
                  <a:cubicBezTo>
                    <a:pt x="14483" y="11407"/>
                    <a:pt x="11407" y="14483"/>
                    <a:pt x="7674" y="14483"/>
                  </a:cubicBezTo>
                  <a:cubicBezTo>
                    <a:pt x="3907" y="14483"/>
                    <a:pt x="830" y="11407"/>
                    <a:pt x="830" y="7639"/>
                  </a:cubicBezTo>
                  <a:cubicBezTo>
                    <a:pt x="830" y="3872"/>
                    <a:pt x="3907" y="830"/>
                    <a:pt x="7674" y="830"/>
                  </a:cubicBezTo>
                  <a:close/>
                  <a:moveTo>
                    <a:pt x="7674" y="0"/>
                  </a:moveTo>
                  <a:cubicBezTo>
                    <a:pt x="3423" y="0"/>
                    <a:pt x="1" y="3422"/>
                    <a:pt x="1" y="7639"/>
                  </a:cubicBezTo>
                  <a:cubicBezTo>
                    <a:pt x="1" y="11891"/>
                    <a:pt x="3423" y="15313"/>
                    <a:pt x="7674" y="15313"/>
                  </a:cubicBezTo>
                  <a:cubicBezTo>
                    <a:pt x="11891" y="15313"/>
                    <a:pt x="15313" y="11856"/>
                    <a:pt x="15313" y="7639"/>
                  </a:cubicBezTo>
                  <a:cubicBezTo>
                    <a:pt x="15313" y="3422"/>
                    <a:pt x="11891" y="0"/>
                    <a:pt x="767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5"/>
          <p:cNvSpPr txBox="1"/>
          <p:nvPr>
            <p:ph idx="1" type="subTitle"/>
          </p:nvPr>
        </p:nvSpPr>
        <p:spPr>
          <a:xfrm>
            <a:off x="1363800" y="2506213"/>
            <a:ext cx="2887200" cy="3384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sz="2400">
                <a:solidFill>
                  <a:schemeClr val="accent6"/>
                </a:solidFill>
                <a:latin typeface="Francois One"/>
                <a:ea typeface="Francois One"/>
                <a:cs typeface="Francois One"/>
                <a:sym typeface="Francois One"/>
              </a:defRPr>
            </a:lvl1pPr>
            <a:lvl2pPr lvl="1" rtl="0" algn="ctr">
              <a:lnSpc>
                <a:spcPct val="100000"/>
              </a:lnSpc>
              <a:spcBef>
                <a:spcPts val="0"/>
              </a:spcBef>
              <a:spcAft>
                <a:spcPts val="0"/>
              </a:spcAft>
              <a:buClr>
                <a:schemeClr val="dk1"/>
              </a:buClr>
              <a:buSzPts val="2500"/>
              <a:buFont typeface="Bebas Neue"/>
              <a:buNone/>
              <a:defRPr sz="25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500"/>
              <a:buFont typeface="Bebas Neue"/>
              <a:buNone/>
              <a:defRPr sz="25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500"/>
              <a:buFont typeface="Bebas Neue"/>
              <a:buNone/>
              <a:defRPr sz="25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500"/>
              <a:buFont typeface="Bebas Neue"/>
              <a:buNone/>
              <a:defRPr sz="25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500"/>
              <a:buFont typeface="Bebas Neue"/>
              <a:buNone/>
              <a:defRPr sz="25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500"/>
              <a:buFont typeface="Bebas Neue"/>
              <a:buNone/>
              <a:defRPr sz="25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500"/>
              <a:buFont typeface="Bebas Neue"/>
              <a:buNone/>
              <a:defRPr sz="25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500"/>
              <a:buFont typeface="Bebas Neue"/>
              <a:buNone/>
              <a:defRPr sz="2500">
                <a:solidFill>
                  <a:schemeClr val="dk1"/>
                </a:solidFill>
                <a:latin typeface="Bebas Neue"/>
                <a:ea typeface="Bebas Neue"/>
                <a:cs typeface="Bebas Neue"/>
                <a:sym typeface="Bebas Neue"/>
              </a:defRPr>
            </a:lvl9pPr>
          </a:lstStyle>
          <a:p/>
        </p:txBody>
      </p:sp>
      <p:sp>
        <p:nvSpPr>
          <p:cNvPr id="61" name="Google Shape;61;p5"/>
          <p:cNvSpPr txBox="1"/>
          <p:nvPr>
            <p:ph idx="2" type="subTitle"/>
          </p:nvPr>
        </p:nvSpPr>
        <p:spPr>
          <a:xfrm>
            <a:off x="4893000" y="2506213"/>
            <a:ext cx="2887200" cy="3384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sz="2400">
                <a:solidFill>
                  <a:schemeClr val="accent6"/>
                </a:solidFill>
                <a:latin typeface="Francois One"/>
                <a:ea typeface="Francois One"/>
                <a:cs typeface="Francois One"/>
                <a:sym typeface="Francois One"/>
              </a:defRPr>
            </a:lvl1pPr>
            <a:lvl2pPr lvl="1" rtl="0" algn="ctr">
              <a:lnSpc>
                <a:spcPct val="100000"/>
              </a:lnSpc>
              <a:spcBef>
                <a:spcPts val="0"/>
              </a:spcBef>
              <a:spcAft>
                <a:spcPts val="0"/>
              </a:spcAft>
              <a:buClr>
                <a:schemeClr val="dk1"/>
              </a:buClr>
              <a:buSzPts val="2500"/>
              <a:buFont typeface="Bebas Neue"/>
              <a:buNone/>
              <a:defRPr sz="25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500"/>
              <a:buFont typeface="Bebas Neue"/>
              <a:buNone/>
              <a:defRPr sz="25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500"/>
              <a:buFont typeface="Bebas Neue"/>
              <a:buNone/>
              <a:defRPr sz="25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500"/>
              <a:buFont typeface="Bebas Neue"/>
              <a:buNone/>
              <a:defRPr sz="25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500"/>
              <a:buFont typeface="Bebas Neue"/>
              <a:buNone/>
              <a:defRPr sz="25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500"/>
              <a:buFont typeface="Bebas Neue"/>
              <a:buNone/>
              <a:defRPr sz="25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500"/>
              <a:buFont typeface="Bebas Neue"/>
              <a:buNone/>
              <a:defRPr sz="25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500"/>
              <a:buFont typeface="Bebas Neue"/>
              <a:buNone/>
              <a:defRPr sz="2500">
                <a:solidFill>
                  <a:schemeClr val="dk1"/>
                </a:solidFill>
                <a:latin typeface="Bebas Neue"/>
                <a:ea typeface="Bebas Neue"/>
                <a:cs typeface="Bebas Neue"/>
                <a:sym typeface="Bebas Neue"/>
              </a:defRPr>
            </a:lvl9pPr>
          </a:lstStyle>
          <a:p/>
        </p:txBody>
      </p:sp>
      <p:sp>
        <p:nvSpPr>
          <p:cNvPr id="62" name="Google Shape;62;p5"/>
          <p:cNvSpPr txBox="1"/>
          <p:nvPr>
            <p:ph idx="3" type="subTitle"/>
          </p:nvPr>
        </p:nvSpPr>
        <p:spPr>
          <a:xfrm>
            <a:off x="1363800" y="2844613"/>
            <a:ext cx="2887200" cy="10152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Montserrat"/>
              <a:buNone/>
              <a:defRPr>
                <a:solidFill>
                  <a:schemeClr val="accent6"/>
                </a:solidFill>
                <a:latin typeface="Montserrat"/>
                <a:ea typeface="Montserrat"/>
                <a:cs typeface="Montserrat"/>
                <a:sym typeface="Montserrat"/>
              </a:defRPr>
            </a:lvl1pPr>
            <a:lvl2pPr lvl="1"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2pPr>
            <a:lvl3pPr lvl="2"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3pPr>
            <a:lvl4pPr lvl="3"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4pPr>
            <a:lvl5pPr lvl="4"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5pPr>
            <a:lvl6pPr lvl="5"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6pPr>
            <a:lvl7pPr lvl="6"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7pPr>
            <a:lvl8pPr lvl="7"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8pPr>
            <a:lvl9pPr lvl="8"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9pPr>
          </a:lstStyle>
          <a:p/>
        </p:txBody>
      </p:sp>
      <p:sp>
        <p:nvSpPr>
          <p:cNvPr id="63" name="Google Shape;63;p5"/>
          <p:cNvSpPr txBox="1"/>
          <p:nvPr>
            <p:ph idx="4" type="subTitle"/>
          </p:nvPr>
        </p:nvSpPr>
        <p:spPr>
          <a:xfrm>
            <a:off x="4893000" y="2844613"/>
            <a:ext cx="2887200" cy="10152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Montserrat"/>
              <a:buNone/>
              <a:defRPr>
                <a:solidFill>
                  <a:schemeClr val="accent6"/>
                </a:solidFill>
                <a:latin typeface="Montserrat"/>
                <a:ea typeface="Montserrat"/>
                <a:cs typeface="Montserrat"/>
                <a:sym typeface="Montserrat"/>
              </a:defRPr>
            </a:lvl1pPr>
            <a:lvl2pPr lvl="1"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2pPr>
            <a:lvl3pPr lvl="2"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3pPr>
            <a:lvl4pPr lvl="3"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4pPr>
            <a:lvl5pPr lvl="4"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5pPr>
            <a:lvl6pPr lvl="5"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6pPr>
            <a:lvl7pPr lvl="6"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7pPr>
            <a:lvl8pPr lvl="7"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8pPr>
            <a:lvl9pPr lvl="8"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9pPr>
          </a:lstStyle>
          <a:p/>
        </p:txBody>
      </p:sp>
      <p:sp>
        <p:nvSpPr>
          <p:cNvPr id="64" name="Google Shape;64;p5"/>
          <p:cNvSpPr txBox="1"/>
          <p:nvPr>
            <p:ph type="title"/>
          </p:nvPr>
        </p:nvSpPr>
        <p:spPr>
          <a:xfrm>
            <a:off x="720000" y="540000"/>
            <a:ext cx="7704000" cy="676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5" name="Shape 65"/>
        <p:cNvGrpSpPr/>
        <p:nvPr/>
      </p:nvGrpSpPr>
      <p:grpSpPr>
        <a:xfrm>
          <a:off x="0" y="0"/>
          <a:ext cx="0" cy="0"/>
          <a:chOff x="0" y="0"/>
          <a:chExt cx="0" cy="0"/>
        </a:xfrm>
      </p:grpSpPr>
      <p:sp>
        <p:nvSpPr>
          <p:cNvPr id="66" name="Google Shape;66;p6"/>
          <p:cNvSpPr/>
          <p:nvPr/>
        </p:nvSpPr>
        <p:spPr>
          <a:xfrm flipH="1" rot="10800000">
            <a:off x="0" y="3456987"/>
            <a:ext cx="2228756" cy="1686513"/>
          </a:xfrm>
          <a:custGeom>
            <a:rect b="b" l="l" r="r" t="t"/>
            <a:pathLst>
              <a:path extrusionOk="0" h="47083" w="62221">
                <a:moveTo>
                  <a:pt x="0" y="0"/>
                </a:moveTo>
                <a:lnTo>
                  <a:pt x="0" y="47083"/>
                </a:lnTo>
                <a:cubicBezTo>
                  <a:pt x="9180" y="44165"/>
                  <a:pt x="17387" y="37934"/>
                  <a:pt x="22341" y="29605"/>
                </a:cubicBezTo>
                <a:cubicBezTo>
                  <a:pt x="25290" y="24651"/>
                  <a:pt x="27539" y="18663"/>
                  <a:pt x="32737" y="16110"/>
                </a:cubicBezTo>
                <a:cubicBezTo>
                  <a:pt x="34819" y="15105"/>
                  <a:pt x="37068" y="14805"/>
                  <a:pt x="39375" y="14805"/>
                </a:cubicBezTo>
                <a:cubicBezTo>
                  <a:pt x="41884" y="14805"/>
                  <a:pt x="44460" y="15160"/>
                  <a:pt x="46962" y="15350"/>
                </a:cubicBezTo>
                <a:cubicBezTo>
                  <a:pt x="47720" y="15413"/>
                  <a:pt x="48500" y="15449"/>
                  <a:pt x="49285" y="15449"/>
                </a:cubicBezTo>
                <a:cubicBezTo>
                  <a:pt x="53439" y="15449"/>
                  <a:pt x="57757" y="14443"/>
                  <a:pt x="60032" y="11095"/>
                </a:cubicBezTo>
                <a:cubicBezTo>
                  <a:pt x="62220" y="7842"/>
                  <a:pt x="61491" y="3374"/>
                  <a:pt x="5927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7" name="Google Shape;67;p6"/>
          <p:cNvGrpSpPr/>
          <p:nvPr/>
        </p:nvGrpSpPr>
        <p:grpSpPr>
          <a:xfrm rot="10800000">
            <a:off x="-946379" y="3666575"/>
            <a:ext cx="2475510" cy="2262186"/>
            <a:chOff x="7355300" y="3662050"/>
            <a:chExt cx="2475510" cy="2262186"/>
          </a:xfrm>
        </p:grpSpPr>
        <p:sp>
          <p:nvSpPr>
            <p:cNvPr id="68" name="Google Shape;68;p6"/>
            <p:cNvSpPr/>
            <p:nvPr/>
          </p:nvSpPr>
          <p:spPr>
            <a:xfrm>
              <a:off x="8284492" y="4386693"/>
              <a:ext cx="1546317" cy="1537543"/>
            </a:xfrm>
            <a:custGeom>
              <a:rect b="b" l="l" r="r" t="t"/>
              <a:pathLst>
                <a:path extrusionOk="0" h="30142" w="30314">
                  <a:moveTo>
                    <a:pt x="14935" y="9279"/>
                  </a:moveTo>
                  <a:cubicBezTo>
                    <a:pt x="15274" y="9279"/>
                    <a:pt x="15619" y="9308"/>
                    <a:pt x="15969" y="9368"/>
                  </a:cubicBezTo>
                  <a:cubicBezTo>
                    <a:pt x="18423" y="9817"/>
                    <a:pt x="20394" y="11787"/>
                    <a:pt x="20808" y="14207"/>
                  </a:cubicBezTo>
                  <a:cubicBezTo>
                    <a:pt x="21377" y="17933"/>
                    <a:pt x="18542" y="21139"/>
                    <a:pt x="14990" y="21139"/>
                  </a:cubicBezTo>
                  <a:cubicBezTo>
                    <a:pt x="14654" y="21139"/>
                    <a:pt x="14311" y="21110"/>
                    <a:pt x="13965" y="21051"/>
                  </a:cubicBezTo>
                  <a:cubicBezTo>
                    <a:pt x="11510" y="20636"/>
                    <a:pt x="9506" y="18666"/>
                    <a:pt x="9125" y="16211"/>
                  </a:cubicBezTo>
                  <a:cubicBezTo>
                    <a:pt x="8525" y="12486"/>
                    <a:pt x="11358" y="9279"/>
                    <a:pt x="14935" y="9279"/>
                  </a:cubicBezTo>
                  <a:close/>
                  <a:moveTo>
                    <a:pt x="14172" y="0"/>
                  </a:moveTo>
                  <a:cubicBezTo>
                    <a:pt x="13584" y="0"/>
                    <a:pt x="12997" y="346"/>
                    <a:pt x="12755" y="899"/>
                  </a:cubicBezTo>
                  <a:lnTo>
                    <a:pt x="11856" y="2904"/>
                  </a:lnTo>
                  <a:cubicBezTo>
                    <a:pt x="11752" y="2939"/>
                    <a:pt x="11718" y="2939"/>
                    <a:pt x="11649" y="2939"/>
                  </a:cubicBezTo>
                  <a:lnTo>
                    <a:pt x="9920" y="1694"/>
                  </a:lnTo>
                  <a:cubicBezTo>
                    <a:pt x="9616" y="1485"/>
                    <a:pt x="9291" y="1380"/>
                    <a:pt x="8974" y="1380"/>
                  </a:cubicBezTo>
                  <a:cubicBezTo>
                    <a:pt x="8714" y="1380"/>
                    <a:pt x="8460" y="1450"/>
                    <a:pt x="8227" y="1590"/>
                  </a:cubicBezTo>
                  <a:lnTo>
                    <a:pt x="7466" y="2040"/>
                  </a:lnTo>
                  <a:lnTo>
                    <a:pt x="6740" y="2455"/>
                  </a:lnTo>
                  <a:cubicBezTo>
                    <a:pt x="6222" y="2766"/>
                    <a:pt x="5911" y="3353"/>
                    <a:pt x="5980" y="3975"/>
                  </a:cubicBezTo>
                  <a:lnTo>
                    <a:pt x="6187" y="6049"/>
                  </a:lnTo>
                  <a:lnTo>
                    <a:pt x="5980" y="6257"/>
                  </a:lnTo>
                  <a:lnTo>
                    <a:pt x="3941" y="6049"/>
                  </a:lnTo>
                  <a:cubicBezTo>
                    <a:pt x="3906" y="6047"/>
                    <a:pt x="3871" y="6046"/>
                    <a:pt x="3837" y="6046"/>
                  </a:cubicBezTo>
                  <a:cubicBezTo>
                    <a:pt x="3254" y="6046"/>
                    <a:pt x="2713" y="6320"/>
                    <a:pt x="2420" y="6810"/>
                  </a:cubicBezTo>
                  <a:lnTo>
                    <a:pt x="2005" y="7570"/>
                  </a:lnTo>
                  <a:lnTo>
                    <a:pt x="1556" y="8296"/>
                  </a:lnTo>
                  <a:cubicBezTo>
                    <a:pt x="1245" y="8815"/>
                    <a:pt x="1314" y="9506"/>
                    <a:pt x="1659" y="9990"/>
                  </a:cubicBezTo>
                  <a:lnTo>
                    <a:pt x="2835" y="11580"/>
                  </a:lnTo>
                  <a:cubicBezTo>
                    <a:pt x="2765" y="11753"/>
                    <a:pt x="2731" y="11822"/>
                    <a:pt x="2696" y="12064"/>
                  </a:cubicBezTo>
                  <a:lnTo>
                    <a:pt x="933" y="12824"/>
                  </a:lnTo>
                  <a:cubicBezTo>
                    <a:pt x="346" y="13101"/>
                    <a:pt x="0" y="13654"/>
                    <a:pt x="0" y="14241"/>
                  </a:cubicBezTo>
                  <a:lnTo>
                    <a:pt x="0" y="15105"/>
                  </a:lnTo>
                  <a:lnTo>
                    <a:pt x="0" y="15970"/>
                  </a:lnTo>
                  <a:cubicBezTo>
                    <a:pt x="0" y="16592"/>
                    <a:pt x="346" y="17145"/>
                    <a:pt x="933" y="17421"/>
                  </a:cubicBezTo>
                  <a:lnTo>
                    <a:pt x="2662" y="18182"/>
                  </a:lnTo>
                  <a:cubicBezTo>
                    <a:pt x="2696" y="18389"/>
                    <a:pt x="2731" y="18527"/>
                    <a:pt x="2835" y="18735"/>
                  </a:cubicBezTo>
                  <a:lnTo>
                    <a:pt x="1728" y="20221"/>
                  </a:lnTo>
                  <a:cubicBezTo>
                    <a:pt x="1383" y="20739"/>
                    <a:pt x="1348" y="21396"/>
                    <a:pt x="1659" y="21915"/>
                  </a:cubicBezTo>
                  <a:lnTo>
                    <a:pt x="2074" y="22641"/>
                  </a:lnTo>
                  <a:lnTo>
                    <a:pt x="2523" y="23366"/>
                  </a:lnTo>
                  <a:cubicBezTo>
                    <a:pt x="2819" y="23859"/>
                    <a:pt x="3364" y="24164"/>
                    <a:pt x="3921" y="24164"/>
                  </a:cubicBezTo>
                  <a:cubicBezTo>
                    <a:pt x="3950" y="24164"/>
                    <a:pt x="3980" y="24163"/>
                    <a:pt x="4010" y="24161"/>
                  </a:cubicBezTo>
                  <a:lnTo>
                    <a:pt x="5842" y="23989"/>
                  </a:lnTo>
                  <a:cubicBezTo>
                    <a:pt x="6015" y="24161"/>
                    <a:pt x="6153" y="24334"/>
                    <a:pt x="6326" y="24438"/>
                  </a:cubicBezTo>
                  <a:lnTo>
                    <a:pt x="6153" y="26235"/>
                  </a:lnTo>
                  <a:cubicBezTo>
                    <a:pt x="6118" y="26823"/>
                    <a:pt x="6395" y="27445"/>
                    <a:pt x="6913" y="27722"/>
                  </a:cubicBezTo>
                  <a:lnTo>
                    <a:pt x="7674" y="28171"/>
                  </a:lnTo>
                  <a:lnTo>
                    <a:pt x="8400" y="28586"/>
                  </a:lnTo>
                  <a:cubicBezTo>
                    <a:pt x="8638" y="28729"/>
                    <a:pt x="8914" y="28799"/>
                    <a:pt x="9189" y="28799"/>
                  </a:cubicBezTo>
                  <a:cubicBezTo>
                    <a:pt x="9511" y="28799"/>
                    <a:pt x="9832" y="28703"/>
                    <a:pt x="10093" y="28517"/>
                  </a:cubicBezTo>
                  <a:lnTo>
                    <a:pt x="11545" y="27480"/>
                  </a:lnTo>
                  <a:cubicBezTo>
                    <a:pt x="11752" y="27514"/>
                    <a:pt x="11994" y="27618"/>
                    <a:pt x="12236" y="27652"/>
                  </a:cubicBezTo>
                  <a:lnTo>
                    <a:pt x="12962" y="29242"/>
                  </a:lnTo>
                  <a:cubicBezTo>
                    <a:pt x="13239" y="29796"/>
                    <a:pt x="13792" y="30141"/>
                    <a:pt x="14414" y="30141"/>
                  </a:cubicBezTo>
                  <a:lnTo>
                    <a:pt x="16142" y="30141"/>
                  </a:lnTo>
                  <a:cubicBezTo>
                    <a:pt x="16730" y="30141"/>
                    <a:pt x="17283" y="29796"/>
                    <a:pt x="17559" y="29242"/>
                  </a:cubicBezTo>
                  <a:lnTo>
                    <a:pt x="18320" y="27549"/>
                  </a:lnTo>
                  <a:cubicBezTo>
                    <a:pt x="18562" y="27514"/>
                    <a:pt x="18700" y="27445"/>
                    <a:pt x="18942" y="27376"/>
                  </a:cubicBezTo>
                  <a:lnTo>
                    <a:pt x="20394" y="28413"/>
                  </a:lnTo>
                  <a:cubicBezTo>
                    <a:pt x="20687" y="28608"/>
                    <a:pt x="21024" y="28715"/>
                    <a:pt x="21355" y="28715"/>
                  </a:cubicBezTo>
                  <a:cubicBezTo>
                    <a:pt x="21610" y="28715"/>
                    <a:pt x="21862" y="28652"/>
                    <a:pt x="22087" y="28517"/>
                  </a:cubicBezTo>
                  <a:lnTo>
                    <a:pt x="22813" y="28067"/>
                  </a:lnTo>
                  <a:lnTo>
                    <a:pt x="23574" y="27652"/>
                  </a:lnTo>
                  <a:cubicBezTo>
                    <a:pt x="24092" y="27341"/>
                    <a:pt x="24369" y="26754"/>
                    <a:pt x="24334" y="26132"/>
                  </a:cubicBezTo>
                  <a:lnTo>
                    <a:pt x="24161" y="24196"/>
                  </a:lnTo>
                  <a:lnTo>
                    <a:pt x="24507" y="23850"/>
                  </a:lnTo>
                  <a:lnTo>
                    <a:pt x="26408" y="24023"/>
                  </a:lnTo>
                  <a:cubicBezTo>
                    <a:pt x="26438" y="24025"/>
                    <a:pt x="26467" y="24026"/>
                    <a:pt x="26497" y="24026"/>
                  </a:cubicBezTo>
                  <a:cubicBezTo>
                    <a:pt x="27058" y="24026"/>
                    <a:pt x="27633" y="23720"/>
                    <a:pt x="27929" y="23228"/>
                  </a:cubicBezTo>
                  <a:lnTo>
                    <a:pt x="28344" y="22502"/>
                  </a:lnTo>
                  <a:lnTo>
                    <a:pt x="28793" y="21776"/>
                  </a:lnTo>
                  <a:cubicBezTo>
                    <a:pt x="29070" y="21258"/>
                    <a:pt x="29035" y="20567"/>
                    <a:pt x="28689" y="20083"/>
                  </a:cubicBezTo>
                  <a:lnTo>
                    <a:pt x="27480" y="18389"/>
                  </a:lnTo>
                  <a:cubicBezTo>
                    <a:pt x="27514" y="18285"/>
                    <a:pt x="27514" y="18182"/>
                    <a:pt x="27583" y="18043"/>
                  </a:cubicBezTo>
                  <a:lnTo>
                    <a:pt x="29381" y="17248"/>
                  </a:lnTo>
                  <a:cubicBezTo>
                    <a:pt x="29934" y="16972"/>
                    <a:pt x="30314" y="16419"/>
                    <a:pt x="30314" y="15797"/>
                  </a:cubicBezTo>
                  <a:lnTo>
                    <a:pt x="30314" y="14933"/>
                  </a:lnTo>
                  <a:lnTo>
                    <a:pt x="30314" y="14068"/>
                  </a:lnTo>
                  <a:cubicBezTo>
                    <a:pt x="30314" y="13481"/>
                    <a:pt x="29968" y="12928"/>
                    <a:pt x="29381" y="12651"/>
                  </a:cubicBezTo>
                  <a:lnTo>
                    <a:pt x="27307" y="11822"/>
                  </a:lnTo>
                  <a:cubicBezTo>
                    <a:pt x="27272" y="11753"/>
                    <a:pt x="27272" y="11718"/>
                    <a:pt x="27272" y="11614"/>
                  </a:cubicBezTo>
                  <a:lnTo>
                    <a:pt x="28516" y="9886"/>
                  </a:lnTo>
                  <a:cubicBezTo>
                    <a:pt x="28862" y="9368"/>
                    <a:pt x="28931" y="8711"/>
                    <a:pt x="28620" y="8192"/>
                  </a:cubicBezTo>
                  <a:lnTo>
                    <a:pt x="28171" y="7467"/>
                  </a:lnTo>
                  <a:lnTo>
                    <a:pt x="27756" y="6741"/>
                  </a:lnTo>
                  <a:cubicBezTo>
                    <a:pt x="27461" y="6248"/>
                    <a:pt x="26916" y="5943"/>
                    <a:pt x="26329" y="5943"/>
                  </a:cubicBezTo>
                  <a:cubicBezTo>
                    <a:pt x="26298" y="5943"/>
                    <a:pt x="26267" y="5944"/>
                    <a:pt x="26235" y="5946"/>
                  </a:cubicBezTo>
                  <a:lnTo>
                    <a:pt x="23988" y="6188"/>
                  </a:lnTo>
                  <a:lnTo>
                    <a:pt x="23885" y="6084"/>
                  </a:lnTo>
                  <a:lnTo>
                    <a:pt x="24127" y="3941"/>
                  </a:lnTo>
                  <a:cubicBezTo>
                    <a:pt x="24161" y="3319"/>
                    <a:pt x="23850" y="2731"/>
                    <a:pt x="23332" y="2420"/>
                  </a:cubicBezTo>
                  <a:lnTo>
                    <a:pt x="22606" y="1971"/>
                  </a:lnTo>
                  <a:lnTo>
                    <a:pt x="21880" y="1556"/>
                  </a:lnTo>
                  <a:cubicBezTo>
                    <a:pt x="21641" y="1413"/>
                    <a:pt x="21366" y="1343"/>
                    <a:pt x="21091" y="1343"/>
                  </a:cubicBezTo>
                  <a:cubicBezTo>
                    <a:pt x="20769" y="1343"/>
                    <a:pt x="20447" y="1439"/>
                    <a:pt x="20186" y="1625"/>
                  </a:cubicBezTo>
                  <a:lnTo>
                    <a:pt x="18354" y="2939"/>
                  </a:lnTo>
                  <a:cubicBezTo>
                    <a:pt x="18320" y="2939"/>
                    <a:pt x="18285" y="2904"/>
                    <a:pt x="18251" y="2904"/>
                  </a:cubicBezTo>
                  <a:lnTo>
                    <a:pt x="17317" y="899"/>
                  </a:lnTo>
                  <a:cubicBezTo>
                    <a:pt x="17075" y="346"/>
                    <a:pt x="16522" y="0"/>
                    <a:pt x="1590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6"/>
            <p:cNvSpPr/>
            <p:nvPr/>
          </p:nvSpPr>
          <p:spPr>
            <a:xfrm>
              <a:off x="8534848" y="4647658"/>
              <a:ext cx="1026219" cy="1027954"/>
            </a:xfrm>
            <a:custGeom>
              <a:rect b="b" l="l" r="r" t="t"/>
              <a:pathLst>
                <a:path extrusionOk="0" h="20152" w="20118">
                  <a:moveTo>
                    <a:pt x="10059" y="1141"/>
                  </a:moveTo>
                  <a:cubicBezTo>
                    <a:pt x="15036" y="1141"/>
                    <a:pt x="19046" y="5150"/>
                    <a:pt x="19046" y="10128"/>
                  </a:cubicBezTo>
                  <a:cubicBezTo>
                    <a:pt x="19046" y="15105"/>
                    <a:pt x="15036" y="19115"/>
                    <a:pt x="10059" y="19115"/>
                  </a:cubicBezTo>
                  <a:cubicBezTo>
                    <a:pt x="5082" y="19115"/>
                    <a:pt x="1072" y="15105"/>
                    <a:pt x="1072" y="10128"/>
                  </a:cubicBezTo>
                  <a:cubicBezTo>
                    <a:pt x="1072" y="5150"/>
                    <a:pt x="5082" y="1141"/>
                    <a:pt x="10059" y="1141"/>
                  </a:cubicBezTo>
                  <a:close/>
                  <a:moveTo>
                    <a:pt x="10059" y="0"/>
                  </a:moveTo>
                  <a:cubicBezTo>
                    <a:pt x="4494" y="0"/>
                    <a:pt x="0" y="4563"/>
                    <a:pt x="0" y="10093"/>
                  </a:cubicBezTo>
                  <a:cubicBezTo>
                    <a:pt x="0" y="15658"/>
                    <a:pt x="4528" y="20152"/>
                    <a:pt x="10059" y="20152"/>
                  </a:cubicBezTo>
                  <a:cubicBezTo>
                    <a:pt x="15624" y="20152"/>
                    <a:pt x="20117" y="15658"/>
                    <a:pt x="20117" y="10093"/>
                  </a:cubicBezTo>
                  <a:cubicBezTo>
                    <a:pt x="20117" y="4494"/>
                    <a:pt x="15589" y="0"/>
                    <a:pt x="1005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6"/>
            <p:cNvSpPr/>
            <p:nvPr/>
          </p:nvSpPr>
          <p:spPr>
            <a:xfrm>
              <a:off x="7355300" y="3662050"/>
              <a:ext cx="1179606" cy="1183126"/>
            </a:xfrm>
            <a:custGeom>
              <a:rect b="b" l="l" r="r" t="t"/>
              <a:pathLst>
                <a:path extrusionOk="0" h="23194" w="23125">
                  <a:moveTo>
                    <a:pt x="11528" y="7193"/>
                  </a:moveTo>
                  <a:cubicBezTo>
                    <a:pt x="11782" y="7193"/>
                    <a:pt x="12042" y="7215"/>
                    <a:pt x="12306" y="7259"/>
                  </a:cubicBezTo>
                  <a:cubicBezTo>
                    <a:pt x="14172" y="7535"/>
                    <a:pt x="15693" y="9056"/>
                    <a:pt x="15969" y="10923"/>
                  </a:cubicBezTo>
                  <a:cubicBezTo>
                    <a:pt x="16444" y="13707"/>
                    <a:pt x="14283" y="16173"/>
                    <a:pt x="11555" y="16173"/>
                  </a:cubicBezTo>
                  <a:cubicBezTo>
                    <a:pt x="11302" y="16173"/>
                    <a:pt x="11045" y="16151"/>
                    <a:pt x="10785" y="16108"/>
                  </a:cubicBezTo>
                  <a:cubicBezTo>
                    <a:pt x="8953" y="15796"/>
                    <a:pt x="7432" y="14276"/>
                    <a:pt x="7121" y="12444"/>
                  </a:cubicBezTo>
                  <a:cubicBezTo>
                    <a:pt x="6647" y="9631"/>
                    <a:pt x="8803" y="7193"/>
                    <a:pt x="11528" y="7193"/>
                  </a:cubicBezTo>
                  <a:close/>
                  <a:moveTo>
                    <a:pt x="10888" y="0"/>
                  </a:moveTo>
                  <a:cubicBezTo>
                    <a:pt x="10404" y="0"/>
                    <a:pt x="9990" y="242"/>
                    <a:pt x="9817" y="692"/>
                  </a:cubicBezTo>
                  <a:lnTo>
                    <a:pt x="9126" y="2178"/>
                  </a:lnTo>
                  <a:cubicBezTo>
                    <a:pt x="9056" y="2178"/>
                    <a:pt x="9022" y="2212"/>
                    <a:pt x="8953" y="2212"/>
                  </a:cubicBezTo>
                  <a:lnTo>
                    <a:pt x="7639" y="1383"/>
                  </a:lnTo>
                  <a:cubicBezTo>
                    <a:pt x="7430" y="1231"/>
                    <a:pt x="7179" y="1152"/>
                    <a:pt x="6933" y="1152"/>
                  </a:cubicBezTo>
                  <a:cubicBezTo>
                    <a:pt x="6731" y="1152"/>
                    <a:pt x="6532" y="1205"/>
                    <a:pt x="6360" y="1314"/>
                  </a:cubicBezTo>
                  <a:lnTo>
                    <a:pt x="5773" y="1659"/>
                  </a:lnTo>
                  <a:lnTo>
                    <a:pt x="5220" y="2005"/>
                  </a:lnTo>
                  <a:cubicBezTo>
                    <a:pt x="4840" y="2247"/>
                    <a:pt x="4563" y="2696"/>
                    <a:pt x="4632" y="3180"/>
                  </a:cubicBezTo>
                  <a:lnTo>
                    <a:pt x="4805" y="4770"/>
                  </a:lnTo>
                  <a:lnTo>
                    <a:pt x="4632" y="4943"/>
                  </a:lnTo>
                  <a:lnTo>
                    <a:pt x="3077" y="4770"/>
                  </a:lnTo>
                  <a:cubicBezTo>
                    <a:pt x="3042" y="4768"/>
                    <a:pt x="3008" y="4767"/>
                    <a:pt x="2974" y="4767"/>
                  </a:cubicBezTo>
                  <a:cubicBezTo>
                    <a:pt x="2530" y="4767"/>
                    <a:pt x="2126" y="4975"/>
                    <a:pt x="1901" y="5392"/>
                  </a:cubicBezTo>
                  <a:lnTo>
                    <a:pt x="1556" y="5945"/>
                  </a:lnTo>
                  <a:lnTo>
                    <a:pt x="1210" y="6498"/>
                  </a:lnTo>
                  <a:cubicBezTo>
                    <a:pt x="1003" y="6913"/>
                    <a:pt x="1003" y="7432"/>
                    <a:pt x="1245" y="7812"/>
                  </a:cubicBezTo>
                  <a:lnTo>
                    <a:pt x="2109" y="9022"/>
                  </a:lnTo>
                  <a:cubicBezTo>
                    <a:pt x="2074" y="9160"/>
                    <a:pt x="2074" y="9229"/>
                    <a:pt x="2040" y="9367"/>
                  </a:cubicBezTo>
                  <a:lnTo>
                    <a:pt x="692" y="9955"/>
                  </a:lnTo>
                  <a:cubicBezTo>
                    <a:pt x="242" y="10128"/>
                    <a:pt x="0" y="10577"/>
                    <a:pt x="0" y="11061"/>
                  </a:cubicBezTo>
                  <a:lnTo>
                    <a:pt x="0" y="11683"/>
                  </a:lnTo>
                  <a:lnTo>
                    <a:pt x="0" y="12340"/>
                  </a:lnTo>
                  <a:cubicBezTo>
                    <a:pt x="0" y="12824"/>
                    <a:pt x="242" y="13239"/>
                    <a:pt x="692" y="13411"/>
                  </a:cubicBezTo>
                  <a:lnTo>
                    <a:pt x="1971" y="14034"/>
                  </a:lnTo>
                  <a:cubicBezTo>
                    <a:pt x="2040" y="14206"/>
                    <a:pt x="2074" y="14276"/>
                    <a:pt x="2109" y="14448"/>
                  </a:cubicBezTo>
                  <a:lnTo>
                    <a:pt x="1279" y="15589"/>
                  </a:lnTo>
                  <a:cubicBezTo>
                    <a:pt x="1037" y="15969"/>
                    <a:pt x="1003" y="16488"/>
                    <a:pt x="1245" y="16868"/>
                  </a:cubicBezTo>
                  <a:lnTo>
                    <a:pt x="1590" y="17456"/>
                  </a:lnTo>
                  <a:lnTo>
                    <a:pt x="1901" y="18009"/>
                  </a:lnTo>
                  <a:cubicBezTo>
                    <a:pt x="2087" y="18349"/>
                    <a:pt x="2495" y="18607"/>
                    <a:pt x="2926" y="18607"/>
                  </a:cubicBezTo>
                  <a:cubicBezTo>
                    <a:pt x="2976" y="18607"/>
                    <a:pt x="3026" y="18603"/>
                    <a:pt x="3077" y="18596"/>
                  </a:cubicBezTo>
                  <a:lnTo>
                    <a:pt x="4459" y="18493"/>
                  </a:lnTo>
                  <a:lnTo>
                    <a:pt x="4805" y="18838"/>
                  </a:lnTo>
                  <a:lnTo>
                    <a:pt x="4667" y="20152"/>
                  </a:lnTo>
                  <a:cubicBezTo>
                    <a:pt x="4632" y="20636"/>
                    <a:pt x="4840" y="21085"/>
                    <a:pt x="5254" y="21327"/>
                  </a:cubicBezTo>
                  <a:lnTo>
                    <a:pt x="5842" y="21673"/>
                  </a:lnTo>
                  <a:lnTo>
                    <a:pt x="6395" y="22018"/>
                  </a:lnTo>
                  <a:cubicBezTo>
                    <a:pt x="6578" y="22118"/>
                    <a:pt x="6792" y="22170"/>
                    <a:pt x="7008" y="22170"/>
                  </a:cubicBezTo>
                  <a:cubicBezTo>
                    <a:pt x="7242" y="22170"/>
                    <a:pt x="7476" y="22109"/>
                    <a:pt x="7674" y="21984"/>
                  </a:cubicBezTo>
                  <a:lnTo>
                    <a:pt x="8814" y="21154"/>
                  </a:lnTo>
                  <a:lnTo>
                    <a:pt x="9333" y="21292"/>
                  </a:lnTo>
                  <a:lnTo>
                    <a:pt x="9886" y="22502"/>
                  </a:lnTo>
                  <a:cubicBezTo>
                    <a:pt x="10059" y="22917"/>
                    <a:pt x="10508" y="23193"/>
                    <a:pt x="10958" y="23193"/>
                  </a:cubicBezTo>
                  <a:lnTo>
                    <a:pt x="12271" y="23193"/>
                  </a:lnTo>
                  <a:cubicBezTo>
                    <a:pt x="12755" y="23193"/>
                    <a:pt x="13170" y="22917"/>
                    <a:pt x="13343" y="22502"/>
                  </a:cubicBezTo>
                  <a:lnTo>
                    <a:pt x="13896" y="21189"/>
                  </a:lnTo>
                  <a:cubicBezTo>
                    <a:pt x="14068" y="21154"/>
                    <a:pt x="14207" y="21119"/>
                    <a:pt x="14379" y="21085"/>
                  </a:cubicBezTo>
                  <a:lnTo>
                    <a:pt x="15520" y="21880"/>
                  </a:lnTo>
                  <a:cubicBezTo>
                    <a:pt x="15729" y="22032"/>
                    <a:pt x="15980" y="22111"/>
                    <a:pt x="16227" y="22111"/>
                  </a:cubicBezTo>
                  <a:cubicBezTo>
                    <a:pt x="16429" y="22111"/>
                    <a:pt x="16628" y="22058"/>
                    <a:pt x="16799" y="21949"/>
                  </a:cubicBezTo>
                  <a:lnTo>
                    <a:pt x="17352" y="21603"/>
                  </a:lnTo>
                  <a:lnTo>
                    <a:pt x="17905" y="21258"/>
                  </a:lnTo>
                  <a:cubicBezTo>
                    <a:pt x="18320" y="21016"/>
                    <a:pt x="18562" y="20566"/>
                    <a:pt x="18527" y="20083"/>
                  </a:cubicBezTo>
                  <a:lnTo>
                    <a:pt x="18389" y="18596"/>
                  </a:lnTo>
                  <a:lnTo>
                    <a:pt x="18666" y="18354"/>
                  </a:lnTo>
                  <a:lnTo>
                    <a:pt x="20083" y="18493"/>
                  </a:lnTo>
                  <a:cubicBezTo>
                    <a:pt x="20117" y="18495"/>
                    <a:pt x="20152" y="18496"/>
                    <a:pt x="20185" y="18496"/>
                  </a:cubicBezTo>
                  <a:cubicBezTo>
                    <a:pt x="20625" y="18496"/>
                    <a:pt x="21001" y="18288"/>
                    <a:pt x="21258" y="17870"/>
                  </a:cubicBezTo>
                  <a:lnTo>
                    <a:pt x="21604" y="17317"/>
                  </a:lnTo>
                  <a:lnTo>
                    <a:pt x="21915" y="16764"/>
                  </a:lnTo>
                  <a:cubicBezTo>
                    <a:pt x="22122" y="16350"/>
                    <a:pt x="22122" y="15831"/>
                    <a:pt x="21846" y="15451"/>
                  </a:cubicBezTo>
                  <a:lnTo>
                    <a:pt x="20947" y="14206"/>
                  </a:lnTo>
                  <a:cubicBezTo>
                    <a:pt x="20981" y="14068"/>
                    <a:pt x="20981" y="14034"/>
                    <a:pt x="21051" y="13930"/>
                  </a:cubicBezTo>
                  <a:lnTo>
                    <a:pt x="22433" y="13308"/>
                  </a:lnTo>
                  <a:cubicBezTo>
                    <a:pt x="22848" y="13135"/>
                    <a:pt x="23124" y="12686"/>
                    <a:pt x="23124" y="12202"/>
                  </a:cubicBezTo>
                  <a:lnTo>
                    <a:pt x="23124" y="11580"/>
                  </a:lnTo>
                  <a:lnTo>
                    <a:pt x="23124" y="10888"/>
                  </a:lnTo>
                  <a:cubicBezTo>
                    <a:pt x="23124" y="10404"/>
                    <a:pt x="22848" y="9955"/>
                    <a:pt x="22433" y="9782"/>
                  </a:cubicBezTo>
                  <a:lnTo>
                    <a:pt x="20912" y="9091"/>
                  </a:lnTo>
                  <a:cubicBezTo>
                    <a:pt x="20912" y="9022"/>
                    <a:pt x="20878" y="9022"/>
                    <a:pt x="20878" y="8918"/>
                  </a:cubicBezTo>
                  <a:lnTo>
                    <a:pt x="21811" y="7639"/>
                  </a:lnTo>
                  <a:cubicBezTo>
                    <a:pt x="22088" y="7259"/>
                    <a:pt x="22122" y="6740"/>
                    <a:pt x="21846" y="6326"/>
                  </a:cubicBezTo>
                  <a:lnTo>
                    <a:pt x="21500" y="5773"/>
                  </a:lnTo>
                  <a:lnTo>
                    <a:pt x="21154" y="5220"/>
                  </a:lnTo>
                  <a:cubicBezTo>
                    <a:pt x="20960" y="4831"/>
                    <a:pt x="20523" y="4594"/>
                    <a:pt x="20099" y="4594"/>
                  </a:cubicBezTo>
                  <a:cubicBezTo>
                    <a:pt x="20071" y="4594"/>
                    <a:pt x="20042" y="4595"/>
                    <a:pt x="20014" y="4597"/>
                  </a:cubicBezTo>
                  <a:lnTo>
                    <a:pt x="18320" y="4770"/>
                  </a:lnTo>
                  <a:lnTo>
                    <a:pt x="18216" y="4701"/>
                  </a:lnTo>
                  <a:lnTo>
                    <a:pt x="18389" y="3042"/>
                  </a:lnTo>
                  <a:cubicBezTo>
                    <a:pt x="18458" y="2593"/>
                    <a:pt x="18216" y="2143"/>
                    <a:pt x="17801" y="1867"/>
                  </a:cubicBezTo>
                  <a:lnTo>
                    <a:pt x="17248" y="1556"/>
                  </a:lnTo>
                  <a:lnTo>
                    <a:pt x="16661" y="1210"/>
                  </a:lnTo>
                  <a:cubicBezTo>
                    <a:pt x="16477" y="1093"/>
                    <a:pt x="16261" y="1033"/>
                    <a:pt x="16044" y="1033"/>
                  </a:cubicBezTo>
                  <a:cubicBezTo>
                    <a:pt x="15812" y="1033"/>
                    <a:pt x="15578" y="1102"/>
                    <a:pt x="15382" y="1245"/>
                  </a:cubicBezTo>
                  <a:lnTo>
                    <a:pt x="13999" y="2212"/>
                  </a:lnTo>
                  <a:cubicBezTo>
                    <a:pt x="13965" y="2212"/>
                    <a:pt x="13965" y="2212"/>
                    <a:pt x="13896" y="2178"/>
                  </a:cubicBezTo>
                  <a:lnTo>
                    <a:pt x="13204" y="692"/>
                  </a:lnTo>
                  <a:cubicBezTo>
                    <a:pt x="13031" y="242"/>
                    <a:pt x="12617" y="0"/>
                    <a:pt x="1213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6"/>
            <p:cNvSpPr/>
            <p:nvPr/>
          </p:nvSpPr>
          <p:spPr>
            <a:xfrm>
              <a:off x="7552758" y="3868333"/>
              <a:ext cx="781167" cy="781116"/>
            </a:xfrm>
            <a:custGeom>
              <a:rect b="b" l="l" r="r" t="t"/>
              <a:pathLst>
                <a:path extrusionOk="0" h="15313" w="15314">
                  <a:moveTo>
                    <a:pt x="7674" y="830"/>
                  </a:moveTo>
                  <a:cubicBezTo>
                    <a:pt x="11407" y="830"/>
                    <a:pt x="14483" y="3872"/>
                    <a:pt x="14483" y="7639"/>
                  </a:cubicBezTo>
                  <a:cubicBezTo>
                    <a:pt x="14483" y="11407"/>
                    <a:pt x="11407" y="14483"/>
                    <a:pt x="7674" y="14483"/>
                  </a:cubicBezTo>
                  <a:cubicBezTo>
                    <a:pt x="3907" y="14483"/>
                    <a:pt x="830" y="11407"/>
                    <a:pt x="830" y="7639"/>
                  </a:cubicBezTo>
                  <a:cubicBezTo>
                    <a:pt x="830" y="3872"/>
                    <a:pt x="3907" y="830"/>
                    <a:pt x="7674" y="830"/>
                  </a:cubicBezTo>
                  <a:close/>
                  <a:moveTo>
                    <a:pt x="7674" y="0"/>
                  </a:moveTo>
                  <a:cubicBezTo>
                    <a:pt x="3423" y="0"/>
                    <a:pt x="1" y="3422"/>
                    <a:pt x="1" y="7639"/>
                  </a:cubicBezTo>
                  <a:cubicBezTo>
                    <a:pt x="1" y="11891"/>
                    <a:pt x="3423" y="15313"/>
                    <a:pt x="7674" y="15313"/>
                  </a:cubicBezTo>
                  <a:cubicBezTo>
                    <a:pt x="11891" y="15313"/>
                    <a:pt x="15313" y="11856"/>
                    <a:pt x="15313" y="7639"/>
                  </a:cubicBezTo>
                  <a:cubicBezTo>
                    <a:pt x="15313" y="3422"/>
                    <a:pt x="11891" y="0"/>
                    <a:pt x="767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2" name="Google Shape;72;p6"/>
          <p:cNvSpPr/>
          <p:nvPr/>
        </p:nvSpPr>
        <p:spPr>
          <a:xfrm flipH="1">
            <a:off x="5384547" y="100"/>
            <a:ext cx="3759328" cy="2000955"/>
          </a:xfrm>
          <a:custGeom>
            <a:rect b="b" l="l" r="r" t="t"/>
            <a:pathLst>
              <a:path extrusionOk="0" h="31856" w="59850">
                <a:moveTo>
                  <a:pt x="1" y="1"/>
                </a:moveTo>
                <a:lnTo>
                  <a:pt x="1" y="61"/>
                </a:lnTo>
                <a:lnTo>
                  <a:pt x="1" y="31855"/>
                </a:lnTo>
                <a:cubicBezTo>
                  <a:pt x="183" y="31855"/>
                  <a:pt x="335" y="31825"/>
                  <a:pt x="517" y="31825"/>
                </a:cubicBezTo>
                <a:cubicBezTo>
                  <a:pt x="10700" y="30852"/>
                  <a:pt x="21035" y="26688"/>
                  <a:pt x="27114" y="18481"/>
                </a:cubicBezTo>
                <a:cubicBezTo>
                  <a:pt x="30184" y="14286"/>
                  <a:pt x="32494" y="8937"/>
                  <a:pt x="37357" y="7113"/>
                </a:cubicBezTo>
                <a:cubicBezTo>
                  <a:pt x="38893" y="6542"/>
                  <a:pt x="40508" y="6409"/>
                  <a:pt x="42151" y="6409"/>
                </a:cubicBezTo>
                <a:cubicBezTo>
                  <a:pt x="43588" y="6409"/>
                  <a:pt x="45046" y="6511"/>
                  <a:pt x="46490" y="6511"/>
                </a:cubicBezTo>
                <a:cubicBezTo>
                  <a:pt x="47086" y="6511"/>
                  <a:pt x="47680" y="6494"/>
                  <a:pt x="48269" y="6444"/>
                </a:cubicBezTo>
                <a:cubicBezTo>
                  <a:pt x="52798" y="6049"/>
                  <a:pt x="57054" y="3587"/>
                  <a:pt x="5985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3" name="Google Shape;73;p6"/>
          <p:cNvGrpSpPr/>
          <p:nvPr/>
        </p:nvGrpSpPr>
        <p:grpSpPr>
          <a:xfrm>
            <a:off x="7597550" y="93"/>
            <a:ext cx="1546317" cy="1537543"/>
            <a:chOff x="7757100" y="-232507"/>
            <a:chExt cx="1546317" cy="1537543"/>
          </a:xfrm>
        </p:grpSpPr>
        <p:sp>
          <p:nvSpPr>
            <p:cNvPr id="74" name="Google Shape;74;p6"/>
            <p:cNvSpPr/>
            <p:nvPr/>
          </p:nvSpPr>
          <p:spPr>
            <a:xfrm flipH="1">
              <a:off x="7757100" y="-232507"/>
              <a:ext cx="1546317" cy="1537543"/>
            </a:xfrm>
            <a:custGeom>
              <a:rect b="b" l="l" r="r" t="t"/>
              <a:pathLst>
                <a:path extrusionOk="0" h="30142" w="30314">
                  <a:moveTo>
                    <a:pt x="14935" y="9279"/>
                  </a:moveTo>
                  <a:cubicBezTo>
                    <a:pt x="15274" y="9279"/>
                    <a:pt x="15619" y="9308"/>
                    <a:pt x="15969" y="9368"/>
                  </a:cubicBezTo>
                  <a:cubicBezTo>
                    <a:pt x="18423" y="9817"/>
                    <a:pt x="20394" y="11787"/>
                    <a:pt x="20808" y="14207"/>
                  </a:cubicBezTo>
                  <a:cubicBezTo>
                    <a:pt x="21377" y="17933"/>
                    <a:pt x="18542" y="21139"/>
                    <a:pt x="14990" y="21139"/>
                  </a:cubicBezTo>
                  <a:cubicBezTo>
                    <a:pt x="14654" y="21139"/>
                    <a:pt x="14311" y="21110"/>
                    <a:pt x="13965" y="21051"/>
                  </a:cubicBezTo>
                  <a:cubicBezTo>
                    <a:pt x="11510" y="20636"/>
                    <a:pt x="9506" y="18666"/>
                    <a:pt x="9125" y="16211"/>
                  </a:cubicBezTo>
                  <a:cubicBezTo>
                    <a:pt x="8525" y="12486"/>
                    <a:pt x="11358" y="9279"/>
                    <a:pt x="14935" y="9279"/>
                  </a:cubicBezTo>
                  <a:close/>
                  <a:moveTo>
                    <a:pt x="14172" y="0"/>
                  </a:moveTo>
                  <a:cubicBezTo>
                    <a:pt x="13584" y="0"/>
                    <a:pt x="12997" y="346"/>
                    <a:pt x="12755" y="899"/>
                  </a:cubicBezTo>
                  <a:lnTo>
                    <a:pt x="11856" y="2904"/>
                  </a:lnTo>
                  <a:cubicBezTo>
                    <a:pt x="11752" y="2939"/>
                    <a:pt x="11718" y="2939"/>
                    <a:pt x="11649" y="2939"/>
                  </a:cubicBezTo>
                  <a:lnTo>
                    <a:pt x="9920" y="1694"/>
                  </a:lnTo>
                  <a:cubicBezTo>
                    <a:pt x="9616" y="1485"/>
                    <a:pt x="9291" y="1380"/>
                    <a:pt x="8974" y="1380"/>
                  </a:cubicBezTo>
                  <a:cubicBezTo>
                    <a:pt x="8714" y="1380"/>
                    <a:pt x="8460" y="1450"/>
                    <a:pt x="8227" y="1590"/>
                  </a:cubicBezTo>
                  <a:lnTo>
                    <a:pt x="7466" y="2040"/>
                  </a:lnTo>
                  <a:lnTo>
                    <a:pt x="6740" y="2455"/>
                  </a:lnTo>
                  <a:cubicBezTo>
                    <a:pt x="6222" y="2766"/>
                    <a:pt x="5911" y="3353"/>
                    <a:pt x="5980" y="3975"/>
                  </a:cubicBezTo>
                  <a:lnTo>
                    <a:pt x="6187" y="6049"/>
                  </a:lnTo>
                  <a:lnTo>
                    <a:pt x="5980" y="6257"/>
                  </a:lnTo>
                  <a:lnTo>
                    <a:pt x="3941" y="6049"/>
                  </a:lnTo>
                  <a:cubicBezTo>
                    <a:pt x="3906" y="6047"/>
                    <a:pt x="3871" y="6046"/>
                    <a:pt x="3837" y="6046"/>
                  </a:cubicBezTo>
                  <a:cubicBezTo>
                    <a:pt x="3254" y="6046"/>
                    <a:pt x="2713" y="6320"/>
                    <a:pt x="2420" y="6810"/>
                  </a:cubicBezTo>
                  <a:lnTo>
                    <a:pt x="2005" y="7570"/>
                  </a:lnTo>
                  <a:lnTo>
                    <a:pt x="1556" y="8296"/>
                  </a:lnTo>
                  <a:cubicBezTo>
                    <a:pt x="1245" y="8815"/>
                    <a:pt x="1314" y="9506"/>
                    <a:pt x="1659" y="9990"/>
                  </a:cubicBezTo>
                  <a:lnTo>
                    <a:pt x="2835" y="11580"/>
                  </a:lnTo>
                  <a:cubicBezTo>
                    <a:pt x="2765" y="11753"/>
                    <a:pt x="2731" y="11822"/>
                    <a:pt x="2696" y="12064"/>
                  </a:cubicBezTo>
                  <a:lnTo>
                    <a:pt x="933" y="12824"/>
                  </a:lnTo>
                  <a:cubicBezTo>
                    <a:pt x="346" y="13101"/>
                    <a:pt x="0" y="13654"/>
                    <a:pt x="0" y="14241"/>
                  </a:cubicBezTo>
                  <a:lnTo>
                    <a:pt x="0" y="15105"/>
                  </a:lnTo>
                  <a:lnTo>
                    <a:pt x="0" y="15970"/>
                  </a:lnTo>
                  <a:cubicBezTo>
                    <a:pt x="0" y="16592"/>
                    <a:pt x="346" y="17145"/>
                    <a:pt x="933" y="17421"/>
                  </a:cubicBezTo>
                  <a:lnTo>
                    <a:pt x="2662" y="18182"/>
                  </a:lnTo>
                  <a:cubicBezTo>
                    <a:pt x="2696" y="18389"/>
                    <a:pt x="2731" y="18527"/>
                    <a:pt x="2835" y="18735"/>
                  </a:cubicBezTo>
                  <a:lnTo>
                    <a:pt x="1728" y="20221"/>
                  </a:lnTo>
                  <a:cubicBezTo>
                    <a:pt x="1383" y="20739"/>
                    <a:pt x="1348" y="21396"/>
                    <a:pt x="1659" y="21915"/>
                  </a:cubicBezTo>
                  <a:lnTo>
                    <a:pt x="2074" y="22641"/>
                  </a:lnTo>
                  <a:lnTo>
                    <a:pt x="2523" y="23366"/>
                  </a:lnTo>
                  <a:cubicBezTo>
                    <a:pt x="2819" y="23859"/>
                    <a:pt x="3364" y="24164"/>
                    <a:pt x="3921" y="24164"/>
                  </a:cubicBezTo>
                  <a:cubicBezTo>
                    <a:pt x="3950" y="24164"/>
                    <a:pt x="3980" y="24163"/>
                    <a:pt x="4010" y="24161"/>
                  </a:cubicBezTo>
                  <a:lnTo>
                    <a:pt x="5842" y="23989"/>
                  </a:lnTo>
                  <a:cubicBezTo>
                    <a:pt x="6015" y="24161"/>
                    <a:pt x="6153" y="24334"/>
                    <a:pt x="6326" y="24438"/>
                  </a:cubicBezTo>
                  <a:lnTo>
                    <a:pt x="6153" y="26235"/>
                  </a:lnTo>
                  <a:cubicBezTo>
                    <a:pt x="6118" y="26823"/>
                    <a:pt x="6395" y="27445"/>
                    <a:pt x="6913" y="27722"/>
                  </a:cubicBezTo>
                  <a:lnTo>
                    <a:pt x="7674" y="28171"/>
                  </a:lnTo>
                  <a:lnTo>
                    <a:pt x="8400" y="28586"/>
                  </a:lnTo>
                  <a:cubicBezTo>
                    <a:pt x="8638" y="28729"/>
                    <a:pt x="8914" y="28799"/>
                    <a:pt x="9189" y="28799"/>
                  </a:cubicBezTo>
                  <a:cubicBezTo>
                    <a:pt x="9511" y="28799"/>
                    <a:pt x="9832" y="28703"/>
                    <a:pt x="10093" y="28517"/>
                  </a:cubicBezTo>
                  <a:lnTo>
                    <a:pt x="11545" y="27480"/>
                  </a:lnTo>
                  <a:cubicBezTo>
                    <a:pt x="11752" y="27514"/>
                    <a:pt x="11994" y="27618"/>
                    <a:pt x="12236" y="27652"/>
                  </a:cubicBezTo>
                  <a:lnTo>
                    <a:pt x="12962" y="29242"/>
                  </a:lnTo>
                  <a:cubicBezTo>
                    <a:pt x="13239" y="29796"/>
                    <a:pt x="13792" y="30141"/>
                    <a:pt x="14414" y="30141"/>
                  </a:cubicBezTo>
                  <a:lnTo>
                    <a:pt x="16142" y="30141"/>
                  </a:lnTo>
                  <a:cubicBezTo>
                    <a:pt x="16730" y="30141"/>
                    <a:pt x="17283" y="29796"/>
                    <a:pt x="17559" y="29242"/>
                  </a:cubicBezTo>
                  <a:lnTo>
                    <a:pt x="18320" y="27549"/>
                  </a:lnTo>
                  <a:cubicBezTo>
                    <a:pt x="18562" y="27514"/>
                    <a:pt x="18700" y="27445"/>
                    <a:pt x="18942" y="27376"/>
                  </a:cubicBezTo>
                  <a:lnTo>
                    <a:pt x="20394" y="28413"/>
                  </a:lnTo>
                  <a:cubicBezTo>
                    <a:pt x="20687" y="28608"/>
                    <a:pt x="21024" y="28715"/>
                    <a:pt x="21355" y="28715"/>
                  </a:cubicBezTo>
                  <a:cubicBezTo>
                    <a:pt x="21610" y="28715"/>
                    <a:pt x="21862" y="28652"/>
                    <a:pt x="22087" y="28517"/>
                  </a:cubicBezTo>
                  <a:lnTo>
                    <a:pt x="22813" y="28067"/>
                  </a:lnTo>
                  <a:lnTo>
                    <a:pt x="23574" y="27652"/>
                  </a:lnTo>
                  <a:cubicBezTo>
                    <a:pt x="24092" y="27341"/>
                    <a:pt x="24369" y="26754"/>
                    <a:pt x="24334" y="26132"/>
                  </a:cubicBezTo>
                  <a:lnTo>
                    <a:pt x="24161" y="24196"/>
                  </a:lnTo>
                  <a:lnTo>
                    <a:pt x="24507" y="23850"/>
                  </a:lnTo>
                  <a:lnTo>
                    <a:pt x="26408" y="24023"/>
                  </a:lnTo>
                  <a:cubicBezTo>
                    <a:pt x="26438" y="24025"/>
                    <a:pt x="26467" y="24026"/>
                    <a:pt x="26497" y="24026"/>
                  </a:cubicBezTo>
                  <a:cubicBezTo>
                    <a:pt x="27058" y="24026"/>
                    <a:pt x="27633" y="23720"/>
                    <a:pt x="27929" y="23228"/>
                  </a:cubicBezTo>
                  <a:lnTo>
                    <a:pt x="28344" y="22502"/>
                  </a:lnTo>
                  <a:lnTo>
                    <a:pt x="28793" y="21776"/>
                  </a:lnTo>
                  <a:cubicBezTo>
                    <a:pt x="29070" y="21258"/>
                    <a:pt x="29035" y="20567"/>
                    <a:pt x="28689" y="20083"/>
                  </a:cubicBezTo>
                  <a:lnTo>
                    <a:pt x="27480" y="18389"/>
                  </a:lnTo>
                  <a:cubicBezTo>
                    <a:pt x="27514" y="18285"/>
                    <a:pt x="27514" y="18182"/>
                    <a:pt x="27583" y="18043"/>
                  </a:cubicBezTo>
                  <a:lnTo>
                    <a:pt x="29381" y="17248"/>
                  </a:lnTo>
                  <a:cubicBezTo>
                    <a:pt x="29934" y="16972"/>
                    <a:pt x="30314" y="16419"/>
                    <a:pt x="30314" y="15797"/>
                  </a:cubicBezTo>
                  <a:lnTo>
                    <a:pt x="30314" y="14933"/>
                  </a:lnTo>
                  <a:lnTo>
                    <a:pt x="30314" y="14068"/>
                  </a:lnTo>
                  <a:cubicBezTo>
                    <a:pt x="30314" y="13481"/>
                    <a:pt x="29968" y="12928"/>
                    <a:pt x="29381" y="12651"/>
                  </a:cubicBezTo>
                  <a:lnTo>
                    <a:pt x="27307" y="11822"/>
                  </a:lnTo>
                  <a:cubicBezTo>
                    <a:pt x="27272" y="11753"/>
                    <a:pt x="27272" y="11718"/>
                    <a:pt x="27272" y="11614"/>
                  </a:cubicBezTo>
                  <a:lnTo>
                    <a:pt x="28516" y="9886"/>
                  </a:lnTo>
                  <a:cubicBezTo>
                    <a:pt x="28862" y="9368"/>
                    <a:pt x="28931" y="8711"/>
                    <a:pt x="28620" y="8192"/>
                  </a:cubicBezTo>
                  <a:lnTo>
                    <a:pt x="28171" y="7467"/>
                  </a:lnTo>
                  <a:lnTo>
                    <a:pt x="27756" y="6741"/>
                  </a:lnTo>
                  <a:cubicBezTo>
                    <a:pt x="27461" y="6248"/>
                    <a:pt x="26916" y="5943"/>
                    <a:pt x="26329" y="5943"/>
                  </a:cubicBezTo>
                  <a:cubicBezTo>
                    <a:pt x="26298" y="5943"/>
                    <a:pt x="26267" y="5944"/>
                    <a:pt x="26235" y="5946"/>
                  </a:cubicBezTo>
                  <a:lnTo>
                    <a:pt x="23988" y="6188"/>
                  </a:lnTo>
                  <a:lnTo>
                    <a:pt x="23885" y="6084"/>
                  </a:lnTo>
                  <a:lnTo>
                    <a:pt x="24127" y="3941"/>
                  </a:lnTo>
                  <a:cubicBezTo>
                    <a:pt x="24161" y="3319"/>
                    <a:pt x="23850" y="2731"/>
                    <a:pt x="23332" y="2420"/>
                  </a:cubicBezTo>
                  <a:lnTo>
                    <a:pt x="22606" y="1971"/>
                  </a:lnTo>
                  <a:lnTo>
                    <a:pt x="21880" y="1556"/>
                  </a:lnTo>
                  <a:cubicBezTo>
                    <a:pt x="21641" y="1413"/>
                    <a:pt x="21366" y="1343"/>
                    <a:pt x="21091" y="1343"/>
                  </a:cubicBezTo>
                  <a:cubicBezTo>
                    <a:pt x="20769" y="1343"/>
                    <a:pt x="20447" y="1439"/>
                    <a:pt x="20186" y="1625"/>
                  </a:cubicBezTo>
                  <a:lnTo>
                    <a:pt x="18354" y="2939"/>
                  </a:lnTo>
                  <a:cubicBezTo>
                    <a:pt x="18320" y="2939"/>
                    <a:pt x="18285" y="2904"/>
                    <a:pt x="18251" y="2904"/>
                  </a:cubicBezTo>
                  <a:lnTo>
                    <a:pt x="17317" y="899"/>
                  </a:lnTo>
                  <a:cubicBezTo>
                    <a:pt x="17075" y="346"/>
                    <a:pt x="16522" y="0"/>
                    <a:pt x="1590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6"/>
            <p:cNvSpPr/>
            <p:nvPr/>
          </p:nvSpPr>
          <p:spPr>
            <a:xfrm flipH="1">
              <a:off x="8026842" y="28458"/>
              <a:ext cx="1026219" cy="1027954"/>
            </a:xfrm>
            <a:custGeom>
              <a:rect b="b" l="l" r="r" t="t"/>
              <a:pathLst>
                <a:path extrusionOk="0" h="20152" w="20118">
                  <a:moveTo>
                    <a:pt x="10059" y="1141"/>
                  </a:moveTo>
                  <a:cubicBezTo>
                    <a:pt x="15036" y="1141"/>
                    <a:pt x="19046" y="5150"/>
                    <a:pt x="19046" y="10128"/>
                  </a:cubicBezTo>
                  <a:cubicBezTo>
                    <a:pt x="19046" y="15105"/>
                    <a:pt x="15036" y="19115"/>
                    <a:pt x="10059" y="19115"/>
                  </a:cubicBezTo>
                  <a:cubicBezTo>
                    <a:pt x="5082" y="19115"/>
                    <a:pt x="1072" y="15105"/>
                    <a:pt x="1072" y="10128"/>
                  </a:cubicBezTo>
                  <a:cubicBezTo>
                    <a:pt x="1072" y="5150"/>
                    <a:pt x="5082" y="1141"/>
                    <a:pt x="10059" y="1141"/>
                  </a:cubicBezTo>
                  <a:close/>
                  <a:moveTo>
                    <a:pt x="10059" y="0"/>
                  </a:moveTo>
                  <a:cubicBezTo>
                    <a:pt x="4494" y="0"/>
                    <a:pt x="0" y="4563"/>
                    <a:pt x="0" y="10093"/>
                  </a:cubicBezTo>
                  <a:cubicBezTo>
                    <a:pt x="0" y="15658"/>
                    <a:pt x="4528" y="20152"/>
                    <a:pt x="10059" y="20152"/>
                  </a:cubicBezTo>
                  <a:cubicBezTo>
                    <a:pt x="15624" y="20152"/>
                    <a:pt x="20117" y="15658"/>
                    <a:pt x="20117" y="10093"/>
                  </a:cubicBezTo>
                  <a:cubicBezTo>
                    <a:pt x="20117" y="4494"/>
                    <a:pt x="15589" y="0"/>
                    <a:pt x="1005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6"/>
          <p:cNvSpPr txBox="1"/>
          <p:nvPr>
            <p:ph type="title"/>
          </p:nvPr>
        </p:nvSpPr>
        <p:spPr>
          <a:xfrm>
            <a:off x="720000" y="540000"/>
            <a:ext cx="7704000" cy="676800"/>
          </a:xfrm>
          <a:prstGeom prst="rect">
            <a:avLst/>
          </a:prstGeom>
        </p:spPr>
        <p:txBody>
          <a:bodyPr anchorCtr="0" anchor="b" bIns="91425" lIns="91425" spcFirstLastPara="1" rIns="91425" wrap="square" tIns="91425">
            <a:noAutofit/>
          </a:bodyPr>
          <a:lstStyle>
            <a:lvl1pPr lvl="0" rtl="0">
              <a:spcBef>
                <a:spcPts val="0"/>
              </a:spcBef>
              <a:spcAft>
                <a:spcPts val="0"/>
              </a:spcAft>
              <a:buSzPts val="4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7" name="Shape 77"/>
        <p:cNvGrpSpPr/>
        <p:nvPr/>
      </p:nvGrpSpPr>
      <p:grpSpPr>
        <a:xfrm>
          <a:off x="0" y="0"/>
          <a:ext cx="0" cy="0"/>
          <a:chOff x="0" y="0"/>
          <a:chExt cx="0" cy="0"/>
        </a:xfrm>
      </p:grpSpPr>
      <p:sp>
        <p:nvSpPr>
          <p:cNvPr id="78" name="Google Shape;78;p7"/>
          <p:cNvSpPr txBox="1"/>
          <p:nvPr>
            <p:ph idx="1" type="subTitle"/>
          </p:nvPr>
        </p:nvSpPr>
        <p:spPr>
          <a:xfrm>
            <a:off x="5288100" y="3030775"/>
            <a:ext cx="3135900" cy="1046700"/>
          </a:xfrm>
          <a:prstGeom prst="rect">
            <a:avLst/>
          </a:prstGeom>
          <a:noFill/>
          <a:ln>
            <a:noFill/>
          </a:ln>
        </p:spPr>
        <p:txBody>
          <a:bodyPr anchorCtr="0" anchor="t" bIns="91425" lIns="91425" spcFirstLastPara="1" rIns="91425" wrap="square" tIns="91425">
            <a:noAutofit/>
          </a:bodyPr>
          <a:lstStyle>
            <a:lvl1pPr lvl="0" rtl="0" algn="r">
              <a:lnSpc>
                <a:spcPct val="100000"/>
              </a:lnSpc>
              <a:spcBef>
                <a:spcPts val="0"/>
              </a:spcBef>
              <a:spcAft>
                <a:spcPts val="0"/>
              </a:spcAft>
              <a:buClr>
                <a:schemeClr val="dk1"/>
              </a:buClr>
              <a:buSzPts val="1400"/>
              <a:buFont typeface="Montserrat"/>
              <a:buNone/>
              <a:defRPr>
                <a:solidFill>
                  <a:schemeClr val="accent6"/>
                </a:solidFill>
                <a:latin typeface="Montserrat"/>
                <a:ea typeface="Montserrat"/>
                <a:cs typeface="Montserrat"/>
                <a:sym typeface="Montserrat"/>
              </a:defRPr>
            </a:lvl1pPr>
            <a:lvl2pPr lvl="1" rtl="0" algn="ctr">
              <a:lnSpc>
                <a:spcPct val="100000"/>
              </a:lnSpc>
              <a:spcBef>
                <a:spcPts val="0"/>
              </a:spcBef>
              <a:spcAft>
                <a:spcPts val="0"/>
              </a:spcAft>
              <a:buClr>
                <a:schemeClr val="dk1"/>
              </a:buClr>
              <a:buSzPts val="1400"/>
              <a:buNone/>
              <a:defRPr>
                <a:solidFill>
                  <a:schemeClr val="dk1"/>
                </a:solidFill>
              </a:defRPr>
            </a:lvl2pPr>
            <a:lvl3pPr lvl="2" rtl="0" algn="ctr">
              <a:lnSpc>
                <a:spcPct val="100000"/>
              </a:lnSpc>
              <a:spcBef>
                <a:spcPts val="0"/>
              </a:spcBef>
              <a:spcAft>
                <a:spcPts val="0"/>
              </a:spcAft>
              <a:buClr>
                <a:schemeClr val="dk1"/>
              </a:buClr>
              <a:buSzPts val="1400"/>
              <a:buNone/>
              <a:defRPr>
                <a:solidFill>
                  <a:schemeClr val="dk1"/>
                </a:solidFill>
              </a:defRPr>
            </a:lvl3pPr>
            <a:lvl4pPr lvl="3" rtl="0" algn="ctr">
              <a:lnSpc>
                <a:spcPct val="100000"/>
              </a:lnSpc>
              <a:spcBef>
                <a:spcPts val="0"/>
              </a:spcBef>
              <a:spcAft>
                <a:spcPts val="0"/>
              </a:spcAft>
              <a:buClr>
                <a:schemeClr val="dk1"/>
              </a:buClr>
              <a:buSzPts val="1400"/>
              <a:buNone/>
              <a:defRPr>
                <a:solidFill>
                  <a:schemeClr val="dk1"/>
                </a:solidFill>
              </a:defRPr>
            </a:lvl4pPr>
            <a:lvl5pPr lvl="4" rtl="0" algn="ctr">
              <a:lnSpc>
                <a:spcPct val="100000"/>
              </a:lnSpc>
              <a:spcBef>
                <a:spcPts val="0"/>
              </a:spcBef>
              <a:spcAft>
                <a:spcPts val="0"/>
              </a:spcAft>
              <a:buClr>
                <a:schemeClr val="dk1"/>
              </a:buClr>
              <a:buSzPts val="1400"/>
              <a:buNone/>
              <a:defRPr>
                <a:solidFill>
                  <a:schemeClr val="dk1"/>
                </a:solidFill>
              </a:defRPr>
            </a:lvl5pPr>
            <a:lvl6pPr lvl="5" rtl="0" algn="ctr">
              <a:lnSpc>
                <a:spcPct val="100000"/>
              </a:lnSpc>
              <a:spcBef>
                <a:spcPts val="0"/>
              </a:spcBef>
              <a:spcAft>
                <a:spcPts val="0"/>
              </a:spcAft>
              <a:buClr>
                <a:schemeClr val="dk1"/>
              </a:buClr>
              <a:buSzPts val="1400"/>
              <a:buNone/>
              <a:defRPr>
                <a:solidFill>
                  <a:schemeClr val="dk1"/>
                </a:solidFill>
              </a:defRPr>
            </a:lvl6pPr>
            <a:lvl7pPr lvl="6" rtl="0" algn="ctr">
              <a:lnSpc>
                <a:spcPct val="100000"/>
              </a:lnSpc>
              <a:spcBef>
                <a:spcPts val="0"/>
              </a:spcBef>
              <a:spcAft>
                <a:spcPts val="0"/>
              </a:spcAft>
              <a:buClr>
                <a:schemeClr val="dk1"/>
              </a:buClr>
              <a:buSzPts val="1400"/>
              <a:buNone/>
              <a:defRPr>
                <a:solidFill>
                  <a:schemeClr val="dk1"/>
                </a:solidFill>
              </a:defRPr>
            </a:lvl7pPr>
            <a:lvl8pPr lvl="7" rtl="0" algn="ctr">
              <a:lnSpc>
                <a:spcPct val="100000"/>
              </a:lnSpc>
              <a:spcBef>
                <a:spcPts val="0"/>
              </a:spcBef>
              <a:spcAft>
                <a:spcPts val="0"/>
              </a:spcAft>
              <a:buClr>
                <a:schemeClr val="dk1"/>
              </a:buClr>
              <a:buSzPts val="1400"/>
              <a:buNone/>
              <a:defRPr>
                <a:solidFill>
                  <a:schemeClr val="dk1"/>
                </a:solidFill>
              </a:defRPr>
            </a:lvl8pPr>
            <a:lvl9pPr lvl="8" rtl="0" algn="ctr">
              <a:lnSpc>
                <a:spcPct val="100000"/>
              </a:lnSpc>
              <a:spcBef>
                <a:spcPts val="0"/>
              </a:spcBef>
              <a:spcAft>
                <a:spcPts val="0"/>
              </a:spcAft>
              <a:buClr>
                <a:schemeClr val="dk1"/>
              </a:buClr>
              <a:buSzPts val="1400"/>
              <a:buNone/>
              <a:defRPr>
                <a:solidFill>
                  <a:schemeClr val="dk1"/>
                </a:solidFill>
              </a:defRPr>
            </a:lvl9pPr>
          </a:lstStyle>
          <a:p/>
        </p:txBody>
      </p:sp>
      <p:sp>
        <p:nvSpPr>
          <p:cNvPr id="79" name="Google Shape;79;p7"/>
          <p:cNvSpPr txBox="1"/>
          <p:nvPr>
            <p:ph type="title"/>
          </p:nvPr>
        </p:nvSpPr>
        <p:spPr>
          <a:xfrm>
            <a:off x="5288100" y="998875"/>
            <a:ext cx="3135900" cy="20319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4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80" name="Shape 80"/>
        <p:cNvGrpSpPr/>
        <p:nvPr/>
      </p:nvGrpSpPr>
      <p:grpSpPr>
        <a:xfrm>
          <a:off x="0" y="0"/>
          <a:ext cx="0" cy="0"/>
          <a:chOff x="0" y="0"/>
          <a:chExt cx="0" cy="0"/>
        </a:xfrm>
      </p:grpSpPr>
      <p:sp>
        <p:nvSpPr>
          <p:cNvPr id="81" name="Google Shape;81;p8"/>
          <p:cNvSpPr/>
          <p:nvPr/>
        </p:nvSpPr>
        <p:spPr>
          <a:xfrm>
            <a:off x="0" y="0"/>
            <a:ext cx="4495294" cy="3304328"/>
          </a:xfrm>
          <a:custGeom>
            <a:rect b="b" l="l" r="r" t="t"/>
            <a:pathLst>
              <a:path extrusionOk="0" h="27326" w="37175">
                <a:moveTo>
                  <a:pt x="1" y="0"/>
                </a:moveTo>
                <a:lnTo>
                  <a:pt x="1" y="27326"/>
                </a:lnTo>
                <a:lnTo>
                  <a:pt x="31" y="27326"/>
                </a:lnTo>
                <a:cubicBezTo>
                  <a:pt x="3253" y="26536"/>
                  <a:pt x="6688" y="26627"/>
                  <a:pt x="9940" y="25837"/>
                </a:cubicBezTo>
                <a:cubicBezTo>
                  <a:pt x="13618" y="24955"/>
                  <a:pt x="17479" y="22220"/>
                  <a:pt x="17509" y="18420"/>
                </a:cubicBezTo>
                <a:cubicBezTo>
                  <a:pt x="17539" y="15684"/>
                  <a:pt x="15564" y="13010"/>
                  <a:pt x="16354" y="10365"/>
                </a:cubicBezTo>
                <a:cubicBezTo>
                  <a:pt x="17144" y="7849"/>
                  <a:pt x="20075" y="6713"/>
                  <a:pt x="22733" y="6713"/>
                </a:cubicBezTo>
                <a:cubicBezTo>
                  <a:pt x="22836" y="6713"/>
                  <a:pt x="22939" y="6714"/>
                  <a:pt x="23041" y="6718"/>
                </a:cubicBezTo>
                <a:cubicBezTo>
                  <a:pt x="25621" y="6832"/>
                  <a:pt x="28147" y="7731"/>
                  <a:pt x="30720" y="7731"/>
                </a:cubicBezTo>
                <a:cubicBezTo>
                  <a:pt x="30876" y="7731"/>
                  <a:pt x="31031" y="7728"/>
                  <a:pt x="31187" y="7721"/>
                </a:cubicBezTo>
                <a:cubicBezTo>
                  <a:pt x="33923" y="7630"/>
                  <a:pt x="36962" y="5897"/>
                  <a:pt x="37114" y="3162"/>
                </a:cubicBezTo>
                <a:cubicBezTo>
                  <a:pt x="37175" y="2006"/>
                  <a:pt x="36689" y="882"/>
                  <a:pt x="3592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2" name="Google Shape;82;p8"/>
          <p:cNvGrpSpPr/>
          <p:nvPr/>
        </p:nvGrpSpPr>
        <p:grpSpPr>
          <a:xfrm flipH="1">
            <a:off x="-685803" y="-533399"/>
            <a:ext cx="2891890" cy="2642686"/>
            <a:chOff x="7355300" y="3662050"/>
            <a:chExt cx="2475510" cy="2262186"/>
          </a:xfrm>
        </p:grpSpPr>
        <p:sp>
          <p:nvSpPr>
            <p:cNvPr id="83" name="Google Shape;83;p8"/>
            <p:cNvSpPr/>
            <p:nvPr/>
          </p:nvSpPr>
          <p:spPr>
            <a:xfrm>
              <a:off x="8284492" y="4386693"/>
              <a:ext cx="1546317" cy="1537543"/>
            </a:xfrm>
            <a:custGeom>
              <a:rect b="b" l="l" r="r" t="t"/>
              <a:pathLst>
                <a:path extrusionOk="0" h="30142" w="30314">
                  <a:moveTo>
                    <a:pt x="14935" y="9279"/>
                  </a:moveTo>
                  <a:cubicBezTo>
                    <a:pt x="15274" y="9279"/>
                    <a:pt x="15619" y="9308"/>
                    <a:pt x="15969" y="9368"/>
                  </a:cubicBezTo>
                  <a:cubicBezTo>
                    <a:pt x="18423" y="9817"/>
                    <a:pt x="20394" y="11787"/>
                    <a:pt x="20808" y="14207"/>
                  </a:cubicBezTo>
                  <a:cubicBezTo>
                    <a:pt x="21377" y="17933"/>
                    <a:pt x="18542" y="21139"/>
                    <a:pt x="14990" y="21139"/>
                  </a:cubicBezTo>
                  <a:cubicBezTo>
                    <a:pt x="14654" y="21139"/>
                    <a:pt x="14311" y="21110"/>
                    <a:pt x="13965" y="21051"/>
                  </a:cubicBezTo>
                  <a:cubicBezTo>
                    <a:pt x="11510" y="20636"/>
                    <a:pt x="9506" y="18666"/>
                    <a:pt x="9125" y="16211"/>
                  </a:cubicBezTo>
                  <a:cubicBezTo>
                    <a:pt x="8525" y="12486"/>
                    <a:pt x="11358" y="9279"/>
                    <a:pt x="14935" y="9279"/>
                  </a:cubicBezTo>
                  <a:close/>
                  <a:moveTo>
                    <a:pt x="14172" y="0"/>
                  </a:moveTo>
                  <a:cubicBezTo>
                    <a:pt x="13584" y="0"/>
                    <a:pt x="12997" y="346"/>
                    <a:pt x="12755" y="899"/>
                  </a:cubicBezTo>
                  <a:lnTo>
                    <a:pt x="11856" y="2904"/>
                  </a:lnTo>
                  <a:cubicBezTo>
                    <a:pt x="11752" y="2939"/>
                    <a:pt x="11718" y="2939"/>
                    <a:pt x="11649" y="2939"/>
                  </a:cubicBezTo>
                  <a:lnTo>
                    <a:pt x="9920" y="1694"/>
                  </a:lnTo>
                  <a:cubicBezTo>
                    <a:pt x="9616" y="1485"/>
                    <a:pt x="9291" y="1380"/>
                    <a:pt x="8974" y="1380"/>
                  </a:cubicBezTo>
                  <a:cubicBezTo>
                    <a:pt x="8714" y="1380"/>
                    <a:pt x="8460" y="1450"/>
                    <a:pt x="8227" y="1590"/>
                  </a:cubicBezTo>
                  <a:lnTo>
                    <a:pt x="7466" y="2040"/>
                  </a:lnTo>
                  <a:lnTo>
                    <a:pt x="6740" y="2455"/>
                  </a:lnTo>
                  <a:cubicBezTo>
                    <a:pt x="6222" y="2766"/>
                    <a:pt x="5911" y="3353"/>
                    <a:pt x="5980" y="3975"/>
                  </a:cubicBezTo>
                  <a:lnTo>
                    <a:pt x="6187" y="6049"/>
                  </a:lnTo>
                  <a:lnTo>
                    <a:pt x="5980" y="6257"/>
                  </a:lnTo>
                  <a:lnTo>
                    <a:pt x="3941" y="6049"/>
                  </a:lnTo>
                  <a:cubicBezTo>
                    <a:pt x="3906" y="6047"/>
                    <a:pt x="3871" y="6046"/>
                    <a:pt x="3837" y="6046"/>
                  </a:cubicBezTo>
                  <a:cubicBezTo>
                    <a:pt x="3254" y="6046"/>
                    <a:pt x="2713" y="6320"/>
                    <a:pt x="2420" y="6810"/>
                  </a:cubicBezTo>
                  <a:lnTo>
                    <a:pt x="2005" y="7570"/>
                  </a:lnTo>
                  <a:lnTo>
                    <a:pt x="1556" y="8296"/>
                  </a:lnTo>
                  <a:cubicBezTo>
                    <a:pt x="1245" y="8815"/>
                    <a:pt x="1314" y="9506"/>
                    <a:pt x="1659" y="9990"/>
                  </a:cubicBezTo>
                  <a:lnTo>
                    <a:pt x="2835" y="11580"/>
                  </a:lnTo>
                  <a:cubicBezTo>
                    <a:pt x="2765" y="11753"/>
                    <a:pt x="2731" y="11822"/>
                    <a:pt x="2696" y="12064"/>
                  </a:cubicBezTo>
                  <a:lnTo>
                    <a:pt x="933" y="12824"/>
                  </a:lnTo>
                  <a:cubicBezTo>
                    <a:pt x="346" y="13101"/>
                    <a:pt x="0" y="13654"/>
                    <a:pt x="0" y="14241"/>
                  </a:cubicBezTo>
                  <a:lnTo>
                    <a:pt x="0" y="15105"/>
                  </a:lnTo>
                  <a:lnTo>
                    <a:pt x="0" y="15970"/>
                  </a:lnTo>
                  <a:cubicBezTo>
                    <a:pt x="0" y="16592"/>
                    <a:pt x="346" y="17145"/>
                    <a:pt x="933" y="17421"/>
                  </a:cubicBezTo>
                  <a:lnTo>
                    <a:pt x="2662" y="18182"/>
                  </a:lnTo>
                  <a:cubicBezTo>
                    <a:pt x="2696" y="18389"/>
                    <a:pt x="2731" y="18527"/>
                    <a:pt x="2835" y="18735"/>
                  </a:cubicBezTo>
                  <a:lnTo>
                    <a:pt x="1728" y="20221"/>
                  </a:lnTo>
                  <a:cubicBezTo>
                    <a:pt x="1383" y="20739"/>
                    <a:pt x="1348" y="21396"/>
                    <a:pt x="1659" y="21915"/>
                  </a:cubicBezTo>
                  <a:lnTo>
                    <a:pt x="2074" y="22641"/>
                  </a:lnTo>
                  <a:lnTo>
                    <a:pt x="2523" y="23366"/>
                  </a:lnTo>
                  <a:cubicBezTo>
                    <a:pt x="2819" y="23859"/>
                    <a:pt x="3364" y="24164"/>
                    <a:pt x="3921" y="24164"/>
                  </a:cubicBezTo>
                  <a:cubicBezTo>
                    <a:pt x="3950" y="24164"/>
                    <a:pt x="3980" y="24163"/>
                    <a:pt x="4010" y="24161"/>
                  </a:cubicBezTo>
                  <a:lnTo>
                    <a:pt x="5842" y="23989"/>
                  </a:lnTo>
                  <a:cubicBezTo>
                    <a:pt x="6015" y="24161"/>
                    <a:pt x="6153" y="24334"/>
                    <a:pt x="6326" y="24438"/>
                  </a:cubicBezTo>
                  <a:lnTo>
                    <a:pt x="6153" y="26235"/>
                  </a:lnTo>
                  <a:cubicBezTo>
                    <a:pt x="6118" y="26823"/>
                    <a:pt x="6395" y="27445"/>
                    <a:pt x="6913" y="27722"/>
                  </a:cubicBezTo>
                  <a:lnTo>
                    <a:pt x="7674" y="28171"/>
                  </a:lnTo>
                  <a:lnTo>
                    <a:pt x="8400" y="28586"/>
                  </a:lnTo>
                  <a:cubicBezTo>
                    <a:pt x="8638" y="28729"/>
                    <a:pt x="8914" y="28799"/>
                    <a:pt x="9189" y="28799"/>
                  </a:cubicBezTo>
                  <a:cubicBezTo>
                    <a:pt x="9511" y="28799"/>
                    <a:pt x="9832" y="28703"/>
                    <a:pt x="10093" y="28517"/>
                  </a:cubicBezTo>
                  <a:lnTo>
                    <a:pt x="11545" y="27480"/>
                  </a:lnTo>
                  <a:cubicBezTo>
                    <a:pt x="11752" y="27514"/>
                    <a:pt x="11994" y="27618"/>
                    <a:pt x="12236" y="27652"/>
                  </a:cubicBezTo>
                  <a:lnTo>
                    <a:pt x="12962" y="29242"/>
                  </a:lnTo>
                  <a:cubicBezTo>
                    <a:pt x="13239" y="29796"/>
                    <a:pt x="13792" y="30141"/>
                    <a:pt x="14414" y="30141"/>
                  </a:cubicBezTo>
                  <a:lnTo>
                    <a:pt x="16142" y="30141"/>
                  </a:lnTo>
                  <a:cubicBezTo>
                    <a:pt x="16730" y="30141"/>
                    <a:pt x="17283" y="29796"/>
                    <a:pt x="17559" y="29242"/>
                  </a:cubicBezTo>
                  <a:lnTo>
                    <a:pt x="18320" y="27549"/>
                  </a:lnTo>
                  <a:cubicBezTo>
                    <a:pt x="18562" y="27514"/>
                    <a:pt x="18700" y="27445"/>
                    <a:pt x="18942" y="27376"/>
                  </a:cubicBezTo>
                  <a:lnTo>
                    <a:pt x="20394" y="28413"/>
                  </a:lnTo>
                  <a:cubicBezTo>
                    <a:pt x="20687" y="28608"/>
                    <a:pt x="21024" y="28715"/>
                    <a:pt x="21355" y="28715"/>
                  </a:cubicBezTo>
                  <a:cubicBezTo>
                    <a:pt x="21610" y="28715"/>
                    <a:pt x="21862" y="28652"/>
                    <a:pt x="22087" y="28517"/>
                  </a:cubicBezTo>
                  <a:lnTo>
                    <a:pt x="22813" y="28067"/>
                  </a:lnTo>
                  <a:lnTo>
                    <a:pt x="23574" y="27652"/>
                  </a:lnTo>
                  <a:cubicBezTo>
                    <a:pt x="24092" y="27341"/>
                    <a:pt x="24369" y="26754"/>
                    <a:pt x="24334" y="26132"/>
                  </a:cubicBezTo>
                  <a:lnTo>
                    <a:pt x="24161" y="24196"/>
                  </a:lnTo>
                  <a:lnTo>
                    <a:pt x="24507" y="23850"/>
                  </a:lnTo>
                  <a:lnTo>
                    <a:pt x="26408" y="24023"/>
                  </a:lnTo>
                  <a:cubicBezTo>
                    <a:pt x="26438" y="24025"/>
                    <a:pt x="26467" y="24026"/>
                    <a:pt x="26497" y="24026"/>
                  </a:cubicBezTo>
                  <a:cubicBezTo>
                    <a:pt x="27058" y="24026"/>
                    <a:pt x="27633" y="23720"/>
                    <a:pt x="27929" y="23228"/>
                  </a:cubicBezTo>
                  <a:lnTo>
                    <a:pt x="28344" y="22502"/>
                  </a:lnTo>
                  <a:lnTo>
                    <a:pt x="28793" y="21776"/>
                  </a:lnTo>
                  <a:cubicBezTo>
                    <a:pt x="29070" y="21258"/>
                    <a:pt x="29035" y="20567"/>
                    <a:pt x="28689" y="20083"/>
                  </a:cubicBezTo>
                  <a:lnTo>
                    <a:pt x="27480" y="18389"/>
                  </a:lnTo>
                  <a:cubicBezTo>
                    <a:pt x="27514" y="18285"/>
                    <a:pt x="27514" y="18182"/>
                    <a:pt x="27583" y="18043"/>
                  </a:cubicBezTo>
                  <a:lnTo>
                    <a:pt x="29381" y="17248"/>
                  </a:lnTo>
                  <a:cubicBezTo>
                    <a:pt x="29934" y="16972"/>
                    <a:pt x="30314" y="16419"/>
                    <a:pt x="30314" y="15797"/>
                  </a:cubicBezTo>
                  <a:lnTo>
                    <a:pt x="30314" y="14933"/>
                  </a:lnTo>
                  <a:lnTo>
                    <a:pt x="30314" y="14068"/>
                  </a:lnTo>
                  <a:cubicBezTo>
                    <a:pt x="30314" y="13481"/>
                    <a:pt x="29968" y="12928"/>
                    <a:pt x="29381" y="12651"/>
                  </a:cubicBezTo>
                  <a:lnTo>
                    <a:pt x="27307" y="11822"/>
                  </a:lnTo>
                  <a:cubicBezTo>
                    <a:pt x="27272" y="11753"/>
                    <a:pt x="27272" y="11718"/>
                    <a:pt x="27272" y="11614"/>
                  </a:cubicBezTo>
                  <a:lnTo>
                    <a:pt x="28516" y="9886"/>
                  </a:lnTo>
                  <a:cubicBezTo>
                    <a:pt x="28862" y="9368"/>
                    <a:pt x="28931" y="8711"/>
                    <a:pt x="28620" y="8192"/>
                  </a:cubicBezTo>
                  <a:lnTo>
                    <a:pt x="28171" y="7467"/>
                  </a:lnTo>
                  <a:lnTo>
                    <a:pt x="27756" y="6741"/>
                  </a:lnTo>
                  <a:cubicBezTo>
                    <a:pt x="27461" y="6248"/>
                    <a:pt x="26916" y="5943"/>
                    <a:pt x="26329" y="5943"/>
                  </a:cubicBezTo>
                  <a:cubicBezTo>
                    <a:pt x="26298" y="5943"/>
                    <a:pt x="26267" y="5944"/>
                    <a:pt x="26235" y="5946"/>
                  </a:cubicBezTo>
                  <a:lnTo>
                    <a:pt x="23988" y="6188"/>
                  </a:lnTo>
                  <a:lnTo>
                    <a:pt x="23885" y="6084"/>
                  </a:lnTo>
                  <a:lnTo>
                    <a:pt x="24127" y="3941"/>
                  </a:lnTo>
                  <a:cubicBezTo>
                    <a:pt x="24161" y="3319"/>
                    <a:pt x="23850" y="2731"/>
                    <a:pt x="23332" y="2420"/>
                  </a:cubicBezTo>
                  <a:lnTo>
                    <a:pt x="22606" y="1971"/>
                  </a:lnTo>
                  <a:lnTo>
                    <a:pt x="21880" y="1556"/>
                  </a:lnTo>
                  <a:cubicBezTo>
                    <a:pt x="21641" y="1413"/>
                    <a:pt x="21366" y="1343"/>
                    <a:pt x="21091" y="1343"/>
                  </a:cubicBezTo>
                  <a:cubicBezTo>
                    <a:pt x="20769" y="1343"/>
                    <a:pt x="20447" y="1439"/>
                    <a:pt x="20186" y="1625"/>
                  </a:cubicBezTo>
                  <a:lnTo>
                    <a:pt x="18354" y="2939"/>
                  </a:lnTo>
                  <a:cubicBezTo>
                    <a:pt x="18320" y="2939"/>
                    <a:pt x="18285" y="2904"/>
                    <a:pt x="18251" y="2904"/>
                  </a:cubicBezTo>
                  <a:lnTo>
                    <a:pt x="17317" y="899"/>
                  </a:lnTo>
                  <a:cubicBezTo>
                    <a:pt x="17075" y="346"/>
                    <a:pt x="16522" y="0"/>
                    <a:pt x="1590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a:off x="8534848" y="4647658"/>
              <a:ext cx="1026219" cy="1027954"/>
            </a:xfrm>
            <a:custGeom>
              <a:rect b="b" l="l" r="r" t="t"/>
              <a:pathLst>
                <a:path extrusionOk="0" h="20152" w="20118">
                  <a:moveTo>
                    <a:pt x="10059" y="1141"/>
                  </a:moveTo>
                  <a:cubicBezTo>
                    <a:pt x="15036" y="1141"/>
                    <a:pt x="19046" y="5150"/>
                    <a:pt x="19046" y="10128"/>
                  </a:cubicBezTo>
                  <a:cubicBezTo>
                    <a:pt x="19046" y="15105"/>
                    <a:pt x="15036" y="19115"/>
                    <a:pt x="10059" y="19115"/>
                  </a:cubicBezTo>
                  <a:cubicBezTo>
                    <a:pt x="5082" y="19115"/>
                    <a:pt x="1072" y="15105"/>
                    <a:pt x="1072" y="10128"/>
                  </a:cubicBezTo>
                  <a:cubicBezTo>
                    <a:pt x="1072" y="5150"/>
                    <a:pt x="5082" y="1141"/>
                    <a:pt x="10059" y="1141"/>
                  </a:cubicBezTo>
                  <a:close/>
                  <a:moveTo>
                    <a:pt x="10059" y="0"/>
                  </a:moveTo>
                  <a:cubicBezTo>
                    <a:pt x="4494" y="0"/>
                    <a:pt x="0" y="4563"/>
                    <a:pt x="0" y="10093"/>
                  </a:cubicBezTo>
                  <a:cubicBezTo>
                    <a:pt x="0" y="15658"/>
                    <a:pt x="4528" y="20152"/>
                    <a:pt x="10059" y="20152"/>
                  </a:cubicBezTo>
                  <a:cubicBezTo>
                    <a:pt x="15624" y="20152"/>
                    <a:pt x="20117" y="15658"/>
                    <a:pt x="20117" y="10093"/>
                  </a:cubicBezTo>
                  <a:cubicBezTo>
                    <a:pt x="20117" y="4494"/>
                    <a:pt x="15589" y="0"/>
                    <a:pt x="1005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a:off x="7355300" y="3662050"/>
              <a:ext cx="1179606" cy="1183126"/>
            </a:xfrm>
            <a:custGeom>
              <a:rect b="b" l="l" r="r" t="t"/>
              <a:pathLst>
                <a:path extrusionOk="0" h="23194" w="23125">
                  <a:moveTo>
                    <a:pt x="11528" y="7193"/>
                  </a:moveTo>
                  <a:cubicBezTo>
                    <a:pt x="11782" y="7193"/>
                    <a:pt x="12042" y="7215"/>
                    <a:pt x="12306" y="7259"/>
                  </a:cubicBezTo>
                  <a:cubicBezTo>
                    <a:pt x="14172" y="7535"/>
                    <a:pt x="15693" y="9056"/>
                    <a:pt x="15969" y="10923"/>
                  </a:cubicBezTo>
                  <a:cubicBezTo>
                    <a:pt x="16444" y="13707"/>
                    <a:pt x="14283" y="16173"/>
                    <a:pt x="11555" y="16173"/>
                  </a:cubicBezTo>
                  <a:cubicBezTo>
                    <a:pt x="11302" y="16173"/>
                    <a:pt x="11045" y="16151"/>
                    <a:pt x="10785" y="16108"/>
                  </a:cubicBezTo>
                  <a:cubicBezTo>
                    <a:pt x="8953" y="15796"/>
                    <a:pt x="7432" y="14276"/>
                    <a:pt x="7121" y="12444"/>
                  </a:cubicBezTo>
                  <a:cubicBezTo>
                    <a:pt x="6647" y="9631"/>
                    <a:pt x="8803" y="7193"/>
                    <a:pt x="11528" y="7193"/>
                  </a:cubicBezTo>
                  <a:close/>
                  <a:moveTo>
                    <a:pt x="10888" y="0"/>
                  </a:moveTo>
                  <a:cubicBezTo>
                    <a:pt x="10404" y="0"/>
                    <a:pt x="9990" y="242"/>
                    <a:pt x="9817" y="692"/>
                  </a:cubicBezTo>
                  <a:lnTo>
                    <a:pt x="9126" y="2178"/>
                  </a:lnTo>
                  <a:cubicBezTo>
                    <a:pt x="9056" y="2178"/>
                    <a:pt x="9022" y="2212"/>
                    <a:pt x="8953" y="2212"/>
                  </a:cubicBezTo>
                  <a:lnTo>
                    <a:pt x="7639" y="1383"/>
                  </a:lnTo>
                  <a:cubicBezTo>
                    <a:pt x="7430" y="1231"/>
                    <a:pt x="7179" y="1152"/>
                    <a:pt x="6933" y="1152"/>
                  </a:cubicBezTo>
                  <a:cubicBezTo>
                    <a:pt x="6731" y="1152"/>
                    <a:pt x="6532" y="1205"/>
                    <a:pt x="6360" y="1314"/>
                  </a:cubicBezTo>
                  <a:lnTo>
                    <a:pt x="5773" y="1659"/>
                  </a:lnTo>
                  <a:lnTo>
                    <a:pt x="5220" y="2005"/>
                  </a:lnTo>
                  <a:cubicBezTo>
                    <a:pt x="4840" y="2247"/>
                    <a:pt x="4563" y="2696"/>
                    <a:pt x="4632" y="3180"/>
                  </a:cubicBezTo>
                  <a:lnTo>
                    <a:pt x="4805" y="4770"/>
                  </a:lnTo>
                  <a:lnTo>
                    <a:pt x="4632" y="4943"/>
                  </a:lnTo>
                  <a:lnTo>
                    <a:pt x="3077" y="4770"/>
                  </a:lnTo>
                  <a:cubicBezTo>
                    <a:pt x="3042" y="4768"/>
                    <a:pt x="3008" y="4767"/>
                    <a:pt x="2974" y="4767"/>
                  </a:cubicBezTo>
                  <a:cubicBezTo>
                    <a:pt x="2530" y="4767"/>
                    <a:pt x="2126" y="4975"/>
                    <a:pt x="1901" y="5392"/>
                  </a:cubicBezTo>
                  <a:lnTo>
                    <a:pt x="1556" y="5945"/>
                  </a:lnTo>
                  <a:lnTo>
                    <a:pt x="1210" y="6498"/>
                  </a:lnTo>
                  <a:cubicBezTo>
                    <a:pt x="1003" y="6913"/>
                    <a:pt x="1003" y="7432"/>
                    <a:pt x="1245" y="7812"/>
                  </a:cubicBezTo>
                  <a:lnTo>
                    <a:pt x="2109" y="9022"/>
                  </a:lnTo>
                  <a:cubicBezTo>
                    <a:pt x="2074" y="9160"/>
                    <a:pt x="2074" y="9229"/>
                    <a:pt x="2040" y="9367"/>
                  </a:cubicBezTo>
                  <a:lnTo>
                    <a:pt x="692" y="9955"/>
                  </a:lnTo>
                  <a:cubicBezTo>
                    <a:pt x="242" y="10128"/>
                    <a:pt x="0" y="10577"/>
                    <a:pt x="0" y="11061"/>
                  </a:cubicBezTo>
                  <a:lnTo>
                    <a:pt x="0" y="11683"/>
                  </a:lnTo>
                  <a:lnTo>
                    <a:pt x="0" y="12340"/>
                  </a:lnTo>
                  <a:cubicBezTo>
                    <a:pt x="0" y="12824"/>
                    <a:pt x="242" y="13239"/>
                    <a:pt x="692" y="13411"/>
                  </a:cubicBezTo>
                  <a:lnTo>
                    <a:pt x="1971" y="14034"/>
                  </a:lnTo>
                  <a:cubicBezTo>
                    <a:pt x="2040" y="14206"/>
                    <a:pt x="2074" y="14276"/>
                    <a:pt x="2109" y="14448"/>
                  </a:cubicBezTo>
                  <a:lnTo>
                    <a:pt x="1279" y="15589"/>
                  </a:lnTo>
                  <a:cubicBezTo>
                    <a:pt x="1037" y="15969"/>
                    <a:pt x="1003" y="16488"/>
                    <a:pt x="1245" y="16868"/>
                  </a:cubicBezTo>
                  <a:lnTo>
                    <a:pt x="1590" y="17456"/>
                  </a:lnTo>
                  <a:lnTo>
                    <a:pt x="1901" y="18009"/>
                  </a:lnTo>
                  <a:cubicBezTo>
                    <a:pt x="2087" y="18349"/>
                    <a:pt x="2495" y="18607"/>
                    <a:pt x="2926" y="18607"/>
                  </a:cubicBezTo>
                  <a:cubicBezTo>
                    <a:pt x="2976" y="18607"/>
                    <a:pt x="3026" y="18603"/>
                    <a:pt x="3077" y="18596"/>
                  </a:cubicBezTo>
                  <a:lnTo>
                    <a:pt x="4459" y="18493"/>
                  </a:lnTo>
                  <a:lnTo>
                    <a:pt x="4805" y="18838"/>
                  </a:lnTo>
                  <a:lnTo>
                    <a:pt x="4667" y="20152"/>
                  </a:lnTo>
                  <a:cubicBezTo>
                    <a:pt x="4632" y="20636"/>
                    <a:pt x="4840" y="21085"/>
                    <a:pt x="5254" y="21327"/>
                  </a:cubicBezTo>
                  <a:lnTo>
                    <a:pt x="5842" y="21673"/>
                  </a:lnTo>
                  <a:lnTo>
                    <a:pt x="6395" y="22018"/>
                  </a:lnTo>
                  <a:cubicBezTo>
                    <a:pt x="6578" y="22118"/>
                    <a:pt x="6792" y="22170"/>
                    <a:pt x="7008" y="22170"/>
                  </a:cubicBezTo>
                  <a:cubicBezTo>
                    <a:pt x="7242" y="22170"/>
                    <a:pt x="7476" y="22109"/>
                    <a:pt x="7674" y="21984"/>
                  </a:cubicBezTo>
                  <a:lnTo>
                    <a:pt x="8814" y="21154"/>
                  </a:lnTo>
                  <a:lnTo>
                    <a:pt x="9333" y="21292"/>
                  </a:lnTo>
                  <a:lnTo>
                    <a:pt x="9886" y="22502"/>
                  </a:lnTo>
                  <a:cubicBezTo>
                    <a:pt x="10059" y="22917"/>
                    <a:pt x="10508" y="23193"/>
                    <a:pt x="10958" y="23193"/>
                  </a:cubicBezTo>
                  <a:lnTo>
                    <a:pt x="12271" y="23193"/>
                  </a:lnTo>
                  <a:cubicBezTo>
                    <a:pt x="12755" y="23193"/>
                    <a:pt x="13170" y="22917"/>
                    <a:pt x="13343" y="22502"/>
                  </a:cubicBezTo>
                  <a:lnTo>
                    <a:pt x="13896" y="21189"/>
                  </a:lnTo>
                  <a:cubicBezTo>
                    <a:pt x="14068" y="21154"/>
                    <a:pt x="14207" y="21119"/>
                    <a:pt x="14379" y="21085"/>
                  </a:cubicBezTo>
                  <a:lnTo>
                    <a:pt x="15520" y="21880"/>
                  </a:lnTo>
                  <a:cubicBezTo>
                    <a:pt x="15729" y="22032"/>
                    <a:pt x="15980" y="22111"/>
                    <a:pt x="16227" y="22111"/>
                  </a:cubicBezTo>
                  <a:cubicBezTo>
                    <a:pt x="16429" y="22111"/>
                    <a:pt x="16628" y="22058"/>
                    <a:pt x="16799" y="21949"/>
                  </a:cubicBezTo>
                  <a:lnTo>
                    <a:pt x="17352" y="21603"/>
                  </a:lnTo>
                  <a:lnTo>
                    <a:pt x="17905" y="21258"/>
                  </a:lnTo>
                  <a:cubicBezTo>
                    <a:pt x="18320" y="21016"/>
                    <a:pt x="18562" y="20566"/>
                    <a:pt x="18527" y="20083"/>
                  </a:cubicBezTo>
                  <a:lnTo>
                    <a:pt x="18389" y="18596"/>
                  </a:lnTo>
                  <a:lnTo>
                    <a:pt x="18666" y="18354"/>
                  </a:lnTo>
                  <a:lnTo>
                    <a:pt x="20083" y="18493"/>
                  </a:lnTo>
                  <a:cubicBezTo>
                    <a:pt x="20117" y="18495"/>
                    <a:pt x="20152" y="18496"/>
                    <a:pt x="20185" y="18496"/>
                  </a:cubicBezTo>
                  <a:cubicBezTo>
                    <a:pt x="20625" y="18496"/>
                    <a:pt x="21001" y="18288"/>
                    <a:pt x="21258" y="17870"/>
                  </a:cubicBezTo>
                  <a:lnTo>
                    <a:pt x="21604" y="17317"/>
                  </a:lnTo>
                  <a:lnTo>
                    <a:pt x="21915" y="16764"/>
                  </a:lnTo>
                  <a:cubicBezTo>
                    <a:pt x="22122" y="16350"/>
                    <a:pt x="22122" y="15831"/>
                    <a:pt x="21846" y="15451"/>
                  </a:cubicBezTo>
                  <a:lnTo>
                    <a:pt x="20947" y="14206"/>
                  </a:lnTo>
                  <a:cubicBezTo>
                    <a:pt x="20981" y="14068"/>
                    <a:pt x="20981" y="14034"/>
                    <a:pt x="21051" y="13930"/>
                  </a:cubicBezTo>
                  <a:lnTo>
                    <a:pt x="22433" y="13308"/>
                  </a:lnTo>
                  <a:cubicBezTo>
                    <a:pt x="22848" y="13135"/>
                    <a:pt x="23124" y="12686"/>
                    <a:pt x="23124" y="12202"/>
                  </a:cubicBezTo>
                  <a:lnTo>
                    <a:pt x="23124" y="11580"/>
                  </a:lnTo>
                  <a:lnTo>
                    <a:pt x="23124" y="10888"/>
                  </a:lnTo>
                  <a:cubicBezTo>
                    <a:pt x="23124" y="10404"/>
                    <a:pt x="22848" y="9955"/>
                    <a:pt x="22433" y="9782"/>
                  </a:cubicBezTo>
                  <a:lnTo>
                    <a:pt x="20912" y="9091"/>
                  </a:lnTo>
                  <a:cubicBezTo>
                    <a:pt x="20912" y="9022"/>
                    <a:pt x="20878" y="9022"/>
                    <a:pt x="20878" y="8918"/>
                  </a:cubicBezTo>
                  <a:lnTo>
                    <a:pt x="21811" y="7639"/>
                  </a:lnTo>
                  <a:cubicBezTo>
                    <a:pt x="22088" y="7259"/>
                    <a:pt x="22122" y="6740"/>
                    <a:pt x="21846" y="6326"/>
                  </a:cubicBezTo>
                  <a:lnTo>
                    <a:pt x="21500" y="5773"/>
                  </a:lnTo>
                  <a:lnTo>
                    <a:pt x="21154" y="5220"/>
                  </a:lnTo>
                  <a:cubicBezTo>
                    <a:pt x="20960" y="4831"/>
                    <a:pt x="20523" y="4594"/>
                    <a:pt x="20099" y="4594"/>
                  </a:cubicBezTo>
                  <a:cubicBezTo>
                    <a:pt x="20071" y="4594"/>
                    <a:pt x="20042" y="4595"/>
                    <a:pt x="20014" y="4597"/>
                  </a:cubicBezTo>
                  <a:lnTo>
                    <a:pt x="18320" y="4770"/>
                  </a:lnTo>
                  <a:lnTo>
                    <a:pt x="18216" y="4701"/>
                  </a:lnTo>
                  <a:lnTo>
                    <a:pt x="18389" y="3042"/>
                  </a:lnTo>
                  <a:cubicBezTo>
                    <a:pt x="18458" y="2593"/>
                    <a:pt x="18216" y="2143"/>
                    <a:pt x="17801" y="1867"/>
                  </a:cubicBezTo>
                  <a:lnTo>
                    <a:pt x="17248" y="1556"/>
                  </a:lnTo>
                  <a:lnTo>
                    <a:pt x="16661" y="1210"/>
                  </a:lnTo>
                  <a:cubicBezTo>
                    <a:pt x="16477" y="1093"/>
                    <a:pt x="16261" y="1033"/>
                    <a:pt x="16044" y="1033"/>
                  </a:cubicBezTo>
                  <a:cubicBezTo>
                    <a:pt x="15812" y="1033"/>
                    <a:pt x="15578" y="1102"/>
                    <a:pt x="15382" y="1245"/>
                  </a:cubicBezTo>
                  <a:lnTo>
                    <a:pt x="13999" y="2212"/>
                  </a:lnTo>
                  <a:cubicBezTo>
                    <a:pt x="13965" y="2212"/>
                    <a:pt x="13965" y="2212"/>
                    <a:pt x="13896" y="2178"/>
                  </a:cubicBezTo>
                  <a:lnTo>
                    <a:pt x="13204" y="692"/>
                  </a:lnTo>
                  <a:cubicBezTo>
                    <a:pt x="13031" y="242"/>
                    <a:pt x="12617" y="0"/>
                    <a:pt x="1213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a:off x="7552758" y="3868333"/>
              <a:ext cx="781167" cy="781116"/>
            </a:xfrm>
            <a:custGeom>
              <a:rect b="b" l="l" r="r" t="t"/>
              <a:pathLst>
                <a:path extrusionOk="0" h="15313" w="15314">
                  <a:moveTo>
                    <a:pt x="7674" y="830"/>
                  </a:moveTo>
                  <a:cubicBezTo>
                    <a:pt x="11407" y="830"/>
                    <a:pt x="14483" y="3872"/>
                    <a:pt x="14483" y="7639"/>
                  </a:cubicBezTo>
                  <a:cubicBezTo>
                    <a:pt x="14483" y="11407"/>
                    <a:pt x="11407" y="14483"/>
                    <a:pt x="7674" y="14483"/>
                  </a:cubicBezTo>
                  <a:cubicBezTo>
                    <a:pt x="3907" y="14483"/>
                    <a:pt x="830" y="11407"/>
                    <a:pt x="830" y="7639"/>
                  </a:cubicBezTo>
                  <a:cubicBezTo>
                    <a:pt x="830" y="3872"/>
                    <a:pt x="3907" y="830"/>
                    <a:pt x="7674" y="830"/>
                  </a:cubicBezTo>
                  <a:close/>
                  <a:moveTo>
                    <a:pt x="7674" y="0"/>
                  </a:moveTo>
                  <a:cubicBezTo>
                    <a:pt x="3423" y="0"/>
                    <a:pt x="1" y="3422"/>
                    <a:pt x="1" y="7639"/>
                  </a:cubicBezTo>
                  <a:cubicBezTo>
                    <a:pt x="1" y="11891"/>
                    <a:pt x="3423" y="15313"/>
                    <a:pt x="7674" y="15313"/>
                  </a:cubicBezTo>
                  <a:cubicBezTo>
                    <a:pt x="11891" y="15313"/>
                    <a:pt x="15313" y="11856"/>
                    <a:pt x="15313" y="7639"/>
                  </a:cubicBezTo>
                  <a:cubicBezTo>
                    <a:pt x="15313" y="3422"/>
                    <a:pt x="11891" y="0"/>
                    <a:pt x="767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7" name="Google Shape;87;p8"/>
          <p:cNvSpPr/>
          <p:nvPr/>
        </p:nvSpPr>
        <p:spPr>
          <a:xfrm>
            <a:off x="5877575" y="2403774"/>
            <a:ext cx="3266394" cy="2730832"/>
          </a:xfrm>
          <a:custGeom>
            <a:rect b="b" l="l" r="r" t="t"/>
            <a:pathLst>
              <a:path extrusionOk="0" h="42490" w="50823">
                <a:moveTo>
                  <a:pt x="44933" y="0"/>
                </a:moveTo>
                <a:cubicBezTo>
                  <a:pt x="43015" y="0"/>
                  <a:pt x="41094" y="349"/>
                  <a:pt x="39302" y="1030"/>
                </a:cubicBezTo>
                <a:cubicBezTo>
                  <a:pt x="35108" y="2641"/>
                  <a:pt x="31703" y="5985"/>
                  <a:pt x="29728" y="9967"/>
                </a:cubicBezTo>
                <a:cubicBezTo>
                  <a:pt x="27813" y="13827"/>
                  <a:pt x="27053" y="18569"/>
                  <a:pt x="23801" y="21395"/>
                </a:cubicBezTo>
                <a:cubicBezTo>
                  <a:pt x="20609" y="24222"/>
                  <a:pt x="15898" y="24405"/>
                  <a:pt x="12159" y="26472"/>
                </a:cubicBezTo>
                <a:cubicBezTo>
                  <a:pt x="8025" y="28751"/>
                  <a:pt x="5442" y="33037"/>
                  <a:pt x="3101" y="37140"/>
                </a:cubicBezTo>
                <a:lnTo>
                  <a:pt x="1" y="42490"/>
                </a:lnTo>
                <a:lnTo>
                  <a:pt x="50822" y="42490"/>
                </a:lnTo>
                <a:lnTo>
                  <a:pt x="50822" y="1182"/>
                </a:lnTo>
                <a:cubicBezTo>
                  <a:pt x="48967" y="387"/>
                  <a:pt x="46952" y="0"/>
                  <a:pt x="4493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8" name="Google Shape;88;p8"/>
          <p:cNvGrpSpPr/>
          <p:nvPr/>
        </p:nvGrpSpPr>
        <p:grpSpPr>
          <a:xfrm flipH="1" rot="10800000">
            <a:off x="6937838" y="3034284"/>
            <a:ext cx="2891890" cy="2642686"/>
            <a:chOff x="7355300" y="3662050"/>
            <a:chExt cx="2475510" cy="2262186"/>
          </a:xfrm>
        </p:grpSpPr>
        <p:sp>
          <p:nvSpPr>
            <p:cNvPr id="89" name="Google Shape;89;p8"/>
            <p:cNvSpPr/>
            <p:nvPr/>
          </p:nvSpPr>
          <p:spPr>
            <a:xfrm>
              <a:off x="8284492" y="4386693"/>
              <a:ext cx="1546317" cy="1537543"/>
            </a:xfrm>
            <a:custGeom>
              <a:rect b="b" l="l" r="r" t="t"/>
              <a:pathLst>
                <a:path extrusionOk="0" h="30142" w="30314">
                  <a:moveTo>
                    <a:pt x="14935" y="9279"/>
                  </a:moveTo>
                  <a:cubicBezTo>
                    <a:pt x="15274" y="9279"/>
                    <a:pt x="15619" y="9308"/>
                    <a:pt x="15969" y="9368"/>
                  </a:cubicBezTo>
                  <a:cubicBezTo>
                    <a:pt x="18423" y="9817"/>
                    <a:pt x="20394" y="11787"/>
                    <a:pt x="20808" y="14207"/>
                  </a:cubicBezTo>
                  <a:cubicBezTo>
                    <a:pt x="21377" y="17933"/>
                    <a:pt x="18542" y="21139"/>
                    <a:pt x="14990" y="21139"/>
                  </a:cubicBezTo>
                  <a:cubicBezTo>
                    <a:pt x="14654" y="21139"/>
                    <a:pt x="14311" y="21110"/>
                    <a:pt x="13965" y="21051"/>
                  </a:cubicBezTo>
                  <a:cubicBezTo>
                    <a:pt x="11510" y="20636"/>
                    <a:pt x="9506" y="18666"/>
                    <a:pt x="9125" y="16211"/>
                  </a:cubicBezTo>
                  <a:cubicBezTo>
                    <a:pt x="8525" y="12486"/>
                    <a:pt x="11358" y="9279"/>
                    <a:pt x="14935" y="9279"/>
                  </a:cubicBezTo>
                  <a:close/>
                  <a:moveTo>
                    <a:pt x="14172" y="0"/>
                  </a:moveTo>
                  <a:cubicBezTo>
                    <a:pt x="13584" y="0"/>
                    <a:pt x="12997" y="346"/>
                    <a:pt x="12755" y="899"/>
                  </a:cubicBezTo>
                  <a:lnTo>
                    <a:pt x="11856" y="2904"/>
                  </a:lnTo>
                  <a:cubicBezTo>
                    <a:pt x="11752" y="2939"/>
                    <a:pt x="11718" y="2939"/>
                    <a:pt x="11649" y="2939"/>
                  </a:cubicBezTo>
                  <a:lnTo>
                    <a:pt x="9920" y="1694"/>
                  </a:lnTo>
                  <a:cubicBezTo>
                    <a:pt x="9616" y="1485"/>
                    <a:pt x="9291" y="1380"/>
                    <a:pt x="8974" y="1380"/>
                  </a:cubicBezTo>
                  <a:cubicBezTo>
                    <a:pt x="8714" y="1380"/>
                    <a:pt x="8460" y="1450"/>
                    <a:pt x="8227" y="1590"/>
                  </a:cubicBezTo>
                  <a:lnTo>
                    <a:pt x="7466" y="2040"/>
                  </a:lnTo>
                  <a:lnTo>
                    <a:pt x="6740" y="2455"/>
                  </a:lnTo>
                  <a:cubicBezTo>
                    <a:pt x="6222" y="2766"/>
                    <a:pt x="5911" y="3353"/>
                    <a:pt x="5980" y="3975"/>
                  </a:cubicBezTo>
                  <a:lnTo>
                    <a:pt x="6187" y="6049"/>
                  </a:lnTo>
                  <a:lnTo>
                    <a:pt x="5980" y="6257"/>
                  </a:lnTo>
                  <a:lnTo>
                    <a:pt x="3941" y="6049"/>
                  </a:lnTo>
                  <a:cubicBezTo>
                    <a:pt x="3906" y="6047"/>
                    <a:pt x="3871" y="6046"/>
                    <a:pt x="3837" y="6046"/>
                  </a:cubicBezTo>
                  <a:cubicBezTo>
                    <a:pt x="3254" y="6046"/>
                    <a:pt x="2713" y="6320"/>
                    <a:pt x="2420" y="6810"/>
                  </a:cubicBezTo>
                  <a:lnTo>
                    <a:pt x="2005" y="7570"/>
                  </a:lnTo>
                  <a:lnTo>
                    <a:pt x="1556" y="8296"/>
                  </a:lnTo>
                  <a:cubicBezTo>
                    <a:pt x="1245" y="8815"/>
                    <a:pt x="1314" y="9506"/>
                    <a:pt x="1659" y="9990"/>
                  </a:cubicBezTo>
                  <a:lnTo>
                    <a:pt x="2835" y="11580"/>
                  </a:lnTo>
                  <a:cubicBezTo>
                    <a:pt x="2765" y="11753"/>
                    <a:pt x="2731" y="11822"/>
                    <a:pt x="2696" y="12064"/>
                  </a:cubicBezTo>
                  <a:lnTo>
                    <a:pt x="933" y="12824"/>
                  </a:lnTo>
                  <a:cubicBezTo>
                    <a:pt x="346" y="13101"/>
                    <a:pt x="0" y="13654"/>
                    <a:pt x="0" y="14241"/>
                  </a:cubicBezTo>
                  <a:lnTo>
                    <a:pt x="0" y="15105"/>
                  </a:lnTo>
                  <a:lnTo>
                    <a:pt x="0" y="15970"/>
                  </a:lnTo>
                  <a:cubicBezTo>
                    <a:pt x="0" y="16592"/>
                    <a:pt x="346" y="17145"/>
                    <a:pt x="933" y="17421"/>
                  </a:cubicBezTo>
                  <a:lnTo>
                    <a:pt x="2662" y="18182"/>
                  </a:lnTo>
                  <a:cubicBezTo>
                    <a:pt x="2696" y="18389"/>
                    <a:pt x="2731" y="18527"/>
                    <a:pt x="2835" y="18735"/>
                  </a:cubicBezTo>
                  <a:lnTo>
                    <a:pt x="1728" y="20221"/>
                  </a:lnTo>
                  <a:cubicBezTo>
                    <a:pt x="1383" y="20739"/>
                    <a:pt x="1348" y="21396"/>
                    <a:pt x="1659" y="21915"/>
                  </a:cubicBezTo>
                  <a:lnTo>
                    <a:pt x="2074" y="22641"/>
                  </a:lnTo>
                  <a:lnTo>
                    <a:pt x="2523" y="23366"/>
                  </a:lnTo>
                  <a:cubicBezTo>
                    <a:pt x="2819" y="23859"/>
                    <a:pt x="3364" y="24164"/>
                    <a:pt x="3921" y="24164"/>
                  </a:cubicBezTo>
                  <a:cubicBezTo>
                    <a:pt x="3950" y="24164"/>
                    <a:pt x="3980" y="24163"/>
                    <a:pt x="4010" y="24161"/>
                  </a:cubicBezTo>
                  <a:lnTo>
                    <a:pt x="5842" y="23989"/>
                  </a:lnTo>
                  <a:cubicBezTo>
                    <a:pt x="6015" y="24161"/>
                    <a:pt x="6153" y="24334"/>
                    <a:pt x="6326" y="24438"/>
                  </a:cubicBezTo>
                  <a:lnTo>
                    <a:pt x="6153" y="26235"/>
                  </a:lnTo>
                  <a:cubicBezTo>
                    <a:pt x="6118" y="26823"/>
                    <a:pt x="6395" y="27445"/>
                    <a:pt x="6913" y="27722"/>
                  </a:cubicBezTo>
                  <a:lnTo>
                    <a:pt x="7674" y="28171"/>
                  </a:lnTo>
                  <a:lnTo>
                    <a:pt x="8400" y="28586"/>
                  </a:lnTo>
                  <a:cubicBezTo>
                    <a:pt x="8638" y="28729"/>
                    <a:pt x="8914" y="28799"/>
                    <a:pt x="9189" y="28799"/>
                  </a:cubicBezTo>
                  <a:cubicBezTo>
                    <a:pt x="9511" y="28799"/>
                    <a:pt x="9832" y="28703"/>
                    <a:pt x="10093" y="28517"/>
                  </a:cubicBezTo>
                  <a:lnTo>
                    <a:pt x="11545" y="27480"/>
                  </a:lnTo>
                  <a:cubicBezTo>
                    <a:pt x="11752" y="27514"/>
                    <a:pt x="11994" y="27618"/>
                    <a:pt x="12236" y="27652"/>
                  </a:cubicBezTo>
                  <a:lnTo>
                    <a:pt x="12962" y="29242"/>
                  </a:lnTo>
                  <a:cubicBezTo>
                    <a:pt x="13239" y="29796"/>
                    <a:pt x="13792" y="30141"/>
                    <a:pt x="14414" y="30141"/>
                  </a:cubicBezTo>
                  <a:lnTo>
                    <a:pt x="16142" y="30141"/>
                  </a:lnTo>
                  <a:cubicBezTo>
                    <a:pt x="16730" y="30141"/>
                    <a:pt x="17283" y="29796"/>
                    <a:pt x="17559" y="29242"/>
                  </a:cubicBezTo>
                  <a:lnTo>
                    <a:pt x="18320" y="27549"/>
                  </a:lnTo>
                  <a:cubicBezTo>
                    <a:pt x="18562" y="27514"/>
                    <a:pt x="18700" y="27445"/>
                    <a:pt x="18942" y="27376"/>
                  </a:cubicBezTo>
                  <a:lnTo>
                    <a:pt x="20394" y="28413"/>
                  </a:lnTo>
                  <a:cubicBezTo>
                    <a:pt x="20687" y="28608"/>
                    <a:pt x="21024" y="28715"/>
                    <a:pt x="21355" y="28715"/>
                  </a:cubicBezTo>
                  <a:cubicBezTo>
                    <a:pt x="21610" y="28715"/>
                    <a:pt x="21862" y="28652"/>
                    <a:pt x="22087" y="28517"/>
                  </a:cubicBezTo>
                  <a:lnTo>
                    <a:pt x="22813" y="28067"/>
                  </a:lnTo>
                  <a:lnTo>
                    <a:pt x="23574" y="27652"/>
                  </a:lnTo>
                  <a:cubicBezTo>
                    <a:pt x="24092" y="27341"/>
                    <a:pt x="24369" y="26754"/>
                    <a:pt x="24334" y="26132"/>
                  </a:cubicBezTo>
                  <a:lnTo>
                    <a:pt x="24161" y="24196"/>
                  </a:lnTo>
                  <a:lnTo>
                    <a:pt x="24507" y="23850"/>
                  </a:lnTo>
                  <a:lnTo>
                    <a:pt x="26408" y="24023"/>
                  </a:lnTo>
                  <a:cubicBezTo>
                    <a:pt x="26438" y="24025"/>
                    <a:pt x="26467" y="24026"/>
                    <a:pt x="26497" y="24026"/>
                  </a:cubicBezTo>
                  <a:cubicBezTo>
                    <a:pt x="27058" y="24026"/>
                    <a:pt x="27633" y="23720"/>
                    <a:pt x="27929" y="23228"/>
                  </a:cubicBezTo>
                  <a:lnTo>
                    <a:pt x="28344" y="22502"/>
                  </a:lnTo>
                  <a:lnTo>
                    <a:pt x="28793" y="21776"/>
                  </a:lnTo>
                  <a:cubicBezTo>
                    <a:pt x="29070" y="21258"/>
                    <a:pt x="29035" y="20567"/>
                    <a:pt x="28689" y="20083"/>
                  </a:cubicBezTo>
                  <a:lnTo>
                    <a:pt x="27480" y="18389"/>
                  </a:lnTo>
                  <a:cubicBezTo>
                    <a:pt x="27514" y="18285"/>
                    <a:pt x="27514" y="18182"/>
                    <a:pt x="27583" y="18043"/>
                  </a:cubicBezTo>
                  <a:lnTo>
                    <a:pt x="29381" y="17248"/>
                  </a:lnTo>
                  <a:cubicBezTo>
                    <a:pt x="29934" y="16972"/>
                    <a:pt x="30314" y="16419"/>
                    <a:pt x="30314" y="15797"/>
                  </a:cubicBezTo>
                  <a:lnTo>
                    <a:pt x="30314" y="14933"/>
                  </a:lnTo>
                  <a:lnTo>
                    <a:pt x="30314" y="14068"/>
                  </a:lnTo>
                  <a:cubicBezTo>
                    <a:pt x="30314" y="13481"/>
                    <a:pt x="29968" y="12928"/>
                    <a:pt x="29381" y="12651"/>
                  </a:cubicBezTo>
                  <a:lnTo>
                    <a:pt x="27307" y="11822"/>
                  </a:lnTo>
                  <a:cubicBezTo>
                    <a:pt x="27272" y="11753"/>
                    <a:pt x="27272" y="11718"/>
                    <a:pt x="27272" y="11614"/>
                  </a:cubicBezTo>
                  <a:lnTo>
                    <a:pt x="28516" y="9886"/>
                  </a:lnTo>
                  <a:cubicBezTo>
                    <a:pt x="28862" y="9368"/>
                    <a:pt x="28931" y="8711"/>
                    <a:pt x="28620" y="8192"/>
                  </a:cubicBezTo>
                  <a:lnTo>
                    <a:pt x="28171" y="7467"/>
                  </a:lnTo>
                  <a:lnTo>
                    <a:pt x="27756" y="6741"/>
                  </a:lnTo>
                  <a:cubicBezTo>
                    <a:pt x="27461" y="6248"/>
                    <a:pt x="26916" y="5943"/>
                    <a:pt x="26329" y="5943"/>
                  </a:cubicBezTo>
                  <a:cubicBezTo>
                    <a:pt x="26298" y="5943"/>
                    <a:pt x="26267" y="5944"/>
                    <a:pt x="26235" y="5946"/>
                  </a:cubicBezTo>
                  <a:lnTo>
                    <a:pt x="23988" y="6188"/>
                  </a:lnTo>
                  <a:lnTo>
                    <a:pt x="23885" y="6084"/>
                  </a:lnTo>
                  <a:lnTo>
                    <a:pt x="24127" y="3941"/>
                  </a:lnTo>
                  <a:cubicBezTo>
                    <a:pt x="24161" y="3319"/>
                    <a:pt x="23850" y="2731"/>
                    <a:pt x="23332" y="2420"/>
                  </a:cubicBezTo>
                  <a:lnTo>
                    <a:pt x="22606" y="1971"/>
                  </a:lnTo>
                  <a:lnTo>
                    <a:pt x="21880" y="1556"/>
                  </a:lnTo>
                  <a:cubicBezTo>
                    <a:pt x="21641" y="1413"/>
                    <a:pt x="21366" y="1343"/>
                    <a:pt x="21091" y="1343"/>
                  </a:cubicBezTo>
                  <a:cubicBezTo>
                    <a:pt x="20769" y="1343"/>
                    <a:pt x="20447" y="1439"/>
                    <a:pt x="20186" y="1625"/>
                  </a:cubicBezTo>
                  <a:lnTo>
                    <a:pt x="18354" y="2939"/>
                  </a:lnTo>
                  <a:cubicBezTo>
                    <a:pt x="18320" y="2939"/>
                    <a:pt x="18285" y="2904"/>
                    <a:pt x="18251" y="2904"/>
                  </a:cubicBezTo>
                  <a:lnTo>
                    <a:pt x="17317" y="899"/>
                  </a:lnTo>
                  <a:cubicBezTo>
                    <a:pt x="17075" y="346"/>
                    <a:pt x="16522" y="0"/>
                    <a:pt x="1590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8"/>
            <p:cNvSpPr/>
            <p:nvPr/>
          </p:nvSpPr>
          <p:spPr>
            <a:xfrm>
              <a:off x="8534848" y="4647658"/>
              <a:ext cx="1026219" cy="1027954"/>
            </a:xfrm>
            <a:custGeom>
              <a:rect b="b" l="l" r="r" t="t"/>
              <a:pathLst>
                <a:path extrusionOk="0" h="20152" w="20118">
                  <a:moveTo>
                    <a:pt x="10059" y="1141"/>
                  </a:moveTo>
                  <a:cubicBezTo>
                    <a:pt x="15036" y="1141"/>
                    <a:pt x="19046" y="5150"/>
                    <a:pt x="19046" y="10128"/>
                  </a:cubicBezTo>
                  <a:cubicBezTo>
                    <a:pt x="19046" y="15105"/>
                    <a:pt x="15036" y="19115"/>
                    <a:pt x="10059" y="19115"/>
                  </a:cubicBezTo>
                  <a:cubicBezTo>
                    <a:pt x="5082" y="19115"/>
                    <a:pt x="1072" y="15105"/>
                    <a:pt x="1072" y="10128"/>
                  </a:cubicBezTo>
                  <a:cubicBezTo>
                    <a:pt x="1072" y="5150"/>
                    <a:pt x="5082" y="1141"/>
                    <a:pt x="10059" y="1141"/>
                  </a:cubicBezTo>
                  <a:close/>
                  <a:moveTo>
                    <a:pt x="10059" y="0"/>
                  </a:moveTo>
                  <a:cubicBezTo>
                    <a:pt x="4494" y="0"/>
                    <a:pt x="0" y="4563"/>
                    <a:pt x="0" y="10093"/>
                  </a:cubicBezTo>
                  <a:cubicBezTo>
                    <a:pt x="0" y="15658"/>
                    <a:pt x="4528" y="20152"/>
                    <a:pt x="10059" y="20152"/>
                  </a:cubicBezTo>
                  <a:cubicBezTo>
                    <a:pt x="15624" y="20152"/>
                    <a:pt x="20117" y="15658"/>
                    <a:pt x="20117" y="10093"/>
                  </a:cubicBezTo>
                  <a:cubicBezTo>
                    <a:pt x="20117" y="4494"/>
                    <a:pt x="15589" y="0"/>
                    <a:pt x="1005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355300" y="3662050"/>
              <a:ext cx="1179606" cy="1183126"/>
            </a:xfrm>
            <a:custGeom>
              <a:rect b="b" l="l" r="r" t="t"/>
              <a:pathLst>
                <a:path extrusionOk="0" h="23194" w="23125">
                  <a:moveTo>
                    <a:pt x="11528" y="7193"/>
                  </a:moveTo>
                  <a:cubicBezTo>
                    <a:pt x="11782" y="7193"/>
                    <a:pt x="12042" y="7215"/>
                    <a:pt x="12306" y="7259"/>
                  </a:cubicBezTo>
                  <a:cubicBezTo>
                    <a:pt x="14172" y="7535"/>
                    <a:pt x="15693" y="9056"/>
                    <a:pt x="15969" y="10923"/>
                  </a:cubicBezTo>
                  <a:cubicBezTo>
                    <a:pt x="16444" y="13707"/>
                    <a:pt x="14283" y="16173"/>
                    <a:pt x="11555" y="16173"/>
                  </a:cubicBezTo>
                  <a:cubicBezTo>
                    <a:pt x="11302" y="16173"/>
                    <a:pt x="11045" y="16151"/>
                    <a:pt x="10785" y="16108"/>
                  </a:cubicBezTo>
                  <a:cubicBezTo>
                    <a:pt x="8953" y="15796"/>
                    <a:pt x="7432" y="14276"/>
                    <a:pt x="7121" y="12444"/>
                  </a:cubicBezTo>
                  <a:cubicBezTo>
                    <a:pt x="6647" y="9631"/>
                    <a:pt x="8803" y="7193"/>
                    <a:pt x="11528" y="7193"/>
                  </a:cubicBezTo>
                  <a:close/>
                  <a:moveTo>
                    <a:pt x="10888" y="0"/>
                  </a:moveTo>
                  <a:cubicBezTo>
                    <a:pt x="10404" y="0"/>
                    <a:pt x="9990" y="242"/>
                    <a:pt x="9817" y="692"/>
                  </a:cubicBezTo>
                  <a:lnTo>
                    <a:pt x="9126" y="2178"/>
                  </a:lnTo>
                  <a:cubicBezTo>
                    <a:pt x="9056" y="2178"/>
                    <a:pt x="9022" y="2212"/>
                    <a:pt x="8953" y="2212"/>
                  </a:cubicBezTo>
                  <a:lnTo>
                    <a:pt x="7639" y="1383"/>
                  </a:lnTo>
                  <a:cubicBezTo>
                    <a:pt x="7430" y="1231"/>
                    <a:pt x="7179" y="1152"/>
                    <a:pt x="6933" y="1152"/>
                  </a:cubicBezTo>
                  <a:cubicBezTo>
                    <a:pt x="6731" y="1152"/>
                    <a:pt x="6532" y="1205"/>
                    <a:pt x="6360" y="1314"/>
                  </a:cubicBezTo>
                  <a:lnTo>
                    <a:pt x="5773" y="1659"/>
                  </a:lnTo>
                  <a:lnTo>
                    <a:pt x="5220" y="2005"/>
                  </a:lnTo>
                  <a:cubicBezTo>
                    <a:pt x="4840" y="2247"/>
                    <a:pt x="4563" y="2696"/>
                    <a:pt x="4632" y="3180"/>
                  </a:cubicBezTo>
                  <a:lnTo>
                    <a:pt x="4805" y="4770"/>
                  </a:lnTo>
                  <a:lnTo>
                    <a:pt x="4632" y="4943"/>
                  </a:lnTo>
                  <a:lnTo>
                    <a:pt x="3077" y="4770"/>
                  </a:lnTo>
                  <a:cubicBezTo>
                    <a:pt x="3042" y="4768"/>
                    <a:pt x="3008" y="4767"/>
                    <a:pt x="2974" y="4767"/>
                  </a:cubicBezTo>
                  <a:cubicBezTo>
                    <a:pt x="2530" y="4767"/>
                    <a:pt x="2126" y="4975"/>
                    <a:pt x="1901" y="5392"/>
                  </a:cubicBezTo>
                  <a:lnTo>
                    <a:pt x="1556" y="5945"/>
                  </a:lnTo>
                  <a:lnTo>
                    <a:pt x="1210" y="6498"/>
                  </a:lnTo>
                  <a:cubicBezTo>
                    <a:pt x="1003" y="6913"/>
                    <a:pt x="1003" y="7432"/>
                    <a:pt x="1245" y="7812"/>
                  </a:cubicBezTo>
                  <a:lnTo>
                    <a:pt x="2109" y="9022"/>
                  </a:lnTo>
                  <a:cubicBezTo>
                    <a:pt x="2074" y="9160"/>
                    <a:pt x="2074" y="9229"/>
                    <a:pt x="2040" y="9367"/>
                  </a:cubicBezTo>
                  <a:lnTo>
                    <a:pt x="692" y="9955"/>
                  </a:lnTo>
                  <a:cubicBezTo>
                    <a:pt x="242" y="10128"/>
                    <a:pt x="0" y="10577"/>
                    <a:pt x="0" y="11061"/>
                  </a:cubicBezTo>
                  <a:lnTo>
                    <a:pt x="0" y="11683"/>
                  </a:lnTo>
                  <a:lnTo>
                    <a:pt x="0" y="12340"/>
                  </a:lnTo>
                  <a:cubicBezTo>
                    <a:pt x="0" y="12824"/>
                    <a:pt x="242" y="13239"/>
                    <a:pt x="692" y="13411"/>
                  </a:cubicBezTo>
                  <a:lnTo>
                    <a:pt x="1971" y="14034"/>
                  </a:lnTo>
                  <a:cubicBezTo>
                    <a:pt x="2040" y="14206"/>
                    <a:pt x="2074" y="14276"/>
                    <a:pt x="2109" y="14448"/>
                  </a:cubicBezTo>
                  <a:lnTo>
                    <a:pt x="1279" y="15589"/>
                  </a:lnTo>
                  <a:cubicBezTo>
                    <a:pt x="1037" y="15969"/>
                    <a:pt x="1003" y="16488"/>
                    <a:pt x="1245" y="16868"/>
                  </a:cubicBezTo>
                  <a:lnTo>
                    <a:pt x="1590" y="17456"/>
                  </a:lnTo>
                  <a:lnTo>
                    <a:pt x="1901" y="18009"/>
                  </a:lnTo>
                  <a:cubicBezTo>
                    <a:pt x="2087" y="18349"/>
                    <a:pt x="2495" y="18607"/>
                    <a:pt x="2926" y="18607"/>
                  </a:cubicBezTo>
                  <a:cubicBezTo>
                    <a:pt x="2976" y="18607"/>
                    <a:pt x="3026" y="18603"/>
                    <a:pt x="3077" y="18596"/>
                  </a:cubicBezTo>
                  <a:lnTo>
                    <a:pt x="4459" y="18493"/>
                  </a:lnTo>
                  <a:lnTo>
                    <a:pt x="4805" y="18838"/>
                  </a:lnTo>
                  <a:lnTo>
                    <a:pt x="4667" y="20152"/>
                  </a:lnTo>
                  <a:cubicBezTo>
                    <a:pt x="4632" y="20636"/>
                    <a:pt x="4840" y="21085"/>
                    <a:pt x="5254" y="21327"/>
                  </a:cubicBezTo>
                  <a:lnTo>
                    <a:pt x="5842" y="21673"/>
                  </a:lnTo>
                  <a:lnTo>
                    <a:pt x="6395" y="22018"/>
                  </a:lnTo>
                  <a:cubicBezTo>
                    <a:pt x="6578" y="22118"/>
                    <a:pt x="6792" y="22170"/>
                    <a:pt x="7008" y="22170"/>
                  </a:cubicBezTo>
                  <a:cubicBezTo>
                    <a:pt x="7242" y="22170"/>
                    <a:pt x="7476" y="22109"/>
                    <a:pt x="7674" y="21984"/>
                  </a:cubicBezTo>
                  <a:lnTo>
                    <a:pt x="8814" y="21154"/>
                  </a:lnTo>
                  <a:lnTo>
                    <a:pt x="9333" y="21292"/>
                  </a:lnTo>
                  <a:lnTo>
                    <a:pt x="9886" y="22502"/>
                  </a:lnTo>
                  <a:cubicBezTo>
                    <a:pt x="10059" y="22917"/>
                    <a:pt x="10508" y="23193"/>
                    <a:pt x="10958" y="23193"/>
                  </a:cubicBezTo>
                  <a:lnTo>
                    <a:pt x="12271" y="23193"/>
                  </a:lnTo>
                  <a:cubicBezTo>
                    <a:pt x="12755" y="23193"/>
                    <a:pt x="13170" y="22917"/>
                    <a:pt x="13343" y="22502"/>
                  </a:cubicBezTo>
                  <a:lnTo>
                    <a:pt x="13896" y="21189"/>
                  </a:lnTo>
                  <a:cubicBezTo>
                    <a:pt x="14068" y="21154"/>
                    <a:pt x="14207" y="21119"/>
                    <a:pt x="14379" y="21085"/>
                  </a:cubicBezTo>
                  <a:lnTo>
                    <a:pt x="15520" y="21880"/>
                  </a:lnTo>
                  <a:cubicBezTo>
                    <a:pt x="15729" y="22032"/>
                    <a:pt x="15980" y="22111"/>
                    <a:pt x="16227" y="22111"/>
                  </a:cubicBezTo>
                  <a:cubicBezTo>
                    <a:pt x="16429" y="22111"/>
                    <a:pt x="16628" y="22058"/>
                    <a:pt x="16799" y="21949"/>
                  </a:cubicBezTo>
                  <a:lnTo>
                    <a:pt x="17352" y="21603"/>
                  </a:lnTo>
                  <a:lnTo>
                    <a:pt x="17905" y="21258"/>
                  </a:lnTo>
                  <a:cubicBezTo>
                    <a:pt x="18320" y="21016"/>
                    <a:pt x="18562" y="20566"/>
                    <a:pt x="18527" y="20083"/>
                  </a:cubicBezTo>
                  <a:lnTo>
                    <a:pt x="18389" y="18596"/>
                  </a:lnTo>
                  <a:lnTo>
                    <a:pt x="18666" y="18354"/>
                  </a:lnTo>
                  <a:lnTo>
                    <a:pt x="20083" y="18493"/>
                  </a:lnTo>
                  <a:cubicBezTo>
                    <a:pt x="20117" y="18495"/>
                    <a:pt x="20152" y="18496"/>
                    <a:pt x="20185" y="18496"/>
                  </a:cubicBezTo>
                  <a:cubicBezTo>
                    <a:pt x="20625" y="18496"/>
                    <a:pt x="21001" y="18288"/>
                    <a:pt x="21258" y="17870"/>
                  </a:cubicBezTo>
                  <a:lnTo>
                    <a:pt x="21604" y="17317"/>
                  </a:lnTo>
                  <a:lnTo>
                    <a:pt x="21915" y="16764"/>
                  </a:lnTo>
                  <a:cubicBezTo>
                    <a:pt x="22122" y="16350"/>
                    <a:pt x="22122" y="15831"/>
                    <a:pt x="21846" y="15451"/>
                  </a:cubicBezTo>
                  <a:lnTo>
                    <a:pt x="20947" y="14206"/>
                  </a:lnTo>
                  <a:cubicBezTo>
                    <a:pt x="20981" y="14068"/>
                    <a:pt x="20981" y="14034"/>
                    <a:pt x="21051" y="13930"/>
                  </a:cubicBezTo>
                  <a:lnTo>
                    <a:pt x="22433" y="13308"/>
                  </a:lnTo>
                  <a:cubicBezTo>
                    <a:pt x="22848" y="13135"/>
                    <a:pt x="23124" y="12686"/>
                    <a:pt x="23124" y="12202"/>
                  </a:cubicBezTo>
                  <a:lnTo>
                    <a:pt x="23124" y="11580"/>
                  </a:lnTo>
                  <a:lnTo>
                    <a:pt x="23124" y="10888"/>
                  </a:lnTo>
                  <a:cubicBezTo>
                    <a:pt x="23124" y="10404"/>
                    <a:pt x="22848" y="9955"/>
                    <a:pt x="22433" y="9782"/>
                  </a:cubicBezTo>
                  <a:lnTo>
                    <a:pt x="20912" y="9091"/>
                  </a:lnTo>
                  <a:cubicBezTo>
                    <a:pt x="20912" y="9022"/>
                    <a:pt x="20878" y="9022"/>
                    <a:pt x="20878" y="8918"/>
                  </a:cubicBezTo>
                  <a:lnTo>
                    <a:pt x="21811" y="7639"/>
                  </a:lnTo>
                  <a:cubicBezTo>
                    <a:pt x="22088" y="7259"/>
                    <a:pt x="22122" y="6740"/>
                    <a:pt x="21846" y="6326"/>
                  </a:cubicBezTo>
                  <a:lnTo>
                    <a:pt x="21500" y="5773"/>
                  </a:lnTo>
                  <a:lnTo>
                    <a:pt x="21154" y="5220"/>
                  </a:lnTo>
                  <a:cubicBezTo>
                    <a:pt x="20960" y="4831"/>
                    <a:pt x="20523" y="4594"/>
                    <a:pt x="20099" y="4594"/>
                  </a:cubicBezTo>
                  <a:cubicBezTo>
                    <a:pt x="20071" y="4594"/>
                    <a:pt x="20042" y="4595"/>
                    <a:pt x="20014" y="4597"/>
                  </a:cubicBezTo>
                  <a:lnTo>
                    <a:pt x="18320" y="4770"/>
                  </a:lnTo>
                  <a:lnTo>
                    <a:pt x="18216" y="4701"/>
                  </a:lnTo>
                  <a:lnTo>
                    <a:pt x="18389" y="3042"/>
                  </a:lnTo>
                  <a:cubicBezTo>
                    <a:pt x="18458" y="2593"/>
                    <a:pt x="18216" y="2143"/>
                    <a:pt x="17801" y="1867"/>
                  </a:cubicBezTo>
                  <a:lnTo>
                    <a:pt x="17248" y="1556"/>
                  </a:lnTo>
                  <a:lnTo>
                    <a:pt x="16661" y="1210"/>
                  </a:lnTo>
                  <a:cubicBezTo>
                    <a:pt x="16477" y="1093"/>
                    <a:pt x="16261" y="1033"/>
                    <a:pt x="16044" y="1033"/>
                  </a:cubicBezTo>
                  <a:cubicBezTo>
                    <a:pt x="15812" y="1033"/>
                    <a:pt x="15578" y="1102"/>
                    <a:pt x="15382" y="1245"/>
                  </a:cubicBezTo>
                  <a:lnTo>
                    <a:pt x="13999" y="2212"/>
                  </a:lnTo>
                  <a:cubicBezTo>
                    <a:pt x="13965" y="2212"/>
                    <a:pt x="13965" y="2212"/>
                    <a:pt x="13896" y="2178"/>
                  </a:cubicBezTo>
                  <a:lnTo>
                    <a:pt x="13204" y="692"/>
                  </a:lnTo>
                  <a:cubicBezTo>
                    <a:pt x="13031" y="242"/>
                    <a:pt x="12617" y="0"/>
                    <a:pt x="1213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7552758" y="3868333"/>
              <a:ext cx="781167" cy="781116"/>
            </a:xfrm>
            <a:custGeom>
              <a:rect b="b" l="l" r="r" t="t"/>
              <a:pathLst>
                <a:path extrusionOk="0" h="15313" w="15314">
                  <a:moveTo>
                    <a:pt x="7674" y="830"/>
                  </a:moveTo>
                  <a:cubicBezTo>
                    <a:pt x="11407" y="830"/>
                    <a:pt x="14483" y="3872"/>
                    <a:pt x="14483" y="7639"/>
                  </a:cubicBezTo>
                  <a:cubicBezTo>
                    <a:pt x="14483" y="11407"/>
                    <a:pt x="11407" y="14483"/>
                    <a:pt x="7674" y="14483"/>
                  </a:cubicBezTo>
                  <a:cubicBezTo>
                    <a:pt x="3907" y="14483"/>
                    <a:pt x="830" y="11407"/>
                    <a:pt x="830" y="7639"/>
                  </a:cubicBezTo>
                  <a:cubicBezTo>
                    <a:pt x="830" y="3872"/>
                    <a:pt x="3907" y="830"/>
                    <a:pt x="7674" y="830"/>
                  </a:cubicBezTo>
                  <a:close/>
                  <a:moveTo>
                    <a:pt x="7674" y="0"/>
                  </a:moveTo>
                  <a:cubicBezTo>
                    <a:pt x="3423" y="0"/>
                    <a:pt x="1" y="3422"/>
                    <a:pt x="1" y="7639"/>
                  </a:cubicBezTo>
                  <a:cubicBezTo>
                    <a:pt x="1" y="11891"/>
                    <a:pt x="3423" y="15313"/>
                    <a:pt x="7674" y="15313"/>
                  </a:cubicBezTo>
                  <a:cubicBezTo>
                    <a:pt x="11891" y="15313"/>
                    <a:pt x="15313" y="11856"/>
                    <a:pt x="15313" y="7639"/>
                  </a:cubicBezTo>
                  <a:cubicBezTo>
                    <a:pt x="15313" y="3422"/>
                    <a:pt x="11891" y="0"/>
                    <a:pt x="767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683000" y="1386000"/>
            <a:ext cx="5778000" cy="2404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8200"/>
              <a:buNone/>
              <a:defRPr sz="8200">
                <a:solidFill>
                  <a:schemeClr val="accent5"/>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4" name="Shape 94"/>
        <p:cNvGrpSpPr/>
        <p:nvPr/>
      </p:nvGrpSpPr>
      <p:grpSpPr>
        <a:xfrm>
          <a:off x="0" y="0"/>
          <a:ext cx="0" cy="0"/>
          <a:chOff x="0" y="0"/>
          <a:chExt cx="0" cy="0"/>
        </a:xfrm>
      </p:grpSpPr>
      <p:sp>
        <p:nvSpPr>
          <p:cNvPr id="95" name="Google Shape;95;p9"/>
          <p:cNvSpPr/>
          <p:nvPr/>
        </p:nvSpPr>
        <p:spPr>
          <a:xfrm>
            <a:off x="0" y="100"/>
            <a:ext cx="3123123" cy="1662326"/>
          </a:xfrm>
          <a:custGeom>
            <a:rect b="b" l="l" r="r" t="t"/>
            <a:pathLst>
              <a:path extrusionOk="0" h="31856" w="59850">
                <a:moveTo>
                  <a:pt x="1" y="1"/>
                </a:moveTo>
                <a:lnTo>
                  <a:pt x="1" y="61"/>
                </a:lnTo>
                <a:lnTo>
                  <a:pt x="1" y="31855"/>
                </a:lnTo>
                <a:cubicBezTo>
                  <a:pt x="183" y="31855"/>
                  <a:pt x="335" y="31825"/>
                  <a:pt x="517" y="31825"/>
                </a:cubicBezTo>
                <a:cubicBezTo>
                  <a:pt x="10700" y="30852"/>
                  <a:pt x="21035" y="26688"/>
                  <a:pt x="27114" y="18481"/>
                </a:cubicBezTo>
                <a:cubicBezTo>
                  <a:pt x="30184" y="14286"/>
                  <a:pt x="32494" y="8937"/>
                  <a:pt x="37357" y="7113"/>
                </a:cubicBezTo>
                <a:cubicBezTo>
                  <a:pt x="38893" y="6542"/>
                  <a:pt x="40508" y="6409"/>
                  <a:pt x="42151" y="6409"/>
                </a:cubicBezTo>
                <a:cubicBezTo>
                  <a:pt x="43588" y="6409"/>
                  <a:pt x="45046" y="6511"/>
                  <a:pt x="46490" y="6511"/>
                </a:cubicBezTo>
                <a:cubicBezTo>
                  <a:pt x="47086" y="6511"/>
                  <a:pt x="47680" y="6494"/>
                  <a:pt x="48269" y="6444"/>
                </a:cubicBezTo>
                <a:cubicBezTo>
                  <a:pt x="52798" y="6049"/>
                  <a:pt x="57054" y="3587"/>
                  <a:pt x="5985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6" name="Google Shape;96;p9"/>
          <p:cNvGrpSpPr/>
          <p:nvPr/>
        </p:nvGrpSpPr>
        <p:grpSpPr>
          <a:xfrm flipH="1">
            <a:off x="-365350" y="-1023825"/>
            <a:ext cx="2475510" cy="2262186"/>
            <a:chOff x="7355300" y="3662050"/>
            <a:chExt cx="2475510" cy="2262186"/>
          </a:xfrm>
        </p:grpSpPr>
        <p:sp>
          <p:nvSpPr>
            <p:cNvPr id="97" name="Google Shape;97;p9"/>
            <p:cNvSpPr/>
            <p:nvPr/>
          </p:nvSpPr>
          <p:spPr>
            <a:xfrm>
              <a:off x="8284492" y="4386693"/>
              <a:ext cx="1546317" cy="1537543"/>
            </a:xfrm>
            <a:custGeom>
              <a:rect b="b" l="l" r="r" t="t"/>
              <a:pathLst>
                <a:path extrusionOk="0" h="30142" w="30314">
                  <a:moveTo>
                    <a:pt x="14935" y="9279"/>
                  </a:moveTo>
                  <a:cubicBezTo>
                    <a:pt x="15274" y="9279"/>
                    <a:pt x="15619" y="9308"/>
                    <a:pt x="15969" y="9368"/>
                  </a:cubicBezTo>
                  <a:cubicBezTo>
                    <a:pt x="18423" y="9817"/>
                    <a:pt x="20394" y="11787"/>
                    <a:pt x="20808" y="14207"/>
                  </a:cubicBezTo>
                  <a:cubicBezTo>
                    <a:pt x="21377" y="17933"/>
                    <a:pt x="18542" y="21139"/>
                    <a:pt x="14990" y="21139"/>
                  </a:cubicBezTo>
                  <a:cubicBezTo>
                    <a:pt x="14654" y="21139"/>
                    <a:pt x="14311" y="21110"/>
                    <a:pt x="13965" y="21051"/>
                  </a:cubicBezTo>
                  <a:cubicBezTo>
                    <a:pt x="11510" y="20636"/>
                    <a:pt x="9506" y="18666"/>
                    <a:pt x="9125" y="16211"/>
                  </a:cubicBezTo>
                  <a:cubicBezTo>
                    <a:pt x="8525" y="12486"/>
                    <a:pt x="11358" y="9279"/>
                    <a:pt x="14935" y="9279"/>
                  </a:cubicBezTo>
                  <a:close/>
                  <a:moveTo>
                    <a:pt x="14172" y="0"/>
                  </a:moveTo>
                  <a:cubicBezTo>
                    <a:pt x="13584" y="0"/>
                    <a:pt x="12997" y="346"/>
                    <a:pt x="12755" y="899"/>
                  </a:cubicBezTo>
                  <a:lnTo>
                    <a:pt x="11856" y="2904"/>
                  </a:lnTo>
                  <a:cubicBezTo>
                    <a:pt x="11752" y="2939"/>
                    <a:pt x="11718" y="2939"/>
                    <a:pt x="11649" y="2939"/>
                  </a:cubicBezTo>
                  <a:lnTo>
                    <a:pt x="9920" y="1694"/>
                  </a:lnTo>
                  <a:cubicBezTo>
                    <a:pt x="9616" y="1485"/>
                    <a:pt x="9291" y="1380"/>
                    <a:pt x="8974" y="1380"/>
                  </a:cubicBezTo>
                  <a:cubicBezTo>
                    <a:pt x="8714" y="1380"/>
                    <a:pt x="8460" y="1450"/>
                    <a:pt x="8227" y="1590"/>
                  </a:cubicBezTo>
                  <a:lnTo>
                    <a:pt x="7466" y="2040"/>
                  </a:lnTo>
                  <a:lnTo>
                    <a:pt x="6740" y="2455"/>
                  </a:lnTo>
                  <a:cubicBezTo>
                    <a:pt x="6222" y="2766"/>
                    <a:pt x="5911" y="3353"/>
                    <a:pt x="5980" y="3975"/>
                  </a:cubicBezTo>
                  <a:lnTo>
                    <a:pt x="6187" y="6049"/>
                  </a:lnTo>
                  <a:lnTo>
                    <a:pt x="5980" y="6257"/>
                  </a:lnTo>
                  <a:lnTo>
                    <a:pt x="3941" y="6049"/>
                  </a:lnTo>
                  <a:cubicBezTo>
                    <a:pt x="3906" y="6047"/>
                    <a:pt x="3871" y="6046"/>
                    <a:pt x="3837" y="6046"/>
                  </a:cubicBezTo>
                  <a:cubicBezTo>
                    <a:pt x="3254" y="6046"/>
                    <a:pt x="2713" y="6320"/>
                    <a:pt x="2420" y="6810"/>
                  </a:cubicBezTo>
                  <a:lnTo>
                    <a:pt x="2005" y="7570"/>
                  </a:lnTo>
                  <a:lnTo>
                    <a:pt x="1556" y="8296"/>
                  </a:lnTo>
                  <a:cubicBezTo>
                    <a:pt x="1245" y="8815"/>
                    <a:pt x="1314" y="9506"/>
                    <a:pt x="1659" y="9990"/>
                  </a:cubicBezTo>
                  <a:lnTo>
                    <a:pt x="2835" y="11580"/>
                  </a:lnTo>
                  <a:cubicBezTo>
                    <a:pt x="2765" y="11753"/>
                    <a:pt x="2731" y="11822"/>
                    <a:pt x="2696" y="12064"/>
                  </a:cubicBezTo>
                  <a:lnTo>
                    <a:pt x="933" y="12824"/>
                  </a:lnTo>
                  <a:cubicBezTo>
                    <a:pt x="346" y="13101"/>
                    <a:pt x="0" y="13654"/>
                    <a:pt x="0" y="14241"/>
                  </a:cubicBezTo>
                  <a:lnTo>
                    <a:pt x="0" y="15105"/>
                  </a:lnTo>
                  <a:lnTo>
                    <a:pt x="0" y="15970"/>
                  </a:lnTo>
                  <a:cubicBezTo>
                    <a:pt x="0" y="16592"/>
                    <a:pt x="346" y="17145"/>
                    <a:pt x="933" y="17421"/>
                  </a:cubicBezTo>
                  <a:lnTo>
                    <a:pt x="2662" y="18182"/>
                  </a:lnTo>
                  <a:cubicBezTo>
                    <a:pt x="2696" y="18389"/>
                    <a:pt x="2731" y="18527"/>
                    <a:pt x="2835" y="18735"/>
                  </a:cubicBezTo>
                  <a:lnTo>
                    <a:pt x="1728" y="20221"/>
                  </a:lnTo>
                  <a:cubicBezTo>
                    <a:pt x="1383" y="20739"/>
                    <a:pt x="1348" y="21396"/>
                    <a:pt x="1659" y="21915"/>
                  </a:cubicBezTo>
                  <a:lnTo>
                    <a:pt x="2074" y="22641"/>
                  </a:lnTo>
                  <a:lnTo>
                    <a:pt x="2523" y="23366"/>
                  </a:lnTo>
                  <a:cubicBezTo>
                    <a:pt x="2819" y="23859"/>
                    <a:pt x="3364" y="24164"/>
                    <a:pt x="3921" y="24164"/>
                  </a:cubicBezTo>
                  <a:cubicBezTo>
                    <a:pt x="3950" y="24164"/>
                    <a:pt x="3980" y="24163"/>
                    <a:pt x="4010" y="24161"/>
                  </a:cubicBezTo>
                  <a:lnTo>
                    <a:pt x="5842" y="23989"/>
                  </a:lnTo>
                  <a:cubicBezTo>
                    <a:pt x="6015" y="24161"/>
                    <a:pt x="6153" y="24334"/>
                    <a:pt x="6326" y="24438"/>
                  </a:cubicBezTo>
                  <a:lnTo>
                    <a:pt x="6153" y="26235"/>
                  </a:lnTo>
                  <a:cubicBezTo>
                    <a:pt x="6118" y="26823"/>
                    <a:pt x="6395" y="27445"/>
                    <a:pt x="6913" y="27722"/>
                  </a:cubicBezTo>
                  <a:lnTo>
                    <a:pt x="7674" y="28171"/>
                  </a:lnTo>
                  <a:lnTo>
                    <a:pt x="8400" y="28586"/>
                  </a:lnTo>
                  <a:cubicBezTo>
                    <a:pt x="8638" y="28729"/>
                    <a:pt x="8914" y="28799"/>
                    <a:pt x="9189" y="28799"/>
                  </a:cubicBezTo>
                  <a:cubicBezTo>
                    <a:pt x="9511" y="28799"/>
                    <a:pt x="9832" y="28703"/>
                    <a:pt x="10093" y="28517"/>
                  </a:cubicBezTo>
                  <a:lnTo>
                    <a:pt x="11545" y="27480"/>
                  </a:lnTo>
                  <a:cubicBezTo>
                    <a:pt x="11752" y="27514"/>
                    <a:pt x="11994" y="27618"/>
                    <a:pt x="12236" y="27652"/>
                  </a:cubicBezTo>
                  <a:lnTo>
                    <a:pt x="12962" y="29242"/>
                  </a:lnTo>
                  <a:cubicBezTo>
                    <a:pt x="13239" y="29796"/>
                    <a:pt x="13792" y="30141"/>
                    <a:pt x="14414" y="30141"/>
                  </a:cubicBezTo>
                  <a:lnTo>
                    <a:pt x="16142" y="30141"/>
                  </a:lnTo>
                  <a:cubicBezTo>
                    <a:pt x="16730" y="30141"/>
                    <a:pt x="17283" y="29796"/>
                    <a:pt x="17559" y="29242"/>
                  </a:cubicBezTo>
                  <a:lnTo>
                    <a:pt x="18320" y="27549"/>
                  </a:lnTo>
                  <a:cubicBezTo>
                    <a:pt x="18562" y="27514"/>
                    <a:pt x="18700" y="27445"/>
                    <a:pt x="18942" y="27376"/>
                  </a:cubicBezTo>
                  <a:lnTo>
                    <a:pt x="20394" y="28413"/>
                  </a:lnTo>
                  <a:cubicBezTo>
                    <a:pt x="20687" y="28608"/>
                    <a:pt x="21024" y="28715"/>
                    <a:pt x="21355" y="28715"/>
                  </a:cubicBezTo>
                  <a:cubicBezTo>
                    <a:pt x="21610" y="28715"/>
                    <a:pt x="21862" y="28652"/>
                    <a:pt x="22087" y="28517"/>
                  </a:cubicBezTo>
                  <a:lnTo>
                    <a:pt x="22813" y="28067"/>
                  </a:lnTo>
                  <a:lnTo>
                    <a:pt x="23574" y="27652"/>
                  </a:lnTo>
                  <a:cubicBezTo>
                    <a:pt x="24092" y="27341"/>
                    <a:pt x="24369" y="26754"/>
                    <a:pt x="24334" y="26132"/>
                  </a:cubicBezTo>
                  <a:lnTo>
                    <a:pt x="24161" y="24196"/>
                  </a:lnTo>
                  <a:lnTo>
                    <a:pt x="24507" y="23850"/>
                  </a:lnTo>
                  <a:lnTo>
                    <a:pt x="26408" y="24023"/>
                  </a:lnTo>
                  <a:cubicBezTo>
                    <a:pt x="26438" y="24025"/>
                    <a:pt x="26467" y="24026"/>
                    <a:pt x="26497" y="24026"/>
                  </a:cubicBezTo>
                  <a:cubicBezTo>
                    <a:pt x="27058" y="24026"/>
                    <a:pt x="27633" y="23720"/>
                    <a:pt x="27929" y="23228"/>
                  </a:cubicBezTo>
                  <a:lnTo>
                    <a:pt x="28344" y="22502"/>
                  </a:lnTo>
                  <a:lnTo>
                    <a:pt x="28793" y="21776"/>
                  </a:lnTo>
                  <a:cubicBezTo>
                    <a:pt x="29070" y="21258"/>
                    <a:pt x="29035" y="20567"/>
                    <a:pt x="28689" y="20083"/>
                  </a:cubicBezTo>
                  <a:lnTo>
                    <a:pt x="27480" y="18389"/>
                  </a:lnTo>
                  <a:cubicBezTo>
                    <a:pt x="27514" y="18285"/>
                    <a:pt x="27514" y="18182"/>
                    <a:pt x="27583" y="18043"/>
                  </a:cubicBezTo>
                  <a:lnTo>
                    <a:pt x="29381" y="17248"/>
                  </a:lnTo>
                  <a:cubicBezTo>
                    <a:pt x="29934" y="16972"/>
                    <a:pt x="30314" y="16419"/>
                    <a:pt x="30314" y="15797"/>
                  </a:cubicBezTo>
                  <a:lnTo>
                    <a:pt x="30314" y="14933"/>
                  </a:lnTo>
                  <a:lnTo>
                    <a:pt x="30314" y="14068"/>
                  </a:lnTo>
                  <a:cubicBezTo>
                    <a:pt x="30314" y="13481"/>
                    <a:pt x="29968" y="12928"/>
                    <a:pt x="29381" y="12651"/>
                  </a:cubicBezTo>
                  <a:lnTo>
                    <a:pt x="27307" y="11822"/>
                  </a:lnTo>
                  <a:cubicBezTo>
                    <a:pt x="27272" y="11753"/>
                    <a:pt x="27272" y="11718"/>
                    <a:pt x="27272" y="11614"/>
                  </a:cubicBezTo>
                  <a:lnTo>
                    <a:pt x="28516" y="9886"/>
                  </a:lnTo>
                  <a:cubicBezTo>
                    <a:pt x="28862" y="9368"/>
                    <a:pt x="28931" y="8711"/>
                    <a:pt x="28620" y="8192"/>
                  </a:cubicBezTo>
                  <a:lnTo>
                    <a:pt x="28171" y="7467"/>
                  </a:lnTo>
                  <a:lnTo>
                    <a:pt x="27756" y="6741"/>
                  </a:lnTo>
                  <a:cubicBezTo>
                    <a:pt x="27461" y="6248"/>
                    <a:pt x="26916" y="5943"/>
                    <a:pt x="26329" y="5943"/>
                  </a:cubicBezTo>
                  <a:cubicBezTo>
                    <a:pt x="26298" y="5943"/>
                    <a:pt x="26267" y="5944"/>
                    <a:pt x="26235" y="5946"/>
                  </a:cubicBezTo>
                  <a:lnTo>
                    <a:pt x="23988" y="6188"/>
                  </a:lnTo>
                  <a:lnTo>
                    <a:pt x="23885" y="6084"/>
                  </a:lnTo>
                  <a:lnTo>
                    <a:pt x="24127" y="3941"/>
                  </a:lnTo>
                  <a:cubicBezTo>
                    <a:pt x="24161" y="3319"/>
                    <a:pt x="23850" y="2731"/>
                    <a:pt x="23332" y="2420"/>
                  </a:cubicBezTo>
                  <a:lnTo>
                    <a:pt x="22606" y="1971"/>
                  </a:lnTo>
                  <a:lnTo>
                    <a:pt x="21880" y="1556"/>
                  </a:lnTo>
                  <a:cubicBezTo>
                    <a:pt x="21641" y="1413"/>
                    <a:pt x="21366" y="1343"/>
                    <a:pt x="21091" y="1343"/>
                  </a:cubicBezTo>
                  <a:cubicBezTo>
                    <a:pt x="20769" y="1343"/>
                    <a:pt x="20447" y="1439"/>
                    <a:pt x="20186" y="1625"/>
                  </a:cubicBezTo>
                  <a:lnTo>
                    <a:pt x="18354" y="2939"/>
                  </a:lnTo>
                  <a:cubicBezTo>
                    <a:pt x="18320" y="2939"/>
                    <a:pt x="18285" y="2904"/>
                    <a:pt x="18251" y="2904"/>
                  </a:cubicBezTo>
                  <a:lnTo>
                    <a:pt x="17317" y="899"/>
                  </a:lnTo>
                  <a:cubicBezTo>
                    <a:pt x="17075" y="346"/>
                    <a:pt x="16522" y="0"/>
                    <a:pt x="1590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8534848" y="4647658"/>
              <a:ext cx="1026219" cy="1027954"/>
            </a:xfrm>
            <a:custGeom>
              <a:rect b="b" l="l" r="r" t="t"/>
              <a:pathLst>
                <a:path extrusionOk="0" h="20152" w="20118">
                  <a:moveTo>
                    <a:pt x="10059" y="1141"/>
                  </a:moveTo>
                  <a:cubicBezTo>
                    <a:pt x="15036" y="1141"/>
                    <a:pt x="19046" y="5150"/>
                    <a:pt x="19046" y="10128"/>
                  </a:cubicBezTo>
                  <a:cubicBezTo>
                    <a:pt x="19046" y="15105"/>
                    <a:pt x="15036" y="19115"/>
                    <a:pt x="10059" y="19115"/>
                  </a:cubicBezTo>
                  <a:cubicBezTo>
                    <a:pt x="5082" y="19115"/>
                    <a:pt x="1072" y="15105"/>
                    <a:pt x="1072" y="10128"/>
                  </a:cubicBezTo>
                  <a:cubicBezTo>
                    <a:pt x="1072" y="5150"/>
                    <a:pt x="5082" y="1141"/>
                    <a:pt x="10059" y="1141"/>
                  </a:cubicBezTo>
                  <a:close/>
                  <a:moveTo>
                    <a:pt x="10059" y="0"/>
                  </a:moveTo>
                  <a:cubicBezTo>
                    <a:pt x="4494" y="0"/>
                    <a:pt x="0" y="4563"/>
                    <a:pt x="0" y="10093"/>
                  </a:cubicBezTo>
                  <a:cubicBezTo>
                    <a:pt x="0" y="15658"/>
                    <a:pt x="4528" y="20152"/>
                    <a:pt x="10059" y="20152"/>
                  </a:cubicBezTo>
                  <a:cubicBezTo>
                    <a:pt x="15624" y="20152"/>
                    <a:pt x="20117" y="15658"/>
                    <a:pt x="20117" y="10093"/>
                  </a:cubicBezTo>
                  <a:cubicBezTo>
                    <a:pt x="20117" y="4494"/>
                    <a:pt x="15589" y="0"/>
                    <a:pt x="1005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p:nvPr/>
          </p:nvSpPr>
          <p:spPr>
            <a:xfrm>
              <a:off x="7355300" y="3662050"/>
              <a:ext cx="1179606" cy="1183126"/>
            </a:xfrm>
            <a:custGeom>
              <a:rect b="b" l="l" r="r" t="t"/>
              <a:pathLst>
                <a:path extrusionOk="0" h="23194" w="23125">
                  <a:moveTo>
                    <a:pt x="11528" y="7193"/>
                  </a:moveTo>
                  <a:cubicBezTo>
                    <a:pt x="11782" y="7193"/>
                    <a:pt x="12042" y="7215"/>
                    <a:pt x="12306" y="7259"/>
                  </a:cubicBezTo>
                  <a:cubicBezTo>
                    <a:pt x="14172" y="7535"/>
                    <a:pt x="15693" y="9056"/>
                    <a:pt x="15969" y="10923"/>
                  </a:cubicBezTo>
                  <a:cubicBezTo>
                    <a:pt x="16444" y="13707"/>
                    <a:pt x="14283" y="16173"/>
                    <a:pt x="11555" y="16173"/>
                  </a:cubicBezTo>
                  <a:cubicBezTo>
                    <a:pt x="11302" y="16173"/>
                    <a:pt x="11045" y="16151"/>
                    <a:pt x="10785" y="16108"/>
                  </a:cubicBezTo>
                  <a:cubicBezTo>
                    <a:pt x="8953" y="15796"/>
                    <a:pt x="7432" y="14276"/>
                    <a:pt x="7121" y="12444"/>
                  </a:cubicBezTo>
                  <a:cubicBezTo>
                    <a:pt x="6647" y="9631"/>
                    <a:pt x="8803" y="7193"/>
                    <a:pt x="11528" y="7193"/>
                  </a:cubicBezTo>
                  <a:close/>
                  <a:moveTo>
                    <a:pt x="10888" y="0"/>
                  </a:moveTo>
                  <a:cubicBezTo>
                    <a:pt x="10404" y="0"/>
                    <a:pt x="9990" y="242"/>
                    <a:pt x="9817" y="692"/>
                  </a:cubicBezTo>
                  <a:lnTo>
                    <a:pt x="9126" y="2178"/>
                  </a:lnTo>
                  <a:cubicBezTo>
                    <a:pt x="9056" y="2178"/>
                    <a:pt x="9022" y="2212"/>
                    <a:pt x="8953" y="2212"/>
                  </a:cubicBezTo>
                  <a:lnTo>
                    <a:pt x="7639" y="1383"/>
                  </a:lnTo>
                  <a:cubicBezTo>
                    <a:pt x="7430" y="1231"/>
                    <a:pt x="7179" y="1152"/>
                    <a:pt x="6933" y="1152"/>
                  </a:cubicBezTo>
                  <a:cubicBezTo>
                    <a:pt x="6731" y="1152"/>
                    <a:pt x="6532" y="1205"/>
                    <a:pt x="6360" y="1314"/>
                  </a:cubicBezTo>
                  <a:lnTo>
                    <a:pt x="5773" y="1659"/>
                  </a:lnTo>
                  <a:lnTo>
                    <a:pt x="5220" y="2005"/>
                  </a:lnTo>
                  <a:cubicBezTo>
                    <a:pt x="4840" y="2247"/>
                    <a:pt x="4563" y="2696"/>
                    <a:pt x="4632" y="3180"/>
                  </a:cubicBezTo>
                  <a:lnTo>
                    <a:pt x="4805" y="4770"/>
                  </a:lnTo>
                  <a:lnTo>
                    <a:pt x="4632" y="4943"/>
                  </a:lnTo>
                  <a:lnTo>
                    <a:pt x="3077" y="4770"/>
                  </a:lnTo>
                  <a:cubicBezTo>
                    <a:pt x="3042" y="4768"/>
                    <a:pt x="3008" y="4767"/>
                    <a:pt x="2974" y="4767"/>
                  </a:cubicBezTo>
                  <a:cubicBezTo>
                    <a:pt x="2530" y="4767"/>
                    <a:pt x="2126" y="4975"/>
                    <a:pt x="1901" y="5392"/>
                  </a:cubicBezTo>
                  <a:lnTo>
                    <a:pt x="1556" y="5945"/>
                  </a:lnTo>
                  <a:lnTo>
                    <a:pt x="1210" y="6498"/>
                  </a:lnTo>
                  <a:cubicBezTo>
                    <a:pt x="1003" y="6913"/>
                    <a:pt x="1003" y="7432"/>
                    <a:pt x="1245" y="7812"/>
                  </a:cubicBezTo>
                  <a:lnTo>
                    <a:pt x="2109" y="9022"/>
                  </a:lnTo>
                  <a:cubicBezTo>
                    <a:pt x="2074" y="9160"/>
                    <a:pt x="2074" y="9229"/>
                    <a:pt x="2040" y="9367"/>
                  </a:cubicBezTo>
                  <a:lnTo>
                    <a:pt x="692" y="9955"/>
                  </a:lnTo>
                  <a:cubicBezTo>
                    <a:pt x="242" y="10128"/>
                    <a:pt x="0" y="10577"/>
                    <a:pt x="0" y="11061"/>
                  </a:cubicBezTo>
                  <a:lnTo>
                    <a:pt x="0" y="11683"/>
                  </a:lnTo>
                  <a:lnTo>
                    <a:pt x="0" y="12340"/>
                  </a:lnTo>
                  <a:cubicBezTo>
                    <a:pt x="0" y="12824"/>
                    <a:pt x="242" y="13239"/>
                    <a:pt x="692" y="13411"/>
                  </a:cubicBezTo>
                  <a:lnTo>
                    <a:pt x="1971" y="14034"/>
                  </a:lnTo>
                  <a:cubicBezTo>
                    <a:pt x="2040" y="14206"/>
                    <a:pt x="2074" y="14276"/>
                    <a:pt x="2109" y="14448"/>
                  </a:cubicBezTo>
                  <a:lnTo>
                    <a:pt x="1279" y="15589"/>
                  </a:lnTo>
                  <a:cubicBezTo>
                    <a:pt x="1037" y="15969"/>
                    <a:pt x="1003" y="16488"/>
                    <a:pt x="1245" y="16868"/>
                  </a:cubicBezTo>
                  <a:lnTo>
                    <a:pt x="1590" y="17456"/>
                  </a:lnTo>
                  <a:lnTo>
                    <a:pt x="1901" y="18009"/>
                  </a:lnTo>
                  <a:cubicBezTo>
                    <a:pt x="2087" y="18349"/>
                    <a:pt x="2495" y="18607"/>
                    <a:pt x="2926" y="18607"/>
                  </a:cubicBezTo>
                  <a:cubicBezTo>
                    <a:pt x="2976" y="18607"/>
                    <a:pt x="3026" y="18603"/>
                    <a:pt x="3077" y="18596"/>
                  </a:cubicBezTo>
                  <a:lnTo>
                    <a:pt x="4459" y="18493"/>
                  </a:lnTo>
                  <a:lnTo>
                    <a:pt x="4805" y="18838"/>
                  </a:lnTo>
                  <a:lnTo>
                    <a:pt x="4667" y="20152"/>
                  </a:lnTo>
                  <a:cubicBezTo>
                    <a:pt x="4632" y="20636"/>
                    <a:pt x="4840" y="21085"/>
                    <a:pt x="5254" y="21327"/>
                  </a:cubicBezTo>
                  <a:lnTo>
                    <a:pt x="5842" y="21673"/>
                  </a:lnTo>
                  <a:lnTo>
                    <a:pt x="6395" y="22018"/>
                  </a:lnTo>
                  <a:cubicBezTo>
                    <a:pt x="6578" y="22118"/>
                    <a:pt x="6792" y="22170"/>
                    <a:pt x="7008" y="22170"/>
                  </a:cubicBezTo>
                  <a:cubicBezTo>
                    <a:pt x="7242" y="22170"/>
                    <a:pt x="7476" y="22109"/>
                    <a:pt x="7674" y="21984"/>
                  </a:cubicBezTo>
                  <a:lnTo>
                    <a:pt x="8814" y="21154"/>
                  </a:lnTo>
                  <a:lnTo>
                    <a:pt x="9333" y="21292"/>
                  </a:lnTo>
                  <a:lnTo>
                    <a:pt x="9886" y="22502"/>
                  </a:lnTo>
                  <a:cubicBezTo>
                    <a:pt x="10059" y="22917"/>
                    <a:pt x="10508" y="23193"/>
                    <a:pt x="10958" y="23193"/>
                  </a:cubicBezTo>
                  <a:lnTo>
                    <a:pt x="12271" y="23193"/>
                  </a:lnTo>
                  <a:cubicBezTo>
                    <a:pt x="12755" y="23193"/>
                    <a:pt x="13170" y="22917"/>
                    <a:pt x="13343" y="22502"/>
                  </a:cubicBezTo>
                  <a:lnTo>
                    <a:pt x="13896" y="21189"/>
                  </a:lnTo>
                  <a:cubicBezTo>
                    <a:pt x="14068" y="21154"/>
                    <a:pt x="14207" y="21119"/>
                    <a:pt x="14379" y="21085"/>
                  </a:cubicBezTo>
                  <a:lnTo>
                    <a:pt x="15520" y="21880"/>
                  </a:lnTo>
                  <a:cubicBezTo>
                    <a:pt x="15729" y="22032"/>
                    <a:pt x="15980" y="22111"/>
                    <a:pt x="16227" y="22111"/>
                  </a:cubicBezTo>
                  <a:cubicBezTo>
                    <a:pt x="16429" y="22111"/>
                    <a:pt x="16628" y="22058"/>
                    <a:pt x="16799" y="21949"/>
                  </a:cubicBezTo>
                  <a:lnTo>
                    <a:pt x="17352" y="21603"/>
                  </a:lnTo>
                  <a:lnTo>
                    <a:pt x="17905" y="21258"/>
                  </a:lnTo>
                  <a:cubicBezTo>
                    <a:pt x="18320" y="21016"/>
                    <a:pt x="18562" y="20566"/>
                    <a:pt x="18527" y="20083"/>
                  </a:cubicBezTo>
                  <a:lnTo>
                    <a:pt x="18389" y="18596"/>
                  </a:lnTo>
                  <a:lnTo>
                    <a:pt x="18666" y="18354"/>
                  </a:lnTo>
                  <a:lnTo>
                    <a:pt x="20083" y="18493"/>
                  </a:lnTo>
                  <a:cubicBezTo>
                    <a:pt x="20117" y="18495"/>
                    <a:pt x="20152" y="18496"/>
                    <a:pt x="20185" y="18496"/>
                  </a:cubicBezTo>
                  <a:cubicBezTo>
                    <a:pt x="20625" y="18496"/>
                    <a:pt x="21001" y="18288"/>
                    <a:pt x="21258" y="17870"/>
                  </a:cubicBezTo>
                  <a:lnTo>
                    <a:pt x="21604" y="17317"/>
                  </a:lnTo>
                  <a:lnTo>
                    <a:pt x="21915" y="16764"/>
                  </a:lnTo>
                  <a:cubicBezTo>
                    <a:pt x="22122" y="16350"/>
                    <a:pt x="22122" y="15831"/>
                    <a:pt x="21846" y="15451"/>
                  </a:cubicBezTo>
                  <a:lnTo>
                    <a:pt x="20947" y="14206"/>
                  </a:lnTo>
                  <a:cubicBezTo>
                    <a:pt x="20981" y="14068"/>
                    <a:pt x="20981" y="14034"/>
                    <a:pt x="21051" y="13930"/>
                  </a:cubicBezTo>
                  <a:lnTo>
                    <a:pt x="22433" y="13308"/>
                  </a:lnTo>
                  <a:cubicBezTo>
                    <a:pt x="22848" y="13135"/>
                    <a:pt x="23124" y="12686"/>
                    <a:pt x="23124" y="12202"/>
                  </a:cubicBezTo>
                  <a:lnTo>
                    <a:pt x="23124" y="11580"/>
                  </a:lnTo>
                  <a:lnTo>
                    <a:pt x="23124" y="10888"/>
                  </a:lnTo>
                  <a:cubicBezTo>
                    <a:pt x="23124" y="10404"/>
                    <a:pt x="22848" y="9955"/>
                    <a:pt x="22433" y="9782"/>
                  </a:cubicBezTo>
                  <a:lnTo>
                    <a:pt x="20912" y="9091"/>
                  </a:lnTo>
                  <a:cubicBezTo>
                    <a:pt x="20912" y="9022"/>
                    <a:pt x="20878" y="9022"/>
                    <a:pt x="20878" y="8918"/>
                  </a:cubicBezTo>
                  <a:lnTo>
                    <a:pt x="21811" y="7639"/>
                  </a:lnTo>
                  <a:cubicBezTo>
                    <a:pt x="22088" y="7259"/>
                    <a:pt x="22122" y="6740"/>
                    <a:pt x="21846" y="6326"/>
                  </a:cubicBezTo>
                  <a:lnTo>
                    <a:pt x="21500" y="5773"/>
                  </a:lnTo>
                  <a:lnTo>
                    <a:pt x="21154" y="5220"/>
                  </a:lnTo>
                  <a:cubicBezTo>
                    <a:pt x="20960" y="4831"/>
                    <a:pt x="20523" y="4594"/>
                    <a:pt x="20099" y="4594"/>
                  </a:cubicBezTo>
                  <a:cubicBezTo>
                    <a:pt x="20071" y="4594"/>
                    <a:pt x="20042" y="4595"/>
                    <a:pt x="20014" y="4597"/>
                  </a:cubicBezTo>
                  <a:lnTo>
                    <a:pt x="18320" y="4770"/>
                  </a:lnTo>
                  <a:lnTo>
                    <a:pt x="18216" y="4701"/>
                  </a:lnTo>
                  <a:lnTo>
                    <a:pt x="18389" y="3042"/>
                  </a:lnTo>
                  <a:cubicBezTo>
                    <a:pt x="18458" y="2593"/>
                    <a:pt x="18216" y="2143"/>
                    <a:pt x="17801" y="1867"/>
                  </a:cubicBezTo>
                  <a:lnTo>
                    <a:pt x="17248" y="1556"/>
                  </a:lnTo>
                  <a:lnTo>
                    <a:pt x="16661" y="1210"/>
                  </a:lnTo>
                  <a:cubicBezTo>
                    <a:pt x="16477" y="1093"/>
                    <a:pt x="16261" y="1033"/>
                    <a:pt x="16044" y="1033"/>
                  </a:cubicBezTo>
                  <a:cubicBezTo>
                    <a:pt x="15812" y="1033"/>
                    <a:pt x="15578" y="1102"/>
                    <a:pt x="15382" y="1245"/>
                  </a:cubicBezTo>
                  <a:lnTo>
                    <a:pt x="13999" y="2212"/>
                  </a:lnTo>
                  <a:cubicBezTo>
                    <a:pt x="13965" y="2212"/>
                    <a:pt x="13965" y="2212"/>
                    <a:pt x="13896" y="2178"/>
                  </a:cubicBezTo>
                  <a:lnTo>
                    <a:pt x="13204" y="692"/>
                  </a:lnTo>
                  <a:cubicBezTo>
                    <a:pt x="13031" y="242"/>
                    <a:pt x="12617" y="0"/>
                    <a:pt x="1213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9"/>
            <p:cNvSpPr/>
            <p:nvPr/>
          </p:nvSpPr>
          <p:spPr>
            <a:xfrm>
              <a:off x="7552758" y="3868333"/>
              <a:ext cx="781167" cy="781116"/>
            </a:xfrm>
            <a:custGeom>
              <a:rect b="b" l="l" r="r" t="t"/>
              <a:pathLst>
                <a:path extrusionOk="0" h="15313" w="15314">
                  <a:moveTo>
                    <a:pt x="7674" y="830"/>
                  </a:moveTo>
                  <a:cubicBezTo>
                    <a:pt x="11407" y="830"/>
                    <a:pt x="14483" y="3872"/>
                    <a:pt x="14483" y="7639"/>
                  </a:cubicBezTo>
                  <a:cubicBezTo>
                    <a:pt x="14483" y="11407"/>
                    <a:pt x="11407" y="14483"/>
                    <a:pt x="7674" y="14483"/>
                  </a:cubicBezTo>
                  <a:cubicBezTo>
                    <a:pt x="3907" y="14483"/>
                    <a:pt x="830" y="11407"/>
                    <a:pt x="830" y="7639"/>
                  </a:cubicBezTo>
                  <a:cubicBezTo>
                    <a:pt x="830" y="3872"/>
                    <a:pt x="3907" y="830"/>
                    <a:pt x="7674" y="830"/>
                  </a:cubicBezTo>
                  <a:close/>
                  <a:moveTo>
                    <a:pt x="7674" y="0"/>
                  </a:moveTo>
                  <a:cubicBezTo>
                    <a:pt x="3423" y="0"/>
                    <a:pt x="1" y="3422"/>
                    <a:pt x="1" y="7639"/>
                  </a:cubicBezTo>
                  <a:cubicBezTo>
                    <a:pt x="1" y="11891"/>
                    <a:pt x="3423" y="15313"/>
                    <a:pt x="7674" y="15313"/>
                  </a:cubicBezTo>
                  <a:cubicBezTo>
                    <a:pt x="11891" y="15313"/>
                    <a:pt x="15313" y="11856"/>
                    <a:pt x="15313" y="7639"/>
                  </a:cubicBezTo>
                  <a:cubicBezTo>
                    <a:pt x="15313" y="3422"/>
                    <a:pt x="11891" y="0"/>
                    <a:pt x="767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1" name="Google Shape;101;p9"/>
          <p:cNvSpPr/>
          <p:nvPr/>
        </p:nvSpPr>
        <p:spPr>
          <a:xfrm>
            <a:off x="5299645" y="742021"/>
            <a:ext cx="3844429" cy="4401442"/>
          </a:xfrm>
          <a:custGeom>
            <a:rect b="b" l="l" r="r" t="t"/>
            <a:pathLst>
              <a:path extrusionOk="0" h="63128" w="55139">
                <a:moveTo>
                  <a:pt x="51236" y="0"/>
                </a:moveTo>
                <a:cubicBezTo>
                  <a:pt x="46307" y="0"/>
                  <a:pt x="42442" y="2833"/>
                  <a:pt x="42615" y="7929"/>
                </a:cubicBezTo>
                <a:cubicBezTo>
                  <a:pt x="42737" y="11030"/>
                  <a:pt x="44621" y="13735"/>
                  <a:pt x="46232" y="16379"/>
                </a:cubicBezTo>
                <a:cubicBezTo>
                  <a:pt x="47813" y="19054"/>
                  <a:pt x="49211" y="22215"/>
                  <a:pt x="48360" y="25164"/>
                </a:cubicBezTo>
                <a:cubicBezTo>
                  <a:pt x="47359" y="28578"/>
                  <a:pt x="45190" y="32105"/>
                  <a:pt x="38984" y="32105"/>
                </a:cubicBezTo>
                <a:cubicBezTo>
                  <a:pt x="38780" y="32105"/>
                  <a:pt x="38572" y="32102"/>
                  <a:pt x="38360" y="32094"/>
                </a:cubicBezTo>
                <a:cubicBezTo>
                  <a:pt x="34682" y="31942"/>
                  <a:pt x="31217" y="30453"/>
                  <a:pt x="27782" y="29054"/>
                </a:cubicBezTo>
                <a:cubicBezTo>
                  <a:pt x="25049" y="27908"/>
                  <a:pt x="22121" y="26878"/>
                  <a:pt x="19185" y="26878"/>
                </a:cubicBezTo>
                <a:cubicBezTo>
                  <a:pt x="18464" y="26878"/>
                  <a:pt x="17742" y="26941"/>
                  <a:pt x="17022" y="27079"/>
                </a:cubicBezTo>
                <a:cubicBezTo>
                  <a:pt x="11004" y="28143"/>
                  <a:pt x="6991" y="34161"/>
                  <a:pt x="5411" y="40088"/>
                </a:cubicBezTo>
                <a:cubicBezTo>
                  <a:pt x="3800" y="46015"/>
                  <a:pt x="3891" y="52337"/>
                  <a:pt x="2128" y="58234"/>
                </a:cubicBezTo>
                <a:cubicBezTo>
                  <a:pt x="1642" y="59906"/>
                  <a:pt x="912" y="61578"/>
                  <a:pt x="0" y="63128"/>
                </a:cubicBezTo>
                <a:lnTo>
                  <a:pt x="55138" y="63128"/>
                </a:lnTo>
                <a:lnTo>
                  <a:pt x="55138" y="63097"/>
                </a:lnTo>
                <a:lnTo>
                  <a:pt x="55138" y="574"/>
                </a:lnTo>
                <a:cubicBezTo>
                  <a:pt x="54165" y="270"/>
                  <a:pt x="53132" y="57"/>
                  <a:pt x="52068" y="27"/>
                </a:cubicBezTo>
                <a:cubicBezTo>
                  <a:pt x="51788" y="9"/>
                  <a:pt x="51511" y="0"/>
                  <a:pt x="5123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2" name="Google Shape;102;p9"/>
          <p:cNvGrpSpPr/>
          <p:nvPr/>
        </p:nvGrpSpPr>
        <p:grpSpPr>
          <a:xfrm flipH="1">
            <a:off x="7004625" y="3262425"/>
            <a:ext cx="2475510" cy="2262186"/>
            <a:chOff x="7355300" y="3662050"/>
            <a:chExt cx="2475510" cy="2262186"/>
          </a:xfrm>
        </p:grpSpPr>
        <p:sp>
          <p:nvSpPr>
            <p:cNvPr id="103" name="Google Shape;103;p9"/>
            <p:cNvSpPr/>
            <p:nvPr/>
          </p:nvSpPr>
          <p:spPr>
            <a:xfrm>
              <a:off x="8284492" y="4386693"/>
              <a:ext cx="1546317" cy="1537543"/>
            </a:xfrm>
            <a:custGeom>
              <a:rect b="b" l="l" r="r" t="t"/>
              <a:pathLst>
                <a:path extrusionOk="0" h="30142" w="30314">
                  <a:moveTo>
                    <a:pt x="14935" y="9279"/>
                  </a:moveTo>
                  <a:cubicBezTo>
                    <a:pt x="15274" y="9279"/>
                    <a:pt x="15619" y="9308"/>
                    <a:pt x="15969" y="9368"/>
                  </a:cubicBezTo>
                  <a:cubicBezTo>
                    <a:pt x="18423" y="9817"/>
                    <a:pt x="20394" y="11787"/>
                    <a:pt x="20808" y="14207"/>
                  </a:cubicBezTo>
                  <a:cubicBezTo>
                    <a:pt x="21377" y="17933"/>
                    <a:pt x="18542" y="21139"/>
                    <a:pt x="14990" y="21139"/>
                  </a:cubicBezTo>
                  <a:cubicBezTo>
                    <a:pt x="14654" y="21139"/>
                    <a:pt x="14311" y="21110"/>
                    <a:pt x="13965" y="21051"/>
                  </a:cubicBezTo>
                  <a:cubicBezTo>
                    <a:pt x="11510" y="20636"/>
                    <a:pt x="9506" y="18666"/>
                    <a:pt x="9125" y="16211"/>
                  </a:cubicBezTo>
                  <a:cubicBezTo>
                    <a:pt x="8525" y="12486"/>
                    <a:pt x="11358" y="9279"/>
                    <a:pt x="14935" y="9279"/>
                  </a:cubicBezTo>
                  <a:close/>
                  <a:moveTo>
                    <a:pt x="14172" y="0"/>
                  </a:moveTo>
                  <a:cubicBezTo>
                    <a:pt x="13584" y="0"/>
                    <a:pt x="12997" y="346"/>
                    <a:pt x="12755" y="899"/>
                  </a:cubicBezTo>
                  <a:lnTo>
                    <a:pt x="11856" y="2904"/>
                  </a:lnTo>
                  <a:cubicBezTo>
                    <a:pt x="11752" y="2939"/>
                    <a:pt x="11718" y="2939"/>
                    <a:pt x="11649" y="2939"/>
                  </a:cubicBezTo>
                  <a:lnTo>
                    <a:pt x="9920" y="1694"/>
                  </a:lnTo>
                  <a:cubicBezTo>
                    <a:pt x="9616" y="1485"/>
                    <a:pt x="9291" y="1380"/>
                    <a:pt x="8974" y="1380"/>
                  </a:cubicBezTo>
                  <a:cubicBezTo>
                    <a:pt x="8714" y="1380"/>
                    <a:pt x="8460" y="1450"/>
                    <a:pt x="8227" y="1590"/>
                  </a:cubicBezTo>
                  <a:lnTo>
                    <a:pt x="7466" y="2040"/>
                  </a:lnTo>
                  <a:lnTo>
                    <a:pt x="6740" y="2455"/>
                  </a:lnTo>
                  <a:cubicBezTo>
                    <a:pt x="6222" y="2766"/>
                    <a:pt x="5911" y="3353"/>
                    <a:pt x="5980" y="3975"/>
                  </a:cubicBezTo>
                  <a:lnTo>
                    <a:pt x="6187" y="6049"/>
                  </a:lnTo>
                  <a:lnTo>
                    <a:pt x="5980" y="6257"/>
                  </a:lnTo>
                  <a:lnTo>
                    <a:pt x="3941" y="6049"/>
                  </a:lnTo>
                  <a:cubicBezTo>
                    <a:pt x="3906" y="6047"/>
                    <a:pt x="3871" y="6046"/>
                    <a:pt x="3837" y="6046"/>
                  </a:cubicBezTo>
                  <a:cubicBezTo>
                    <a:pt x="3254" y="6046"/>
                    <a:pt x="2713" y="6320"/>
                    <a:pt x="2420" y="6810"/>
                  </a:cubicBezTo>
                  <a:lnTo>
                    <a:pt x="2005" y="7570"/>
                  </a:lnTo>
                  <a:lnTo>
                    <a:pt x="1556" y="8296"/>
                  </a:lnTo>
                  <a:cubicBezTo>
                    <a:pt x="1245" y="8815"/>
                    <a:pt x="1314" y="9506"/>
                    <a:pt x="1659" y="9990"/>
                  </a:cubicBezTo>
                  <a:lnTo>
                    <a:pt x="2835" y="11580"/>
                  </a:lnTo>
                  <a:cubicBezTo>
                    <a:pt x="2765" y="11753"/>
                    <a:pt x="2731" y="11822"/>
                    <a:pt x="2696" y="12064"/>
                  </a:cubicBezTo>
                  <a:lnTo>
                    <a:pt x="933" y="12824"/>
                  </a:lnTo>
                  <a:cubicBezTo>
                    <a:pt x="346" y="13101"/>
                    <a:pt x="0" y="13654"/>
                    <a:pt x="0" y="14241"/>
                  </a:cubicBezTo>
                  <a:lnTo>
                    <a:pt x="0" y="15105"/>
                  </a:lnTo>
                  <a:lnTo>
                    <a:pt x="0" y="15970"/>
                  </a:lnTo>
                  <a:cubicBezTo>
                    <a:pt x="0" y="16592"/>
                    <a:pt x="346" y="17145"/>
                    <a:pt x="933" y="17421"/>
                  </a:cubicBezTo>
                  <a:lnTo>
                    <a:pt x="2662" y="18182"/>
                  </a:lnTo>
                  <a:cubicBezTo>
                    <a:pt x="2696" y="18389"/>
                    <a:pt x="2731" y="18527"/>
                    <a:pt x="2835" y="18735"/>
                  </a:cubicBezTo>
                  <a:lnTo>
                    <a:pt x="1728" y="20221"/>
                  </a:lnTo>
                  <a:cubicBezTo>
                    <a:pt x="1383" y="20739"/>
                    <a:pt x="1348" y="21396"/>
                    <a:pt x="1659" y="21915"/>
                  </a:cubicBezTo>
                  <a:lnTo>
                    <a:pt x="2074" y="22641"/>
                  </a:lnTo>
                  <a:lnTo>
                    <a:pt x="2523" y="23366"/>
                  </a:lnTo>
                  <a:cubicBezTo>
                    <a:pt x="2819" y="23859"/>
                    <a:pt x="3364" y="24164"/>
                    <a:pt x="3921" y="24164"/>
                  </a:cubicBezTo>
                  <a:cubicBezTo>
                    <a:pt x="3950" y="24164"/>
                    <a:pt x="3980" y="24163"/>
                    <a:pt x="4010" y="24161"/>
                  </a:cubicBezTo>
                  <a:lnTo>
                    <a:pt x="5842" y="23989"/>
                  </a:lnTo>
                  <a:cubicBezTo>
                    <a:pt x="6015" y="24161"/>
                    <a:pt x="6153" y="24334"/>
                    <a:pt x="6326" y="24438"/>
                  </a:cubicBezTo>
                  <a:lnTo>
                    <a:pt x="6153" y="26235"/>
                  </a:lnTo>
                  <a:cubicBezTo>
                    <a:pt x="6118" y="26823"/>
                    <a:pt x="6395" y="27445"/>
                    <a:pt x="6913" y="27722"/>
                  </a:cubicBezTo>
                  <a:lnTo>
                    <a:pt x="7674" y="28171"/>
                  </a:lnTo>
                  <a:lnTo>
                    <a:pt x="8400" y="28586"/>
                  </a:lnTo>
                  <a:cubicBezTo>
                    <a:pt x="8638" y="28729"/>
                    <a:pt x="8914" y="28799"/>
                    <a:pt x="9189" y="28799"/>
                  </a:cubicBezTo>
                  <a:cubicBezTo>
                    <a:pt x="9511" y="28799"/>
                    <a:pt x="9832" y="28703"/>
                    <a:pt x="10093" y="28517"/>
                  </a:cubicBezTo>
                  <a:lnTo>
                    <a:pt x="11545" y="27480"/>
                  </a:lnTo>
                  <a:cubicBezTo>
                    <a:pt x="11752" y="27514"/>
                    <a:pt x="11994" y="27618"/>
                    <a:pt x="12236" y="27652"/>
                  </a:cubicBezTo>
                  <a:lnTo>
                    <a:pt x="12962" y="29242"/>
                  </a:lnTo>
                  <a:cubicBezTo>
                    <a:pt x="13239" y="29796"/>
                    <a:pt x="13792" y="30141"/>
                    <a:pt x="14414" y="30141"/>
                  </a:cubicBezTo>
                  <a:lnTo>
                    <a:pt x="16142" y="30141"/>
                  </a:lnTo>
                  <a:cubicBezTo>
                    <a:pt x="16730" y="30141"/>
                    <a:pt x="17283" y="29796"/>
                    <a:pt x="17559" y="29242"/>
                  </a:cubicBezTo>
                  <a:lnTo>
                    <a:pt x="18320" y="27549"/>
                  </a:lnTo>
                  <a:cubicBezTo>
                    <a:pt x="18562" y="27514"/>
                    <a:pt x="18700" y="27445"/>
                    <a:pt x="18942" y="27376"/>
                  </a:cubicBezTo>
                  <a:lnTo>
                    <a:pt x="20394" y="28413"/>
                  </a:lnTo>
                  <a:cubicBezTo>
                    <a:pt x="20687" y="28608"/>
                    <a:pt x="21024" y="28715"/>
                    <a:pt x="21355" y="28715"/>
                  </a:cubicBezTo>
                  <a:cubicBezTo>
                    <a:pt x="21610" y="28715"/>
                    <a:pt x="21862" y="28652"/>
                    <a:pt x="22087" y="28517"/>
                  </a:cubicBezTo>
                  <a:lnTo>
                    <a:pt x="22813" y="28067"/>
                  </a:lnTo>
                  <a:lnTo>
                    <a:pt x="23574" y="27652"/>
                  </a:lnTo>
                  <a:cubicBezTo>
                    <a:pt x="24092" y="27341"/>
                    <a:pt x="24369" y="26754"/>
                    <a:pt x="24334" y="26132"/>
                  </a:cubicBezTo>
                  <a:lnTo>
                    <a:pt x="24161" y="24196"/>
                  </a:lnTo>
                  <a:lnTo>
                    <a:pt x="24507" y="23850"/>
                  </a:lnTo>
                  <a:lnTo>
                    <a:pt x="26408" y="24023"/>
                  </a:lnTo>
                  <a:cubicBezTo>
                    <a:pt x="26438" y="24025"/>
                    <a:pt x="26467" y="24026"/>
                    <a:pt x="26497" y="24026"/>
                  </a:cubicBezTo>
                  <a:cubicBezTo>
                    <a:pt x="27058" y="24026"/>
                    <a:pt x="27633" y="23720"/>
                    <a:pt x="27929" y="23228"/>
                  </a:cubicBezTo>
                  <a:lnTo>
                    <a:pt x="28344" y="22502"/>
                  </a:lnTo>
                  <a:lnTo>
                    <a:pt x="28793" y="21776"/>
                  </a:lnTo>
                  <a:cubicBezTo>
                    <a:pt x="29070" y="21258"/>
                    <a:pt x="29035" y="20567"/>
                    <a:pt x="28689" y="20083"/>
                  </a:cubicBezTo>
                  <a:lnTo>
                    <a:pt x="27480" y="18389"/>
                  </a:lnTo>
                  <a:cubicBezTo>
                    <a:pt x="27514" y="18285"/>
                    <a:pt x="27514" y="18182"/>
                    <a:pt x="27583" y="18043"/>
                  </a:cubicBezTo>
                  <a:lnTo>
                    <a:pt x="29381" y="17248"/>
                  </a:lnTo>
                  <a:cubicBezTo>
                    <a:pt x="29934" y="16972"/>
                    <a:pt x="30314" y="16419"/>
                    <a:pt x="30314" y="15797"/>
                  </a:cubicBezTo>
                  <a:lnTo>
                    <a:pt x="30314" y="14933"/>
                  </a:lnTo>
                  <a:lnTo>
                    <a:pt x="30314" y="14068"/>
                  </a:lnTo>
                  <a:cubicBezTo>
                    <a:pt x="30314" y="13481"/>
                    <a:pt x="29968" y="12928"/>
                    <a:pt x="29381" y="12651"/>
                  </a:cubicBezTo>
                  <a:lnTo>
                    <a:pt x="27307" y="11822"/>
                  </a:lnTo>
                  <a:cubicBezTo>
                    <a:pt x="27272" y="11753"/>
                    <a:pt x="27272" y="11718"/>
                    <a:pt x="27272" y="11614"/>
                  </a:cubicBezTo>
                  <a:lnTo>
                    <a:pt x="28516" y="9886"/>
                  </a:lnTo>
                  <a:cubicBezTo>
                    <a:pt x="28862" y="9368"/>
                    <a:pt x="28931" y="8711"/>
                    <a:pt x="28620" y="8192"/>
                  </a:cubicBezTo>
                  <a:lnTo>
                    <a:pt x="28171" y="7467"/>
                  </a:lnTo>
                  <a:lnTo>
                    <a:pt x="27756" y="6741"/>
                  </a:lnTo>
                  <a:cubicBezTo>
                    <a:pt x="27461" y="6248"/>
                    <a:pt x="26916" y="5943"/>
                    <a:pt x="26329" y="5943"/>
                  </a:cubicBezTo>
                  <a:cubicBezTo>
                    <a:pt x="26298" y="5943"/>
                    <a:pt x="26267" y="5944"/>
                    <a:pt x="26235" y="5946"/>
                  </a:cubicBezTo>
                  <a:lnTo>
                    <a:pt x="23988" y="6188"/>
                  </a:lnTo>
                  <a:lnTo>
                    <a:pt x="23885" y="6084"/>
                  </a:lnTo>
                  <a:lnTo>
                    <a:pt x="24127" y="3941"/>
                  </a:lnTo>
                  <a:cubicBezTo>
                    <a:pt x="24161" y="3319"/>
                    <a:pt x="23850" y="2731"/>
                    <a:pt x="23332" y="2420"/>
                  </a:cubicBezTo>
                  <a:lnTo>
                    <a:pt x="22606" y="1971"/>
                  </a:lnTo>
                  <a:lnTo>
                    <a:pt x="21880" y="1556"/>
                  </a:lnTo>
                  <a:cubicBezTo>
                    <a:pt x="21641" y="1413"/>
                    <a:pt x="21366" y="1343"/>
                    <a:pt x="21091" y="1343"/>
                  </a:cubicBezTo>
                  <a:cubicBezTo>
                    <a:pt x="20769" y="1343"/>
                    <a:pt x="20447" y="1439"/>
                    <a:pt x="20186" y="1625"/>
                  </a:cubicBezTo>
                  <a:lnTo>
                    <a:pt x="18354" y="2939"/>
                  </a:lnTo>
                  <a:cubicBezTo>
                    <a:pt x="18320" y="2939"/>
                    <a:pt x="18285" y="2904"/>
                    <a:pt x="18251" y="2904"/>
                  </a:cubicBezTo>
                  <a:lnTo>
                    <a:pt x="17317" y="899"/>
                  </a:lnTo>
                  <a:cubicBezTo>
                    <a:pt x="17075" y="346"/>
                    <a:pt x="16522" y="0"/>
                    <a:pt x="1590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9"/>
            <p:cNvSpPr/>
            <p:nvPr/>
          </p:nvSpPr>
          <p:spPr>
            <a:xfrm>
              <a:off x="8534848" y="4647658"/>
              <a:ext cx="1026219" cy="1027954"/>
            </a:xfrm>
            <a:custGeom>
              <a:rect b="b" l="l" r="r" t="t"/>
              <a:pathLst>
                <a:path extrusionOk="0" h="20152" w="20118">
                  <a:moveTo>
                    <a:pt x="10059" y="1141"/>
                  </a:moveTo>
                  <a:cubicBezTo>
                    <a:pt x="15036" y="1141"/>
                    <a:pt x="19046" y="5150"/>
                    <a:pt x="19046" y="10128"/>
                  </a:cubicBezTo>
                  <a:cubicBezTo>
                    <a:pt x="19046" y="15105"/>
                    <a:pt x="15036" y="19115"/>
                    <a:pt x="10059" y="19115"/>
                  </a:cubicBezTo>
                  <a:cubicBezTo>
                    <a:pt x="5082" y="19115"/>
                    <a:pt x="1072" y="15105"/>
                    <a:pt x="1072" y="10128"/>
                  </a:cubicBezTo>
                  <a:cubicBezTo>
                    <a:pt x="1072" y="5150"/>
                    <a:pt x="5082" y="1141"/>
                    <a:pt x="10059" y="1141"/>
                  </a:cubicBezTo>
                  <a:close/>
                  <a:moveTo>
                    <a:pt x="10059" y="0"/>
                  </a:moveTo>
                  <a:cubicBezTo>
                    <a:pt x="4494" y="0"/>
                    <a:pt x="0" y="4563"/>
                    <a:pt x="0" y="10093"/>
                  </a:cubicBezTo>
                  <a:cubicBezTo>
                    <a:pt x="0" y="15658"/>
                    <a:pt x="4528" y="20152"/>
                    <a:pt x="10059" y="20152"/>
                  </a:cubicBezTo>
                  <a:cubicBezTo>
                    <a:pt x="15624" y="20152"/>
                    <a:pt x="20117" y="15658"/>
                    <a:pt x="20117" y="10093"/>
                  </a:cubicBezTo>
                  <a:cubicBezTo>
                    <a:pt x="20117" y="4494"/>
                    <a:pt x="15589" y="0"/>
                    <a:pt x="1005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9"/>
            <p:cNvSpPr/>
            <p:nvPr/>
          </p:nvSpPr>
          <p:spPr>
            <a:xfrm>
              <a:off x="7355300" y="3662050"/>
              <a:ext cx="1179606" cy="1183126"/>
            </a:xfrm>
            <a:custGeom>
              <a:rect b="b" l="l" r="r" t="t"/>
              <a:pathLst>
                <a:path extrusionOk="0" h="23194" w="23125">
                  <a:moveTo>
                    <a:pt x="11528" y="7193"/>
                  </a:moveTo>
                  <a:cubicBezTo>
                    <a:pt x="11782" y="7193"/>
                    <a:pt x="12042" y="7215"/>
                    <a:pt x="12306" y="7259"/>
                  </a:cubicBezTo>
                  <a:cubicBezTo>
                    <a:pt x="14172" y="7535"/>
                    <a:pt x="15693" y="9056"/>
                    <a:pt x="15969" y="10923"/>
                  </a:cubicBezTo>
                  <a:cubicBezTo>
                    <a:pt x="16444" y="13707"/>
                    <a:pt x="14283" y="16173"/>
                    <a:pt x="11555" y="16173"/>
                  </a:cubicBezTo>
                  <a:cubicBezTo>
                    <a:pt x="11302" y="16173"/>
                    <a:pt x="11045" y="16151"/>
                    <a:pt x="10785" y="16108"/>
                  </a:cubicBezTo>
                  <a:cubicBezTo>
                    <a:pt x="8953" y="15796"/>
                    <a:pt x="7432" y="14276"/>
                    <a:pt x="7121" y="12444"/>
                  </a:cubicBezTo>
                  <a:cubicBezTo>
                    <a:pt x="6647" y="9631"/>
                    <a:pt x="8803" y="7193"/>
                    <a:pt x="11528" y="7193"/>
                  </a:cubicBezTo>
                  <a:close/>
                  <a:moveTo>
                    <a:pt x="10888" y="0"/>
                  </a:moveTo>
                  <a:cubicBezTo>
                    <a:pt x="10404" y="0"/>
                    <a:pt x="9990" y="242"/>
                    <a:pt x="9817" y="692"/>
                  </a:cubicBezTo>
                  <a:lnTo>
                    <a:pt x="9126" y="2178"/>
                  </a:lnTo>
                  <a:cubicBezTo>
                    <a:pt x="9056" y="2178"/>
                    <a:pt x="9022" y="2212"/>
                    <a:pt x="8953" y="2212"/>
                  </a:cubicBezTo>
                  <a:lnTo>
                    <a:pt x="7639" y="1383"/>
                  </a:lnTo>
                  <a:cubicBezTo>
                    <a:pt x="7430" y="1231"/>
                    <a:pt x="7179" y="1152"/>
                    <a:pt x="6933" y="1152"/>
                  </a:cubicBezTo>
                  <a:cubicBezTo>
                    <a:pt x="6731" y="1152"/>
                    <a:pt x="6532" y="1205"/>
                    <a:pt x="6360" y="1314"/>
                  </a:cubicBezTo>
                  <a:lnTo>
                    <a:pt x="5773" y="1659"/>
                  </a:lnTo>
                  <a:lnTo>
                    <a:pt x="5220" y="2005"/>
                  </a:lnTo>
                  <a:cubicBezTo>
                    <a:pt x="4840" y="2247"/>
                    <a:pt x="4563" y="2696"/>
                    <a:pt x="4632" y="3180"/>
                  </a:cubicBezTo>
                  <a:lnTo>
                    <a:pt x="4805" y="4770"/>
                  </a:lnTo>
                  <a:lnTo>
                    <a:pt x="4632" y="4943"/>
                  </a:lnTo>
                  <a:lnTo>
                    <a:pt x="3077" y="4770"/>
                  </a:lnTo>
                  <a:cubicBezTo>
                    <a:pt x="3042" y="4768"/>
                    <a:pt x="3008" y="4767"/>
                    <a:pt x="2974" y="4767"/>
                  </a:cubicBezTo>
                  <a:cubicBezTo>
                    <a:pt x="2530" y="4767"/>
                    <a:pt x="2126" y="4975"/>
                    <a:pt x="1901" y="5392"/>
                  </a:cubicBezTo>
                  <a:lnTo>
                    <a:pt x="1556" y="5945"/>
                  </a:lnTo>
                  <a:lnTo>
                    <a:pt x="1210" y="6498"/>
                  </a:lnTo>
                  <a:cubicBezTo>
                    <a:pt x="1003" y="6913"/>
                    <a:pt x="1003" y="7432"/>
                    <a:pt x="1245" y="7812"/>
                  </a:cubicBezTo>
                  <a:lnTo>
                    <a:pt x="2109" y="9022"/>
                  </a:lnTo>
                  <a:cubicBezTo>
                    <a:pt x="2074" y="9160"/>
                    <a:pt x="2074" y="9229"/>
                    <a:pt x="2040" y="9367"/>
                  </a:cubicBezTo>
                  <a:lnTo>
                    <a:pt x="692" y="9955"/>
                  </a:lnTo>
                  <a:cubicBezTo>
                    <a:pt x="242" y="10128"/>
                    <a:pt x="0" y="10577"/>
                    <a:pt x="0" y="11061"/>
                  </a:cubicBezTo>
                  <a:lnTo>
                    <a:pt x="0" y="11683"/>
                  </a:lnTo>
                  <a:lnTo>
                    <a:pt x="0" y="12340"/>
                  </a:lnTo>
                  <a:cubicBezTo>
                    <a:pt x="0" y="12824"/>
                    <a:pt x="242" y="13239"/>
                    <a:pt x="692" y="13411"/>
                  </a:cubicBezTo>
                  <a:lnTo>
                    <a:pt x="1971" y="14034"/>
                  </a:lnTo>
                  <a:cubicBezTo>
                    <a:pt x="2040" y="14206"/>
                    <a:pt x="2074" y="14276"/>
                    <a:pt x="2109" y="14448"/>
                  </a:cubicBezTo>
                  <a:lnTo>
                    <a:pt x="1279" y="15589"/>
                  </a:lnTo>
                  <a:cubicBezTo>
                    <a:pt x="1037" y="15969"/>
                    <a:pt x="1003" y="16488"/>
                    <a:pt x="1245" y="16868"/>
                  </a:cubicBezTo>
                  <a:lnTo>
                    <a:pt x="1590" y="17456"/>
                  </a:lnTo>
                  <a:lnTo>
                    <a:pt x="1901" y="18009"/>
                  </a:lnTo>
                  <a:cubicBezTo>
                    <a:pt x="2087" y="18349"/>
                    <a:pt x="2495" y="18607"/>
                    <a:pt x="2926" y="18607"/>
                  </a:cubicBezTo>
                  <a:cubicBezTo>
                    <a:pt x="2976" y="18607"/>
                    <a:pt x="3026" y="18603"/>
                    <a:pt x="3077" y="18596"/>
                  </a:cubicBezTo>
                  <a:lnTo>
                    <a:pt x="4459" y="18493"/>
                  </a:lnTo>
                  <a:lnTo>
                    <a:pt x="4805" y="18838"/>
                  </a:lnTo>
                  <a:lnTo>
                    <a:pt x="4667" y="20152"/>
                  </a:lnTo>
                  <a:cubicBezTo>
                    <a:pt x="4632" y="20636"/>
                    <a:pt x="4840" y="21085"/>
                    <a:pt x="5254" y="21327"/>
                  </a:cubicBezTo>
                  <a:lnTo>
                    <a:pt x="5842" y="21673"/>
                  </a:lnTo>
                  <a:lnTo>
                    <a:pt x="6395" y="22018"/>
                  </a:lnTo>
                  <a:cubicBezTo>
                    <a:pt x="6578" y="22118"/>
                    <a:pt x="6792" y="22170"/>
                    <a:pt x="7008" y="22170"/>
                  </a:cubicBezTo>
                  <a:cubicBezTo>
                    <a:pt x="7242" y="22170"/>
                    <a:pt x="7476" y="22109"/>
                    <a:pt x="7674" y="21984"/>
                  </a:cubicBezTo>
                  <a:lnTo>
                    <a:pt x="8814" y="21154"/>
                  </a:lnTo>
                  <a:lnTo>
                    <a:pt x="9333" y="21292"/>
                  </a:lnTo>
                  <a:lnTo>
                    <a:pt x="9886" y="22502"/>
                  </a:lnTo>
                  <a:cubicBezTo>
                    <a:pt x="10059" y="22917"/>
                    <a:pt x="10508" y="23193"/>
                    <a:pt x="10958" y="23193"/>
                  </a:cubicBezTo>
                  <a:lnTo>
                    <a:pt x="12271" y="23193"/>
                  </a:lnTo>
                  <a:cubicBezTo>
                    <a:pt x="12755" y="23193"/>
                    <a:pt x="13170" y="22917"/>
                    <a:pt x="13343" y="22502"/>
                  </a:cubicBezTo>
                  <a:lnTo>
                    <a:pt x="13896" y="21189"/>
                  </a:lnTo>
                  <a:cubicBezTo>
                    <a:pt x="14068" y="21154"/>
                    <a:pt x="14207" y="21119"/>
                    <a:pt x="14379" y="21085"/>
                  </a:cubicBezTo>
                  <a:lnTo>
                    <a:pt x="15520" y="21880"/>
                  </a:lnTo>
                  <a:cubicBezTo>
                    <a:pt x="15729" y="22032"/>
                    <a:pt x="15980" y="22111"/>
                    <a:pt x="16227" y="22111"/>
                  </a:cubicBezTo>
                  <a:cubicBezTo>
                    <a:pt x="16429" y="22111"/>
                    <a:pt x="16628" y="22058"/>
                    <a:pt x="16799" y="21949"/>
                  </a:cubicBezTo>
                  <a:lnTo>
                    <a:pt x="17352" y="21603"/>
                  </a:lnTo>
                  <a:lnTo>
                    <a:pt x="17905" y="21258"/>
                  </a:lnTo>
                  <a:cubicBezTo>
                    <a:pt x="18320" y="21016"/>
                    <a:pt x="18562" y="20566"/>
                    <a:pt x="18527" y="20083"/>
                  </a:cubicBezTo>
                  <a:lnTo>
                    <a:pt x="18389" y="18596"/>
                  </a:lnTo>
                  <a:lnTo>
                    <a:pt x="18666" y="18354"/>
                  </a:lnTo>
                  <a:lnTo>
                    <a:pt x="20083" y="18493"/>
                  </a:lnTo>
                  <a:cubicBezTo>
                    <a:pt x="20117" y="18495"/>
                    <a:pt x="20152" y="18496"/>
                    <a:pt x="20185" y="18496"/>
                  </a:cubicBezTo>
                  <a:cubicBezTo>
                    <a:pt x="20625" y="18496"/>
                    <a:pt x="21001" y="18288"/>
                    <a:pt x="21258" y="17870"/>
                  </a:cubicBezTo>
                  <a:lnTo>
                    <a:pt x="21604" y="17317"/>
                  </a:lnTo>
                  <a:lnTo>
                    <a:pt x="21915" y="16764"/>
                  </a:lnTo>
                  <a:cubicBezTo>
                    <a:pt x="22122" y="16350"/>
                    <a:pt x="22122" y="15831"/>
                    <a:pt x="21846" y="15451"/>
                  </a:cubicBezTo>
                  <a:lnTo>
                    <a:pt x="20947" y="14206"/>
                  </a:lnTo>
                  <a:cubicBezTo>
                    <a:pt x="20981" y="14068"/>
                    <a:pt x="20981" y="14034"/>
                    <a:pt x="21051" y="13930"/>
                  </a:cubicBezTo>
                  <a:lnTo>
                    <a:pt x="22433" y="13308"/>
                  </a:lnTo>
                  <a:cubicBezTo>
                    <a:pt x="22848" y="13135"/>
                    <a:pt x="23124" y="12686"/>
                    <a:pt x="23124" y="12202"/>
                  </a:cubicBezTo>
                  <a:lnTo>
                    <a:pt x="23124" y="11580"/>
                  </a:lnTo>
                  <a:lnTo>
                    <a:pt x="23124" y="10888"/>
                  </a:lnTo>
                  <a:cubicBezTo>
                    <a:pt x="23124" y="10404"/>
                    <a:pt x="22848" y="9955"/>
                    <a:pt x="22433" y="9782"/>
                  </a:cubicBezTo>
                  <a:lnTo>
                    <a:pt x="20912" y="9091"/>
                  </a:lnTo>
                  <a:cubicBezTo>
                    <a:pt x="20912" y="9022"/>
                    <a:pt x="20878" y="9022"/>
                    <a:pt x="20878" y="8918"/>
                  </a:cubicBezTo>
                  <a:lnTo>
                    <a:pt x="21811" y="7639"/>
                  </a:lnTo>
                  <a:cubicBezTo>
                    <a:pt x="22088" y="7259"/>
                    <a:pt x="22122" y="6740"/>
                    <a:pt x="21846" y="6326"/>
                  </a:cubicBezTo>
                  <a:lnTo>
                    <a:pt x="21500" y="5773"/>
                  </a:lnTo>
                  <a:lnTo>
                    <a:pt x="21154" y="5220"/>
                  </a:lnTo>
                  <a:cubicBezTo>
                    <a:pt x="20960" y="4831"/>
                    <a:pt x="20523" y="4594"/>
                    <a:pt x="20099" y="4594"/>
                  </a:cubicBezTo>
                  <a:cubicBezTo>
                    <a:pt x="20071" y="4594"/>
                    <a:pt x="20042" y="4595"/>
                    <a:pt x="20014" y="4597"/>
                  </a:cubicBezTo>
                  <a:lnTo>
                    <a:pt x="18320" y="4770"/>
                  </a:lnTo>
                  <a:lnTo>
                    <a:pt x="18216" y="4701"/>
                  </a:lnTo>
                  <a:lnTo>
                    <a:pt x="18389" y="3042"/>
                  </a:lnTo>
                  <a:cubicBezTo>
                    <a:pt x="18458" y="2593"/>
                    <a:pt x="18216" y="2143"/>
                    <a:pt x="17801" y="1867"/>
                  </a:cubicBezTo>
                  <a:lnTo>
                    <a:pt x="17248" y="1556"/>
                  </a:lnTo>
                  <a:lnTo>
                    <a:pt x="16661" y="1210"/>
                  </a:lnTo>
                  <a:cubicBezTo>
                    <a:pt x="16477" y="1093"/>
                    <a:pt x="16261" y="1033"/>
                    <a:pt x="16044" y="1033"/>
                  </a:cubicBezTo>
                  <a:cubicBezTo>
                    <a:pt x="15812" y="1033"/>
                    <a:pt x="15578" y="1102"/>
                    <a:pt x="15382" y="1245"/>
                  </a:cubicBezTo>
                  <a:lnTo>
                    <a:pt x="13999" y="2212"/>
                  </a:lnTo>
                  <a:cubicBezTo>
                    <a:pt x="13965" y="2212"/>
                    <a:pt x="13965" y="2212"/>
                    <a:pt x="13896" y="2178"/>
                  </a:cubicBezTo>
                  <a:lnTo>
                    <a:pt x="13204" y="692"/>
                  </a:lnTo>
                  <a:cubicBezTo>
                    <a:pt x="13031" y="242"/>
                    <a:pt x="12617" y="0"/>
                    <a:pt x="1213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9"/>
            <p:cNvSpPr/>
            <p:nvPr/>
          </p:nvSpPr>
          <p:spPr>
            <a:xfrm>
              <a:off x="7552758" y="3868333"/>
              <a:ext cx="781167" cy="781116"/>
            </a:xfrm>
            <a:custGeom>
              <a:rect b="b" l="l" r="r" t="t"/>
              <a:pathLst>
                <a:path extrusionOk="0" h="15313" w="15314">
                  <a:moveTo>
                    <a:pt x="7674" y="830"/>
                  </a:moveTo>
                  <a:cubicBezTo>
                    <a:pt x="11407" y="830"/>
                    <a:pt x="14483" y="3872"/>
                    <a:pt x="14483" y="7639"/>
                  </a:cubicBezTo>
                  <a:cubicBezTo>
                    <a:pt x="14483" y="11407"/>
                    <a:pt x="11407" y="14483"/>
                    <a:pt x="7674" y="14483"/>
                  </a:cubicBezTo>
                  <a:cubicBezTo>
                    <a:pt x="3907" y="14483"/>
                    <a:pt x="830" y="11407"/>
                    <a:pt x="830" y="7639"/>
                  </a:cubicBezTo>
                  <a:cubicBezTo>
                    <a:pt x="830" y="3872"/>
                    <a:pt x="3907" y="830"/>
                    <a:pt x="7674" y="830"/>
                  </a:cubicBezTo>
                  <a:close/>
                  <a:moveTo>
                    <a:pt x="7674" y="0"/>
                  </a:moveTo>
                  <a:cubicBezTo>
                    <a:pt x="3423" y="0"/>
                    <a:pt x="1" y="3422"/>
                    <a:pt x="1" y="7639"/>
                  </a:cubicBezTo>
                  <a:cubicBezTo>
                    <a:pt x="1" y="11891"/>
                    <a:pt x="3423" y="15313"/>
                    <a:pt x="7674" y="15313"/>
                  </a:cubicBezTo>
                  <a:cubicBezTo>
                    <a:pt x="11891" y="15313"/>
                    <a:pt x="15313" y="11856"/>
                    <a:pt x="15313" y="7639"/>
                  </a:cubicBezTo>
                  <a:cubicBezTo>
                    <a:pt x="15313" y="3422"/>
                    <a:pt x="11891" y="0"/>
                    <a:pt x="767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7" name="Google Shape;107;p9"/>
          <p:cNvSpPr txBox="1"/>
          <p:nvPr>
            <p:ph idx="1" type="subTitle"/>
          </p:nvPr>
        </p:nvSpPr>
        <p:spPr>
          <a:xfrm>
            <a:off x="720000" y="2112025"/>
            <a:ext cx="3780000" cy="1662300"/>
          </a:xfrm>
          <a:prstGeom prst="rect">
            <a:avLst/>
          </a:prstGeom>
          <a:noFill/>
          <a:ln>
            <a:noFill/>
          </a:ln>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Font typeface="Montserrat"/>
              <a:buNone/>
              <a:defRPr sz="1600">
                <a:solidFill>
                  <a:schemeClr val="accent6"/>
                </a:solidFill>
                <a:latin typeface="Montserrat"/>
                <a:ea typeface="Montserrat"/>
                <a:cs typeface="Montserrat"/>
                <a:sym typeface="Montserrat"/>
              </a:defRPr>
            </a:lvl1pPr>
            <a:lvl2pPr lvl="1" rtl="0" algn="ctr">
              <a:lnSpc>
                <a:spcPct val="100000"/>
              </a:lnSpc>
              <a:spcBef>
                <a:spcPts val="0"/>
              </a:spcBef>
              <a:spcAft>
                <a:spcPts val="0"/>
              </a:spcAft>
              <a:buClr>
                <a:schemeClr val="dk1"/>
              </a:buClr>
              <a:buSzPts val="1400"/>
              <a:buNone/>
              <a:defRPr>
                <a:solidFill>
                  <a:schemeClr val="dk1"/>
                </a:solidFill>
              </a:defRPr>
            </a:lvl2pPr>
            <a:lvl3pPr lvl="2" rtl="0" algn="ctr">
              <a:lnSpc>
                <a:spcPct val="100000"/>
              </a:lnSpc>
              <a:spcBef>
                <a:spcPts val="0"/>
              </a:spcBef>
              <a:spcAft>
                <a:spcPts val="0"/>
              </a:spcAft>
              <a:buClr>
                <a:schemeClr val="dk1"/>
              </a:buClr>
              <a:buSzPts val="1400"/>
              <a:buNone/>
              <a:defRPr>
                <a:solidFill>
                  <a:schemeClr val="dk1"/>
                </a:solidFill>
              </a:defRPr>
            </a:lvl3pPr>
            <a:lvl4pPr lvl="3" rtl="0" algn="ctr">
              <a:lnSpc>
                <a:spcPct val="100000"/>
              </a:lnSpc>
              <a:spcBef>
                <a:spcPts val="0"/>
              </a:spcBef>
              <a:spcAft>
                <a:spcPts val="0"/>
              </a:spcAft>
              <a:buClr>
                <a:schemeClr val="dk1"/>
              </a:buClr>
              <a:buSzPts val="1400"/>
              <a:buNone/>
              <a:defRPr>
                <a:solidFill>
                  <a:schemeClr val="dk1"/>
                </a:solidFill>
              </a:defRPr>
            </a:lvl4pPr>
            <a:lvl5pPr lvl="4" rtl="0" algn="ctr">
              <a:lnSpc>
                <a:spcPct val="100000"/>
              </a:lnSpc>
              <a:spcBef>
                <a:spcPts val="0"/>
              </a:spcBef>
              <a:spcAft>
                <a:spcPts val="0"/>
              </a:spcAft>
              <a:buClr>
                <a:schemeClr val="dk1"/>
              </a:buClr>
              <a:buSzPts val="1400"/>
              <a:buNone/>
              <a:defRPr>
                <a:solidFill>
                  <a:schemeClr val="dk1"/>
                </a:solidFill>
              </a:defRPr>
            </a:lvl5pPr>
            <a:lvl6pPr lvl="5" rtl="0" algn="ctr">
              <a:lnSpc>
                <a:spcPct val="100000"/>
              </a:lnSpc>
              <a:spcBef>
                <a:spcPts val="0"/>
              </a:spcBef>
              <a:spcAft>
                <a:spcPts val="0"/>
              </a:spcAft>
              <a:buClr>
                <a:schemeClr val="dk1"/>
              </a:buClr>
              <a:buSzPts val="1400"/>
              <a:buNone/>
              <a:defRPr>
                <a:solidFill>
                  <a:schemeClr val="dk1"/>
                </a:solidFill>
              </a:defRPr>
            </a:lvl6pPr>
            <a:lvl7pPr lvl="6" rtl="0" algn="ctr">
              <a:lnSpc>
                <a:spcPct val="100000"/>
              </a:lnSpc>
              <a:spcBef>
                <a:spcPts val="0"/>
              </a:spcBef>
              <a:spcAft>
                <a:spcPts val="0"/>
              </a:spcAft>
              <a:buClr>
                <a:schemeClr val="dk1"/>
              </a:buClr>
              <a:buSzPts val="1400"/>
              <a:buNone/>
              <a:defRPr>
                <a:solidFill>
                  <a:schemeClr val="dk1"/>
                </a:solidFill>
              </a:defRPr>
            </a:lvl7pPr>
            <a:lvl8pPr lvl="7" rtl="0" algn="ctr">
              <a:lnSpc>
                <a:spcPct val="100000"/>
              </a:lnSpc>
              <a:spcBef>
                <a:spcPts val="0"/>
              </a:spcBef>
              <a:spcAft>
                <a:spcPts val="0"/>
              </a:spcAft>
              <a:buClr>
                <a:schemeClr val="dk1"/>
              </a:buClr>
              <a:buSzPts val="1400"/>
              <a:buNone/>
              <a:defRPr>
                <a:solidFill>
                  <a:schemeClr val="dk1"/>
                </a:solidFill>
              </a:defRPr>
            </a:lvl8pPr>
            <a:lvl9pPr lvl="8" rtl="0" algn="ctr">
              <a:lnSpc>
                <a:spcPct val="100000"/>
              </a:lnSpc>
              <a:spcBef>
                <a:spcPts val="0"/>
              </a:spcBef>
              <a:spcAft>
                <a:spcPts val="0"/>
              </a:spcAft>
              <a:buClr>
                <a:schemeClr val="dk1"/>
              </a:buClr>
              <a:buSzPts val="1400"/>
              <a:buNone/>
              <a:defRPr>
                <a:solidFill>
                  <a:schemeClr val="dk1"/>
                </a:solidFill>
              </a:defRPr>
            </a:lvl9pPr>
          </a:lstStyle>
          <a:p/>
        </p:txBody>
      </p:sp>
      <p:sp>
        <p:nvSpPr>
          <p:cNvPr id="108" name="Google Shape;108;p9"/>
          <p:cNvSpPr txBox="1"/>
          <p:nvPr>
            <p:ph type="title"/>
          </p:nvPr>
        </p:nvSpPr>
        <p:spPr>
          <a:xfrm>
            <a:off x="720000" y="1435225"/>
            <a:ext cx="3780000" cy="676800"/>
          </a:xfrm>
          <a:prstGeom prst="rect">
            <a:avLst/>
          </a:prstGeom>
        </p:spPr>
        <p:txBody>
          <a:bodyPr anchorCtr="0" anchor="ctr" bIns="91425" lIns="91425" spcFirstLastPara="1" rIns="91425" wrap="square" tIns="91425">
            <a:noAutofit/>
          </a:bodyPr>
          <a:lstStyle>
            <a:lvl1pPr lvl="0" rtl="0">
              <a:spcBef>
                <a:spcPts val="0"/>
              </a:spcBef>
              <a:spcAft>
                <a:spcPts val="0"/>
              </a:spcAft>
              <a:buSzPts val="4000"/>
              <a:buNone/>
              <a:defRPr sz="48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09" name="Shape 109"/>
        <p:cNvGrpSpPr/>
        <p:nvPr/>
      </p:nvGrpSpPr>
      <p:grpSpPr>
        <a:xfrm>
          <a:off x="0" y="0"/>
          <a:ext cx="0" cy="0"/>
          <a:chOff x="0" y="0"/>
          <a:chExt cx="0" cy="0"/>
        </a:xfrm>
      </p:grpSpPr>
      <p:sp>
        <p:nvSpPr>
          <p:cNvPr id="110" name="Google Shape;110;p10"/>
          <p:cNvSpPr/>
          <p:nvPr/>
        </p:nvSpPr>
        <p:spPr>
          <a:xfrm flipH="1" rot="10800000">
            <a:off x="6302051" y="8916"/>
            <a:ext cx="2841895" cy="2375935"/>
          </a:xfrm>
          <a:custGeom>
            <a:rect b="b" l="l" r="r" t="t"/>
            <a:pathLst>
              <a:path extrusionOk="0" h="42490" w="50823">
                <a:moveTo>
                  <a:pt x="44933" y="0"/>
                </a:moveTo>
                <a:cubicBezTo>
                  <a:pt x="43015" y="0"/>
                  <a:pt x="41094" y="349"/>
                  <a:pt x="39302" y="1030"/>
                </a:cubicBezTo>
                <a:cubicBezTo>
                  <a:pt x="35108" y="2641"/>
                  <a:pt x="31703" y="5985"/>
                  <a:pt x="29728" y="9967"/>
                </a:cubicBezTo>
                <a:cubicBezTo>
                  <a:pt x="27813" y="13827"/>
                  <a:pt x="27053" y="18569"/>
                  <a:pt x="23801" y="21395"/>
                </a:cubicBezTo>
                <a:cubicBezTo>
                  <a:pt x="20609" y="24222"/>
                  <a:pt x="15898" y="24405"/>
                  <a:pt x="12159" y="26472"/>
                </a:cubicBezTo>
                <a:cubicBezTo>
                  <a:pt x="8025" y="28751"/>
                  <a:pt x="5442" y="33037"/>
                  <a:pt x="3101" y="37140"/>
                </a:cubicBezTo>
                <a:lnTo>
                  <a:pt x="1" y="42490"/>
                </a:lnTo>
                <a:lnTo>
                  <a:pt x="50822" y="42490"/>
                </a:lnTo>
                <a:lnTo>
                  <a:pt x="50822" y="1182"/>
                </a:lnTo>
                <a:cubicBezTo>
                  <a:pt x="48967" y="387"/>
                  <a:pt x="46952" y="0"/>
                  <a:pt x="4493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0"/>
          <p:cNvGrpSpPr/>
          <p:nvPr/>
        </p:nvGrpSpPr>
        <p:grpSpPr>
          <a:xfrm rot="10800000">
            <a:off x="7145096" y="-598325"/>
            <a:ext cx="2475510" cy="2262186"/>
            <a:chOff x="7355300" y="3662050"/>
            <a:chExt cx="2475510" cy="2262186"/>
          </a:xfrm>
        </p:grpSpPr>
        <p:sp>
          <p:nvSpPr>
            <p:cNvPr id="112" name="Google Shape;112;p10"/>
            <p:cNvSpPr/>
            <p:nvPr/>
          </p:nvSpPr>
          <p:spPr>
            <a:xfrm>
              <a:off x="8284492" y="4386693"/>
              <a:ext cx="1546317" cy="1537543"/>
            </a:xfrm>
            <a:custGeom>
              <a:rect b="b" l="l" r="r" t="t"/>
              <a:pathLst>
                <a:path extrusionOk="0" h="30142" w="30314">
                  <a:moveTo>
                    <a:pt x="14935" y="9279"/>
                  </a:moveTo>
                  <a:cubicBezTo>
                    <a:pt x="15274" y="9279"/>
                    <a:pt x="15619" y="9308"/>
                    <a:pt x="15969" y="9368"/>
                  </a:cubicBezTo>
                  <a:cubicBezTo>
                    <a:pt x="18423" y="9817"/>
                    <a:pt x="20394" y="11787"/>
                    <a:pt x="20808" y="14207"/>
                  </a:cubicBezTo>
                  <a:cubicBezTo>
                    <a:pt x="21377" y="17933"/>
                    <a:pt x="18542" y="21139"/>
                    <a:pt x="14990" y="21139"/>
                  </a:cubicBezTo>
                  <a:cubicBezTo>
                    <a:pt x="14654" y="21139"/>
                    <a:pt x="14311" y="21110"/>
                    <a:pt x="13965" y="21051"/>
                  </a:cubicBezTo>
                  <a:cubicBezTo>
                    <a:pt x="11510" y="20636"/>
                    <a:pt x="9506" y="18666"/>
                    <a:pt x="9125" y="16211"/>
                  </a:cubicBezTo>
                  <a:cubicBezTo>
                    <a:pt x="8525" y="12486"/>
                    <a:pt x="11358" y="9279"/>
                    <a:pt x="14935" y="9279"/>
                  </a:cubicBezTo>
                  <a:close/>
                  <a:moveTo>
                    <a:pt x="14172" y="0"/>
                  </a:moveTo>
                  <a:cubicBezTo>
                    <a:pt x="13584" y="0"/>
                    <a:pt x="12997" y="346"/>
                    <a:pt x="12755" y="899"/>
                  </a:cubicBezTo>
                  <a:lnTo>
                    <a:pt x="11856" y="2904"/>
                  </a:lnTo>
                  <a:cubicBezTo>
                    <a:pt x="11752" y="2939"/>
                    <a:pt x="11718" y="2939"/>
                    <a:pt x="11649" y="2939"/>
                  </a:cubicBezTo>
                  <a:lnTo>
                    <a:pt x="9920" y="1694"/>
                  </a:lnTo>
                  <a:cubicBezTo>
                    <a:pt x="9616" y="1485"/>
                    <a:pt x="9291" y="1380"/>
                    <a:pt x="8974" y="1380"/>
                  </a:cubicBezTo>
                  <a:cubicBezTo>
                    <a:pt x="8714" y="1380"/>
                    <a:pt x="8460" y="1450"/>
                    <a:pt x="8227" y="1590"/>
                  </a:cubicBezTo>
                  <a:lnTo>
                    <a:pt x="7466" y="2040"/>
                  </a:lnTo>
                  <a:lnTo>
                    <a:pt x="6740" y="2455"/>
                  </a:lnTo>
                  <a:cubicBezTo>
                    <a:pt x="6222" y="2766"/>
                    <a:pt x="5911" y="3353"/>
                    <a:pt x="5980" y="3975"/>
                  </a:cubicBezTo>
                  <a:lnTo>
                    <a:pt x="6187" y="6049"/>
                  </a:lnTo>
                  <a:lnTo>
                    <a:pt x="5980" y="6257"/>
                  </a:lnTo>
                  <a:lnTo>
                    <a:pt x="3941" y="6049"/>
                  </a:lnTo>
                  <a:cubicBezTo>
                    <a:pt x="3906" y="6047"/>
                    <a:pt x="3871" y="6046"/>
                    <a:pt x="3837" y="6046"/>
                  </a:cubicBezTo>
                  <a:cubicBezTo>
                    <a:pt x="3254" y="6046"/>
                    <a:pt x="2713" y="6320"/>
                    <a:pt x="2420" y="6810"/>
                  </a:cubicBezTo>
                  <a:lnTo>
                    <a:pt x="2005" y="7570"/>
                  </a:lnTo>
                  <a:lnTo>
                    <a:pt x="1556" y="8296"/>
                  </a:lnTo>
                  <a:cubicBezTo>
                    <a:pt x="1245" y="8815"/>
                    <a:pt x="1314" y="9506"/>
                    <a:pt x="1659" y="9990"/>
                  </a:cubicBezTo>
                  <a:lnTo>
                    <a:pt x="2835" y="11580"/>
                  </a:lnTo>
                  <a:cubicBezTo>
                    <a:pt x="2765" y="11753"/>
                    <a:pt x="2731" y="11822"/>
                    <a:pt x="2696" y="12064"/>
                  </a:cubicBezTo>
                  <a:lnTo>
                    <a:pt x="933" y="12824"/>
                  </a:lnTo>
                  <a:cubicBezTo>
                    <a:pt x="346" y="13101"/>
                    <a:pt x="0" y="13654"/>
                    <a:pt x="0" y="14241"/>
                  </a:cubicBezTo>
                  <a:lnTo>
                    <a:pt x="0" y="15105"/>
                  </a:lnTo>
                  <a:lnTo>
                    <a:pt x="0" y="15970"/>
                  </a:lnTo>
                  <a:cubicBezTo>
                    <a:pt x="0" y="16592"/>
                    <a:pt x="346" y="17145"/>
                    <a:pt x="933" y="17421"/>
                  </a:cubicBezTo>
                  <a:lnTo>
                    <a:pt x="2662" y="18182"/>
                  </a:lnTo>
                  <a:cubicBezTo>
                    <a:pt x="2696" y="18389"/>
                    <a:pt x="2731" y="18527"/>
                    <a:pt x="2835" y="18735"/>
                  </a:cubicBezTo>
                  <a:lnTo>
                    <a:pt x="1728" y="20221"/>
                  </a:lnTo>
                  <a:cubicBezTo>
                    <a:pt x="1383" y="20739"/>
                    <a:pt x="1348" y="21396"/>
                    <a:pt x="1659" y="21915"/>
                  </a:cubicBezTo>
                  <a:lnTo>
                    <a:pt x="2074" y="22641"/>
                  </a:lnTo>
                  <a:lnTo>
                    <a:pt x="2523" y="23366"/>
                  </a:lnTo>
                  <a:cubicBezTo>
                    <a:pt x="2819" y="23859"/>
                    <a:pt x="3364" y="24164"/>
                    <a:pt x="3921" y="24164"/>
                  </a:cubicBezTo>
                  <a:cubicBezTo>
                    <a:pt x="3950" y="24164"/>
                    <a:pt x="3980" y="24163"/>
                    <a:pt x="4010" y="24161"/>
                  </a:cubicBezTo>
                  <a:lnTo>
                    <a:pt x="5842" y="23989"/>
                  </a:lnTo>
                  <a:cubicBezTo>
                    <a:pt x="6015" y="24161"/>
                    <a:pt x="6153" y="24334"/>
                    <a:pt x="6326" y="24438"/>
                  </a:cubicBezTo>
                  <a:lnTo>
                    <a:pt x="6153" y="26235"/>
                  </a:lnTo>
                  <a:cubicBezTo>
                    <a:pt x="6118" y="26823"/>
                    <a:pt x="6395" y="27445"/>
                    <a:pt x="6913" y="27722"/>
                  </a:cubicBezTo>
                  <a:lnTo>
                    <a:pt x="7674" y="28171"/>
                  </a:lnTo>
                  <a:lnTo>
                    <a:pt x="8400" y="28586"/>
                  </a:lnTo>
                  <a:cubicBezTo>
                    <a:pt x="8638" y="28729"/>
                    <a:pt x="8914" y="28799"/>
                    <a:pt x="9189" y="28799"/>
                  </a:cubicBezTo>
                  <a:cubicBezTo>
                    <a:pt x="9511" y="28799"/>
                    <a:pt x="9832" y="28703"/>
                    <a:pt x="10093" y="28517"/>
                  </a:cubicBezTo>
                  <a:lnTo>
                    <a:pt x="11545" y="27480"/>
                  </a:lnTo>
                  <a:cubicBezTo>
                    <a:pt x="11752" y="27514"/>
                    <a:pt x="11994" y="27618"/>
                    <a:pt x="12236" y="27652"/>
                  </a:cubicBezTo>
                  <a:lnTo>
                    <a:pt x="12962" y="29242"/>
                  </a:lnTo>
                  <a:cubicBezTo>
                    <a:pt x="13239" y="29796"/>
                    <a:pt x="13792" y="30141"/>
                    <a:pt x="14414" y="30141"/>
                  </a:cubicBezTo>
                  <a:lnTo>
                    <a:pt x="16142" y="30141"/>
                  </a:lnTo>
                  <a:cubicBezTo>
                    <a:pt x="16730" y="30141"/>
                    <a:pt x="17283" y="29796"/>
                    <a:pt x="17559" y="29242"/>
                  </a:cubicBezTo>
                  <a:lnTo>
                    <a:pt x="18320" y="27549"/>
                  </a:lnTo>
                  <a:cubicBezTo>
                    <a:pt x="18562" y="27514"/>
                    <a:pt x="18700" y="27445"/>
                    <a:pt x="18942" y="27376"/>
                  </a:cubicBezTo>
                  <a:lnTo>
                    <a:pt x="20394" y="28413"/>
                  </a:lnTo>
                  <a:cubicBezTo>
                    <a:pt x="20687" y="28608"/>
                    <a:pt x="21024" y="28715"/>
                    <a:pt x="21355" y="28715"/>
                  </a:cubicBezTo>
                  <a:cubicBezTo>
                    <a:pt x="21610" y="28715"/>
                    <a:pt x="21862" y="28652"/>
                    <a:pt x="22087" y="28517"/>
                  </a:cubicBezTo>
                  <a:lnTo>
                    <a:pt x="22813" y="28067"/>
                  </a:lnTo>
                  <a:lnTo>
                    <a:pt x="23574" y="27652"/>
                  </a:lnTo>
                  <a:cubicBezTo>
                    <a:pt x="24092" y="27341"/>
                    <a:pt x="24369" y="26754"/>
                    <a:pt x="24334" y="26132"/>
                  </a:cubicBezTo>
                  <a:lnTo>
                    <a:pt x="24161" y="24196"/>
                  </a:lnTo>
                  <a:lnTo>
                    <a:pt x="24507" y="23850"/>
                  </a:lnTo>
                  <a:lnTo>
                    <a:pt x="26408" y="24023"/>
                  </a:lnTo>
                  <a:cubicBezTo>
                    <a:pt x="26438" y="24025"/>
                    <a:pt x="26467" y="24026"/>
                    <a:pt x="26497" y="24026"/>
                  </a:cubicBezTo>
                  <a:cubicBezTo>
                    <a:pt x="27058" y="24026"/>
                    <a:pt x="27633" y="23720"/>
                    <a:pt x="27929" y="23228"/>
                  </a:cubicBezTo>
                  <a:lnTo>
                    <a:pt x="28344" y="22502"/>
                  </a:lnTo>
                  <a:lnTo>
                    <a:pt x="28793" y="21776"/>
                  </a:lnTo>
                  <a:cubicBezTo>
                    <a:pt x="29070" y="21258"/>
                    <a:pt x="29035" y="20567"/>
                    <a:pt x="28689" y="20083"/>
                  </a:cubicBezTo>
                  <a:lnTo>
                    <a:pt x="27480" y="18389"/>
                  </a:lnTo>
                  <a:cubicBezTo>
                    <a:pt x="27514" y="18285"/>
                    <a:pt x="27514" y="18182"/>
                    <a:pt x="27583" y="18043"/>
                  </a:cubicBezTo>
                  <a:lnTo>
                    <a:pt x="29381" y="17248"/>
                  </a:lnTo>
                  <a:cubicBezTo>
                    <a:pt x="29934" y="16972"/>
                    <a:pt x="30314" y="16419"/>
                    <a:pt x="30314" y="15797"/>
                  </a:cubicBezTo>
                  <a:lnTo>
                    <a:pt x="30314" y="14933"/>
                  </a:lnTo>
                  <a:lnTo>
                    <a:pt x="30314" y="14068"/>
                  </a:lnTo>
                  <a:cubicBezTo>
                    <a:pt x="30314" y="13481"/>
                    <a:pt x="29968" y="12928"/>
                    <a:pt x="29381" y="12651"/>
                  </a:cubicBezTo>
                  <a:lnTo>
                    <a:pt x="27307" y="11822"/>
                  </a:lnTo>
                  <a:cubicBezTo>
                    <a:pt x="27272" y="11753"/>
                    <a:pt x="27272" y="11718"/>
                    <a:pt x="27272" y="11614"/>
                  </a:cubicBezTo>
                  <a:lnTo>
                    <a:pt x="28516" y="9886"/>
                  </a:lnTo>
                  <a:cubicBezTo>
                    <a:pt x="28862" y="9368"/>
                    <a:pt x="28931" y="8711"/>
                    <a:pt x="28620" y="8192"/>
                  </a:cubicBezTo>
                  <a:lnTo>
                    <a:pt x="28171" y="7467"/>
                  </a:lnTo>
                  <a:lnTo>
                    <a:pt x="27756" y="6741"/>
                  </a:lnTo>
                  <a:cubicBezTo>
                    <a:pt x="27461" y="6248"/>
                    <a:pt x="26916" y="5943"/>
                    <a:pt x="26329" y="5943"/>
                  </a:cubicBezTo>
                  <a:cubicBezTo>
                    <a:pt x="26298" y="5943"/>
                    <a:pt x="26267" y="5944"/>
                    <a:pt x="26235" y="5946"/>
                  </a:cubicBezTo>
                  <a:lnTo>
                    <a:pt x="23988" y="6188"/>
                  </a:lnTo>
                  <a:lnTo>
                    <a:pt x="23885" y="6084"/>
                  </a:lnTo>
                  <a:lnTo>
                    <a:pt x="24127" y="3941"/>
                  </a:lnTo>
                  <a:cubicBezTo>
                    <a:pt x="24161" y="3319"/>
                    <a:pt x="23850" y="2731"/>
                    <a:pt x="23332" y="2420"/>
                  </a:cubicBezTo>
                  <a:lnTo>
                    <a:pt x="22606" y="1971"/>
                  </a:lnTo>
                  <a:lnTo>
                    <a:pt x="21880" y="1556"/>
                  </a:lnTo>
                  <a:cubicBezTo>
                    <a:pt x="21641" y="1413"/>
                    <a:pt x="21366" y="1343"/>
                    <a:pt x="21091" y="1343"/>
                  </a:cubicBezTo>
                  <a:cubicBezTo>
                    <a:pt x="20769" y="1343"/>
                    <a:pt x="20447" y="1439"/>
                    <a:pt x="20186" y="1625"/>
                  </a:cubicBezTo>
                  <a:lnTo>
                    <a:pt x="18354" y="2939"/>
                  </a:lnTo>
                  <a:cubicBezTo>
                    <a:pt x="18320" y="2939"/>
                    <a:pt x="18285" y="2904"/>
                    <a:pt x="18251" y="2904"/>
                  </a:cubicBezTo>
                  <a:lnTo>
                    <a:pt x="17317" y="899"/>
                  </a:lnTo>
                  <a:cubicBezTo>
                    <a:pt x="17075" y="346"/>
                    <a:pt x="16522" y="0"/>
                    <a:pt x="1590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0"/>
            <p:cNvSpPr/>
            <p:nvPr/>
          </p:nvSpPr>
          <p:spPr>
            <a:xfrm>
              <a:off x="8534848" y="4647658"/>
              <a:ext cx="1026219" cy="1027954"/>
            </a:xfrm>
            <a:custGeom>
              <a:rect b="b" l="l" r="r" t="t"/>
              <a:pathLst>
                <a:path extrusionOk="0" h="20152" w="20118">
                  <a:moveTo>
                    <a:pt x="10059" y="1141"/>
                  </a:moveTo>
                  <a:cubicBezTo>
                    <a:pt x="15036" y="1141"/>
                    <a:pt x="19046" y="5150"/>
                    <a:pt x="19046" y="10128"/>
                  </a:cubicBezTo>
                  <a:cubicBezTo>
                    <a:pt x="19046" y="15105"/>
                    <a:pt x="15036" y="19115"/>
                    <a:pt x="10059" y="19115"/>
                  </a:cubicBezTo>
                  <a:cubicBezTo>
                    <a:pt x="5082" y="19115"/>
                    <a:pt x="1072" y="15105"/>
                    <a:pt x="1072" y="10128"/>
                  </a:cubicBezTo>
                  <a:cubicBezTo>
                    <a:pt x="1072" y="5150"/>
                    <a:pt x="5082" y="1141"/>
                    <a:pt x="10059" y="1141"/>
                  </a:cubicBezTo>
                  <a:close/>
                  <a:moveTo>
                    <a:pt x="10059" y="0"/>
                  </a:moveTo>
                  <a:cubicBezTo>
                    <a:pt x="4494" y="0"/>
                    <a:pt x="0" y="4563"/>
                    <a:pt x="0" y="10093"/>
                  </a:cubicBezTo>
                  <a:cubicBezTo>
                    <a:pt x="0" y="15658"/>
                    <a:pt x="4528" y="20152"/>
                    <a:pt x="10059" y="20152"/>
                  </a:cubicBezTo>
                  <a:cubicBezTo>
                    <a:pt x="15624" y="20152"/>
                    <a:pt x="20117" y="15658"/>
                    <a:pt x="20117" y="10093"/>
                  </a:cubicBezTo>
                  <a:cubicBezTo>
                    <a:pt x="20117" y="4494"/>
                    <a:pt x="15589" y="0"/>
                    <a:pt x="1005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0"/>
            <p:cNvSpPr/>
            <p:nvPr/>
          </p:nvSpPr>
          <p:spPr>
            <a:xfrm>
              <a:off x="7355300" y="3662050"/>
              <a:ext cx="1179606" cy="1183126"/>
            </a:xfrm>
            <a:custGeom>
              <a:rect b="b" l="l" r="r" t="t"/>
              <a:pathLst>
                <a:path extrusionOk="0" h="23194" w="23125">
                  <a:moveTo>
                    <a:pt x="11528" y="7193"/>
                  </a:moveTo>
                  <a:cubicBezTo>
                    <a:pt x="11782" y="7193"/>
                    <a:pt x="12042" y="7215"/>
                    <a:pt x="12306" y="7259"/>
                  </a:cubicBezTo>
                  <a:cubicBezTo>
                    <a:pt x="14172" y="7535"/>
                    <a:pt x="15693" y="9056"/>
                    <a:pt x="15969" y="10923"/>
                  </a:cubicBezTo>
                  <a:cubicBezTo>
                    <a:pt x="16444" y="13707"/>
                    <a:pt x="14283" y="16173"/>
                    <a:pt x="11555" y="16173"/>
                  </a:cubicBezTo>
                  <a:cubicBezTo>
                    <a:pt x="11302" y="16173"/>
                    <a:pt x="11045" y="16151"/>
                    <a:pt x="10785" y="16108"/>
                  </a:cubicBezTo>
                  <a:cubicBezTo>
                    <a:pt x="8953" y="15796"/>
                    <a:pt x="7432" y="14276"/>
                    <a:pt x="7121" y="12444"/>
                  </a:cubicBezTo>
                  <a:cubicBezTo>
                    <a:pt x="6647" y="9631"/>
                    <a:pt x="8803" y="7193"/>
                    <a:pt x="11528" y="7193"/>
                  </a:cubicBezTo>
                  <a:close/>
                  <a:moveTo>
                    <a:pt x="10888" y="0"/>
                  </a:moveTo>
                  <a:cubicBezTo>
                    <a:pt x="10404" y="0"/>
                    <a:pt x="9990" y="242"/>
                    <a:pt x="9817" y="692"/>
                  </a:cubicBezTo>
                  <a:lnTo>
                    <a:pt x="9126" y="2178"/>
                  </a:lnTo>
                  <a:cubicBezTo>
                    <a:pt x="9056" y="2178"/>
                    <a:pt x="9022" y="2212"/>
                    <a:pt x="8953" y="2212"/>
                  </a:cubicBezTo>
                  <a:lnTo>
                    <a:pt x="7639" y="1383"/>
                  </a:lnTo>
                  <a:cubicBezTo>
                    <a:pt x="7430" y="1231"/>
                    <a:pt x="7179" y="1152"/>
                    <a:pt x="6933" y="1152"/>
                  </a:cubicBezTo>
                  <a:cubicBezTo>
                    <a:pt x="6731" y="1152"/>
                    <a:pt x="6532" y="1205"/>
                    <a:pt x="6360" y="1314"/>
                  </a:cubicBezTo>
                  <a:lnTo>
                    <a:pt x="5773" y="1659"/>
                  </a:lnTo>
                  <a:lnTo>
                    <a:pt x="5220" y="2005"/>
                  </a:lnTo>
                  <a:cubicBezTo>
                    <a:pt x="4840" y="2247"/>
                    <a:pt x="4563" y="2696"/>
                    <a:pt x="4632" y="3180"/>
                  </a:cubicBezTo>
                  <a:lnTo>
                    <a:pt x="4805" y="4770"/>
                  </a:lnTo>
                  <a:lnTo>
                    <a:pt x="4632" y="4943"/>
                  </a:lnTo>
                  <a:lnTo>
                    <a:pt x="3077" y="4770"/>
                  </a:lnTo>
                  <a:cubicBezTo>
                    <a:pt x="3042" y="4768"/>
                    <a:pt x="3008" y="4767"/>
                    <a:pt x="2974" y="4767"/>
                  </a:cubicBezTo>
                  <a:cubicBezTo>
                    <a:pt x="2530" y="4767"/>
                    <a:pt x="2126" y="4975"/>
                    <a:pt x="1901" y="5392"/>
                  </a:cubicBezTo>
                  <a:lnTo>
                    <a:pt x="1556" y="5945"/>
                  </a:lnTo>
                  <a:lnTo>
                    <a:pt x="1210" y="6498"/>
                  </a:lnTo>
                  <a:cubicBezTo>
                    <a:pt x="1003" y="6913"/>
                    <a:pt x="1003" y="7432"/>
                    <a:pt x="1245" y="7812"/>
                  </a:cubicBezTo>
                  <a:lnTo>
                    <a:pt x="2109" y="9022"/>
                  </a:lnTo>
                  <a:cubicBezTo>
                    <a:pt x="2074" y="9160"/>
                    <a:pt x="2074" y="9229"/>
                    <a:pt x="2040" y="9367"/>
                  </a:cubicBezTo>
                  <a:lnTo>
                    <a:pt x="692" y="9955"/>
                  </a:lnTo>
                  <a:cubicBezTo>
                    <a:pt x="242" y="10128"/>
                    <a:pt x="0" y="10577"/>
                    <a:pt x="0" y="11061"/>
                  </a:cubicBezTo>
                  <a:lnTo>
                    <a:pt x="0" y="11683"/>
                  </a:lnTo>
                  <a:lnTo>
                    <a:pt x="0" y="12340"/>
                  </a:lnTo>
                  <a:cubicBezTo>
                    <a:pt x="0" y="12824"/>
                    <a:pt x="242" y="13239"/>
                    <a:pt x="692" y="13411"/>
                  </a:cubicBezTo>
                  <a:lnTo>
                    <a:pt x="1971" y="14034"/>
                  </a:lnTo>
                  <a:cubicBezTo>
                    <a:pt x="2040" y="14206"/>
                    <a:pt x="2074" y="14276"/>
                    <a:pt x="2109" y="14448"/>
                  </a:cubicBezTo>
                  <a:lnTo>
                    <a:pt x="1279" y="15589"/>
                  </a:lnTo>
                  <a:cubicBezTo>
                    <a:pt x="1037" y="15969"/>
                    <a:pt x="1003" y="16488"/>
                    <a:pt x="1245" y="16868"/>
                  </a:cubicBezTo>
                  <a:lnTo>
                    <a:pt x="1590" y="17456"/>
                  </a:lnTo>
                  <a:lnTo>
                    <a:pt x="1901" y="18009"/>
                  </a:lnTo>
                  <a:cubicBezTo>
                    <a:pt x="2087" y="18349"/>
                    <a:pt x="2495" y="18607"/>
                    <a:pt x="2926" y="18607"/>
                  </a:cubicBezTo>
                  <a:cubicBezTo>
                    <a:pt x="2976" y="18607"/>
                    <a:pt x="3026" y="18603"/>
                    <a:pt x="3077" y="18596"/>
                  </a:cubicBezTo>
                  <a:lnTo>
                    <a:pt x="4459" y="18493"/>
                  </a:lnTo>
                  <a:lnTo>
                    <a:pt x="4805" y="18838"/>
                  </a:lnTo>
                  <a:lnTo>
                    <a:pt x="4667" y="20152"/>
                  </a:lnTo>
                  <a:cubicBezTo>
                    <a:pt x="4632" y="20636"/>
                    <a:pt x="4840" y="21085"/>
                    <a:pt x="5254" y="21327"/>
                  </a:cubicBezTo>
                  <a:lnTo>
                    <a:pt x="5842" y="21673"/>
                  </a:lnTo>
                  <a:lnTo>
                    <a:pt x="6395" y="22018"/>
                  </a:lnTo>
                  <a:cubicBezTo>
                    <a:pt x="6578" y="22118"/>
                    <a:pt x="6792" y="22170"/>
                    <a:pt x="7008" y="22170"/>
                  </a:cubicBezTo>
                  <a:cubicBezTo>
                    <a:pt x="7242" y="22170"/>
                    <a:pt x="7476" y="22109"/>
                    <a:pt x="7674" y="21984"/>
                  </a:cubicBezTo>
                  <a:lnTo>
                    <a:pt x="8814" y="21154"/>
                  </a:lnTo>
                  <a:lnTo>
                    <a:pt x="9333" y="21292"/>
                  </a:lnTo>
                  <a:lnTo>
                    <a:pt x="9886" y="22502"/>
                  </a:lnTo>
                  <a:cubicBezTo>
                    <a:pt x="10059" y="22917"/>
                    <a:pt x="10508" y="23193"/>
                    <a:pt x="10958" y="23193"/>
                  </a:cubicBezTo>
                  <a:lnTo>
                    <a:pt x="12271" y="23193"/>
                  </a:lnTo>
                  <a:cubicBezTo>
                    <a:pt x="12755" y="23193"/>
                    <a:pt x="13170" y="22917"/>
                    <a:pt x="13343" y="22502"/>
                  </a:cubicBezTo>
                  <a:lnTo>
                    <a:pt x="13896" y="21189"/>
                  </a:lnTo>
                  <a:cubicBezTo>
                    <a:pt x="14068" y="21154"/>
                    <a:pt x="14207" y="21119"/>
                    <a:pt x="14379" y="21085"/>
                  </a:cubicBezTo>
                  <a:lnTo>
                    <a:pt x="15520" y="21880"/>
                  </a:lnTo>
                  <a:cubicBezTo>
                    <a:pt x="15729" y="22032"/>
                    <a:pt x="15980" y="22111"/>
                    <a:pt x="16227" y="22111"/>
                  </a:cubicBezTo>
                  <a:cubicBezTo>
                    <a:pt x="16429" y="22111"/>
                    <a:pt x="16628" y="22058"/>
                    <a:pt x="16799" y="21949"/>
                  </a:cubicBezTo>
                  <a:lnTo>
                    <a:pt x="17352" y="21603"/>
                  </a:lnTo>
                  <a:lnTo>
                    <a:pt x="17905" y="21258"/>
                  </a:lnTo>
                  <a:cubicBezTo>
                    <a:pt x="18320" y="21016"/>
                    <a:pt x="18562" y="20566"/>
                    <a:pt x="18527" y="20083"/>
                  </a:cubicBezTo>
                  <a:lnTo>
                    <a:pt x="18389" y="18596"/>
                  </a:lnTo>
                  <a:lnTo>
                    <a:pt x="18666" y="18354"/>
                  </a:lnTo>
                  <a:lnTo>
                    <a:pt x="20083" y="18493"/>
                  </a:lnTo>
                  <a:cubicBezTo>
                    <a:pt x="20117" y="18495"/>
                    <a:pt x="20152" y="18496"/>
                    <a:pt x="20185" y="18496"/>
                  </a:cubicBezTo>
                  <a:cubicBezTo>
                    <a:pt x="20625" y="18496"/>
                    <a:pt x="21001" y="18288"/>
                    <a:pt x="21258" y="17870"/>
                  </a:cubicBezTo>
                  <a:lnTo>
                    <a:pt x="21604" y="17317"/>
                  </a:lnTo>
                  <a:lnTo>
                    <a:pt x="21915" y="16764"/>
                  </a:lnTo>
                  <a:cubicBezTo>
                    <a:pt x="22122" y="16350"/>
                    <a:pt x="22122" y="15831"/>
                    <a:pt x="21846" y="15451"/>
                  </a:cubicBezTo>
                  <a:lnTo>
                    <a:pt x="20947" y="14206"/>
                  </a:lnTo>
                  <a:cubicBezTo>
                    <a:pt x="20981" y="14068"/>
                    <a:pt x="20981" y="14034"/>
                    <a:pt x="21051" y="13930"/>
                  </a:cubicBezTo>
                  <a:lnTo>
                    <a:pt x="22433" y="13308"/>
                  </a:lnTo>
                  <a:cubicBezTo>
                    <a:pt x="22848" y="13135"/>
                    <a:pt x="23124" y="12686"/>
                    <a:pt x="23124" y="12202"/>
                  </a:cubicBezTo>
                  <a:lnTo>
                    <a:pt x="23124" y="11580"/>
                  </a:lnTo>
                  <a:lnTo>
                    <a:pt x="23124" y="10888"/>
                  </a:lnTo>
                  <a:cubicBezTo>
                    <a:pt x="23124" y="10404"/>
                    <a:pt x="22848" y="9955"/>
                    <a:pt x="22433" y="9782"/>
                  </a:cubicBezTo>
                  <a:lnTo>
                    <a:pt x="20912" y="9091"/>
                  </a:lnTo>
                  <a:cubicBezTo>
                    <a:pt x="20912" y="9022"/>
                    <a:pt x="20878" y="9022"/>
                    <a:pt x="20878" y="8918"/>
                  </a:cubicBezTo>
                  <a:lnTo>
                    <a:pt x="21811" y="7639"/>
                  </a:lnTo>
                  <a:cubicBezTo>
                    <a:pt x="22088" y="7259"/>
                    <a:pt x="22122" y="6740"/>
                    <a:pt x="21846" y="6326"/>
                  </a:cubicBezTo>
                  <a:lnTo>
                    <a:pt x="21500" y="5773"/>
                  </a:lnTo>
                  <a:lnTo>
                    <a:pt x="21154" y="5220"/>
                  </a:lnTo>
                  <a:cubicBezTo>
                    <a:pt x="20960" y="4831"/>
                    <a:pt x="20523" y="4594"/>
                    <a:pt x="20099" y="4594"/>
                  </a:cubicBezTo>
                  <a:cubicBezTo>
                    <a:pt x="20071" y="4594"/>
                    <a:pt x="20042" y="4595"/>
                    <a:pt x="20014" y="4597"/>
                  </a:cubicBezTo>
                  <a:lnTo>
                    <a:pt x="18320" y="4770"/>
                  </a:lnTo>
                  <a:lnTo>
                    <a:pt x="18216" y="4701"/>
                  </a:lnTo>
                  <a:lnTo>
                    <a:pt x="18389" y="3042"/>
                  </a:lnTo>
                  <a:cubicBezTo>
                    <a:pt x="18458" y="2593"/>
                    <a:pt x="18216" y="2143"/>
                    <a:pt x="17801" y="1867"/>
                  </a:cubicBezTo>
                  <a:lnTo>
                    <a:pt x="17248" y="1556"/>
                  </a:lnTo>
                  <a:lnTo>
                    <a:pt x="16661" y="1210"/>
                  </a:lnTo>
                  <a:cubicBezTo>
                    <a:pt x="16477" y="1093"/>
                    <a:pt x="16261" y="1033"/>
                    <a:pt x="16044" y="1033"/>
                  </a:cubicBezTo>
                  <a:cubicBezTo>
                    <a:pt x="15812" y="1033"/>
                    <a:pt x="15578" y="1102"/>
                    <a:pt x="15382" y="1245"/>
                  </a:cubicBezTo>
                  <a:lnTo>
                    <a:pt x="13999" y="2212"/>
                  </a:lnTo>
                  <a:cubicBezTo>
                    <a:pt x="13965" y="2212"/>
                    <a:pt x="13965" y="2212"/>
                    <a:pt x="13896" y="2178"/>
                  </a:cubicBezTo>
                  <a:lnTo>
                    <a:pt x="13204" y="692"/>
                  </a:lnTo>
                  <a:cubicBezTo>
                    <a:pt x="13031" y="242"/>
                    <a:pt x="12617" y="0"/>
                    <a:pt x="1213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0"/>
            <p:cNvSpPr/>
            <p:nvPr/>
          </p:nvSpPr>
          <p:spPr>
            <a:xfrm>
              <a:off x="7552758" y="3868333"/>
              <a:ext cx="781167" cy="781116"/>
            </a:xfrm>
            <a:custGeom>
              <a:rect b="b" l="l" r="r" t="t"/>
              <a:pathLst>
                <a:path extrusionOk="0" h="15313" w="15314">
                  <a:moveTo>
                    <a:pt x="7674" y="830"/>
                  </a:moveTo>
                  <a:cubicBezTo>
                    <a:pt x="11407" y="830"/>
                    <a:pt x="14483" y="3872"/>
                    <a:pt x="14483" y="7639"/>
                  </a:cubicBezTo>
                  <a:cubicBezTo>
                    <a:pt x="14483" y="11407"/>
                    <a:pt x="11407" y="14483"/>
                    <a:pt x="7674" y="14483"/>
                  </a:cubicBezTo>
                  <a:cubicBezTo>
                    <a:pt x="3907" y="14483"/>
                    <a:pt x="830" y="11407"/>
                    <a:pt x="830" y="7639"/>
                  </a:cubicBezTo>
                  <a:cubicBezTo>
                    <a:pt x="830" y="3872"/>
                    <a:pt x="3907" y="830"/>
                    <a:pt x="7674" y="830"/>
                  </a:cubicBezTo>
                  <a:close/>
                  <a:moveTo>
                    <a:pt x="7674" y="0"/>
                  </a:moveTo>
                  <a:cubicBezTo>
                    <a:pt x="3423" y="0"/>
                    <a:pt x="1" y="3422"/>
                    <a:pt x="1" y="7639"/>
                  </a:cubicBezTo>
                  <a:cubicBezTo>
                    <a:pt x="1" y="11891"/>
                    <a:pt x="3423" y="15313"/>
                    <a:pt x="7674" y="15313"/>
                  </a:cubicBezTo>
                  <a:cubicBezTo>
                    <a:pt x="11891" y="15313"/>
                    <a:pt x="15313" y="11856"/>
                    <a:pt x="15313" y="7639"/>
                  </a:cubicBezTo>
                  <a:cubicBezTo>
                    <a:pt x="15313" y="3422"/>
                    <a:pt x="11891" y="0"/>
                    <a:pt x="767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6" name="Google Shape;116;p10"/>
          <p:cNvSpPr/>
          <p:nvPr/>
        </p:nvSpPr>
        <p:spPr>
          <a:xfrm flipH="1">
            <a:off x="29" y="3051025"/>
            <a:ext cx="2233396" cy="2092505"/>
          </a:xfrm>
          <a:custGeom>
            <a:rect b="b" l="l" r="r" t="t"/>
            <a:pathLst>
              <a:path extrusionOk="0" h="26542" w="28330">
                <a:moveTo>
                  <a:pt x="27010" y="0"/>
                </a:moveTo>
                <a:cubicBezTo>
                  <a:pt x="25536" y="0"/>
                  <a:pt x="24091" y="487"/>
                  <a:pt x="23132" y="1587"/>
                </a:cubicBezTo>
                <a:cubicBezTo>
                  <a:pt x="21612" y="3289"/>
                  <a:pt x="21703" y="5903"/>
                  <a:pt x="20639" y="7879"/>
                </a:cubicBezTo>
                <a:cubicBezTo>
                  <a:pt x="19180" y="10493"/>
                  <a:pt x="16019" y="11648"/>
                  <a:pt x="13131" y="12408"/>
                </a:cubicBezTo>
                <a:cubicBezTo>
                  <a:pt x="10244" y="13198"/>
                  <a:pt x="7113" y="13958"/>
                  <a:pt x="5198" y="16329"/>
                </a:cubicBezTo>
                <a:cubicBezTo>
                  <a:pt x="3557" y="18335"/>
                  <a:pt x="3222" y="21131"/>
                  <a:pt x="2128" y="23502"/>
                </a:cubicBezTo>
                <a:cubicBezTo>
                  <a:pt x="1581" y="24627"/>
                  <a:pt x="882" y="25660"/>
                  <a:pt x="1" y="26542"/>
                </a:cubicBezTo>
                <a:lnTo>
                  <a:pt x="28329" y="26542"/>
                </a:lnTo>
                <a:lnTo>
                  <a:pt x="28329" y="128"/>
                </a:lnTo>
                <a:cubicBezTo>
                  <a:pt x="27895" y="44"/>
                  <a:pt x="27451" y="0"/>
                  <a:pt x="2701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7" name="Google Shape;117;p10"/>
          <p:cNvGrpSpPr/>
          <p:nvPr/>
        </p:nvGrpSpPr>
        <p:grpSpPr>
          <a:xfrm>
            <a:off x="-300983" y="4002750"/>
            <a:ext cx="1546317" cy="1537543"/>
            <a:chOff x="-300983" y="4002750"/>
            <a:chExt cx="1546317" cy="1537543"/>
          </a:xfrm>
        </p:grpSpPr>
        <p:sp>
          <p:nvSpPr>
            <p:cNvPr id="118" name="Google Shape;118;p10"/>
            <p:cNvSpPr/>
            <p:nvPr/>
          </p:nvSpPr>
          <p:spPr>
            <a:xfrm flipH="1" rot="10800000">
              <a:off x="-300983" y="4002750"/>
              <a:ext cx="1546317" cy="1537543"/>
            </a:xfrm>
            <a:custGeom>
              <a:rect b="b" l="l" r="r" t="t"/>
              <a:pathLst>
                <a:path extrusionOk="0" h="30142" w="30314">
                  <a:moveTo>
                    <a:pt x="14935" y="9279"/>
                  </a:moveTo>
                  <a:cubicBezTo>
                    <a:pt x="15274" y="9279"/>
                    <a:pt x="15619" y="9308"/>
                    <a:pt x="15969" y="9368"/>
                  </a:cubicBezTo>
                  <a:cubicBezTo>
                    <a:pt x="18423" y="9817"/>
                    <a:pt x="20394" y="11787"/>
                    <a:pt x="20808" y="14207"/>
                  </a:cubicBezTo>
                  <a:cubicBezTo>
                    <a:pt x="21377" y="17933"/>
                    <a:pt x="18542" y="21139"/>
                    <a:pt x="14990" y="21139"/>
                  </a:cubicBezTo>
                  <a:cubicBezTo>
                    <a:pt x="14654" y="21139"/>
                    <a:pt x="14311" y="21110"/>
                    <a:pt x="13965" y="21051"/>
                  </a:cubicBezTo>
                  <a:cubicBezTo>
                    <a:pt x="11510" y="20636"/>
                    <a:pt x="9506" y="18666"/>
                    <a:pt x="9125" y="16211"/>
                  </a:cubicBezTo>
                  <a:cubicBezTo>
                    <a:pt x="8525" y="12486"/>
                    <a:pt x="11358" y="9279"/>
                    <a:pt x="14935" y="9279"/>
                  </a:cubicBezTo>
                  <a:close/>
                  <a:moveTo>
                    <a:pt x="14172" y="0"/>
                  </a:moveTo>
                  <a:cubicBezTo>
                    <a:pt x="13584" y="0"/>
                    <a:pt x="12997" y="346"/>
                    <a:pt x="12755" y="899"/>
                  </a:cubicBezTo>
                  <a:lnTo>
                    <a:pt x="11856" y="2904"/>
                  </a:lnTo>
                  <a:cubicBezTo>
                    <a:pt x="11752" y="2939"/>
                    <a:pt x="11718" y="2939"/>
                    <a:pt x="11649" y="2939"/>
                  </a:cubicBezTo>
                  <a:lnTo>
                    <a:pt x="9920" y="1694"/>
                  </a:lnTo>
                  <a:cubicBezTo>
                    <a:pt x="9616" y="1485"/>
                    <a:pt x="9291" y="1380"/>
                    <a:pt x="8974" y="1380"/>
                  </a:cubicBezTo>
                  <a:cubicBezTo>
                    <a:pt x="8714" y="1380"/>
                    <a:pt x="8460" y="1450"/>
                    <a:pt x="8227" y="1590"/>
                  </a:cubicBezTo>
                  <a:lnTo>
                    <a:pt x="7466" y="2040"/>
                  </a:lnTo>
                  <a:lnTo>
                    <a:pt x="6740" y="2455"/>
                  </a:lnTo>
                  <a:cubicBezTo>
                    <a:pt x="6222" y="2766"/>
                    <a:pt x="5911" y="3353"/>
                    <a:pt x="5980" y="3975"/>
                  </a:cubicBezTo>
                  <a:lnTo>
                    <a:pt x="6187" y="6049"/>
                  </a:lnTo>
                  <a:lnTo>
                    <a:pt x="5980" y="6257"/>
                  </a:lnTo>
                  <a:lnTo>
                    <a:pt x="3941" y="6049"/>
                  </a:lnTo>
                  <a:cubicBezTo>
                    <a:pt x="3906" y="6047"/>
                    <a:pt x="3871" y="6046"/>
                    <a:pt x="3837" y="6046"/>
                  </a:cubicBezTo>
                  <a:cubicBezTo>
                    <a:pt x="3254" y="6046"/>
                    <a:pt x="2713" y="6320"/>
                    <a:pt x="2420" y="6810"/>
                  </a:cubicBezTo>
                  <a:lnTo>
                    <a:pt x="2005" y="7570"/>
                  </a:lnTo>
                  <a:lnTo>
                    <a:pt x="1556" y="8296"/>
                  </a:lnTo>
                  <a:cubicBezTo>
                    <a:pt x="1245" y="8815"/>
                    <a:pt x="1314" y="9506"/>
                    <a:pt x="1659" y="9990"/>
                  </a:cubicBezTo>
                  <a:lnTo>
                    <a:pt x="2835" y="11580"/>
                  </a:lnTo>
                  <a:cubicBezTo>
                    <a:pt x="2765" y="11753"/>
                    <a:pt x="2731" y="11822"/>
                    <a:pt x="2696" y="12064"/>
                  </a:cubicBezTo>
                  <a:lnTo>
                    <a:pt x="933" y="12824"/>
                  </a:lnTo>
                  <a:cubicBezTo>
                    <a:pt x="346" y="13101"/>
                    <a:pt x="0" y="13654"/>
                    <a:pt x="0" y="14241"/>
                  </a:cubicBezTo>
                  <a:lnTo>
                    <a:pt x="0" y="15105"/>
                  </a:lnTo>
                  <a:lnTo>
                    <a:pt x="0" y="15970"/>
                  </a:lnTo>
                  <a:cubicBezTo>
                    <a:pt x="0" y="16592"/>
                    <a:pt x="346" y="17145"/>
                    <a:pt x="933" y="17421"/>
                  </a:cubicBezTo>
                  <a:lnTo>
                    <a:pt x="2662" y="18182"/>
                  </a:lnTo>
                  <a:cubicBezTo>
                    <a:pt x="2696" y="18389"/>
                    <a:pt x="2731" y="18527"/>
                    <a:pt x="2835" y="18735"/>
                  </a:cubicBezTo>
                  <a:lnTo>
                    <a:pt x="1728" y="20221"/>
                  </a:lnTo>
                  <a:cubicBezTo>
                    <a:pt x="1383" y="20739"/>
                    <a:pt x="1348" y="21396"/>
                    <a:pt x="1659" y="21915"/>
                  </a:cubicBezTo>
                  <a:lnTo>
                    <a:pt x="2074" y="22641"/>
                  </a:lnTo>
                  <a:lnTo>
                    <a:pt x="2523" y="23366"/>
                  </a:lnTo>
                  <a:cubicBezTo>
                    <a:pt x="2819" y="23859"/>
                    <a:pt x="3364" y="24164"/>
                    <a:pt x="3921" y="24164"/>
                  </a:cubicBezTo>
                  <a:cubicBezTo>
                    <a:pt x="3950" y="24164"/>
                    <a:pt x="3980" y="24163"/>
                    <a:pt x="4010" y="24161"/>
                  </a:cubicBezTo>
                  <a:lnTo>
                    <a:pt x="5842" y="23989"/>
                  </a:lnTo>
                  <a:cubicBezTo>
                    <a:pt x="6015" y="24161"/>
                    <a:pt x="6153" y="24334"/>
                    <a:pt x="6326" y="24438"/>
                  </a:cubicBezTo>
                  <a:lnTo>
                    <a:pt x="6153" y="26235"/>
                  </a:lnTo>
                  <a:cubicBezTo>
                    <a:pt x="6118" y="26823"/>
                    <a:pt x="6395" y="27445"/>
                    <a:pt x="6913" y="27722"/>
                  </a:cubicBezTo>
                  <a:lnTo>
                    <a:pt x="7674" y="28171"/>
                  </a:lnTo>
                  <a:lnTo>
                    <a:pt x="8400" y="28586"/>
                  </a:lnTo>
                  <a:cubicBezTo>
                    <a:pt x="8638" y="28729"/>
                    <a:pt x="8914" y="28799"/>
                    <a:pt x="9189" y="28799"/>
                  </a:cubicBezTo>
                  <a:cubicBezTo>
                    <a:pt x="9511" y="28799"/>
                    <a:pt x="9832" y="28703"/>
                    <a:pt x="10093" y="28517"/>
                  </a:cubicBezTo>
                  <a:lnTo>
                    <a:pt x="11545" y="27480"/>
                  </a:lnTo>
                  <a:cubicBezTo>
                    <a:pt x="11752" y="27514"/>
                    <a:pt x="11994" y="27618"/>
                    <a:pt x="12236" y="27652"/>
                  </a:cubicBezTo>
                  <a:lnTo>
                    <a:pt x="12962" y="29242"/>
                  </a:lnTo>
                  <a:cubicBezTo>
                    <a:pt x="13239" y="29796"/>
                    <a:pt x="13792" y="30141"/>
                    <a:pt x="14414" y="30141"/>
                  </a:cubicBezTo>
                  <a:lnTo>
                    <a:pt x="16142" y="30141"/>
                  </a:lnTo>
                  <a:cubicBezTo>
                    <a:pt x="16730" y="30141"/>
                    <a:pt x="17283" y="29796"/>
                    <a:pt x="17559" y="29242"/>
                  </a:cubicBezTo>
                  <a:lnTo>
                    <a:pt x="18320" y="27549"/>
                  </a:lnTo>
                  <a:cubicBezTo>
                    <a:pt x="18562" y="27514"/>
                    <a:pt x="18700" y="27445"/>
                    <a:pt x="18942" y="27376"/>
                  </a:cubicBezTo>
                  <a:lnTo>
                    <a:pt x="20394" y="28413"/>
                  </a:lnTo>
                  <a:cubicBezTo>
                    <a:pt x="20687" y="28608"/>
                    <a:pt x="21024" y="28715"/>
                    <a:pt x="21355" y="28715"/>
                  </a:cubicBezTo>
                  <a:cubicBezTo>
                    <a:pt x="21610" y="28715"/>
                    <a:pt x="21862" y="28652"/>
                    <a:pt x="22087" y="28517"/>
                  </a:cubicBezTo>
                  <a:lnTo>
                    <a:pt x="22813" y="28067"/>
                  </a:lnTo>
                  <a:lnTo>
                    <a:pt x="23574" y="27652"/>
                  </a:lnTo>
                  <a:cubicBezTo>
                    <a:pt x="24092" y="27341"/>
                    <a:pt x="24369" y="26754"/>
                    <a:pt x="24334" y="26132"/>
                  </a:cubicBezTo>
                  <a:lnTo>
                    <a:pt x="24161" y="24196"/>
                  </a:lnTo>
                  <a:lnTo>
                    <a:pt x="24507" y="23850"/>
                  </a:lnTo>
                  <a:lnTo>
                    <a:pt x="26408" y="24023"/>
                  </a:lnTo>
                  <a:cubicBezTo>
                    <a:pt x="26438" y="24025"/>
                    <a:pt x="26467" y="24026"/>
                    <a:pt x="26497" y="24026"/>
                  </a:cubicBezTo>
                  <a:cubicBezTo>
                    <a:pt x="27058" y="24026"/>
                    <a:pt x="27633" y="23720"/>
                    <a:pt x="27929" y="23228"/>
                  </a:cubicBezTo>
                  <a:lnTo>
                    <a:pt x="28344" y="22502"/>
                  </a:lnTo>
                  <a:lnTo>
                    <a:pt x="28793" y="21776"/>
                  </a:lnTo>
                  <a:cubicBezTo>
                    <a:pt x="29070" y="21258"/>
                    <a:pt x="29035" y="20567"/>
                    <a:pt x="28689" y="20083"/>
                  </a:cubicBezTo>
                  <a:lnTo>
                    <a:pt x="27480" y="18389"/>
                  </a:lnTo>
                  <a:cubicBezTo>
                    <a:pt x="27514" y="18285"/>
                    <a:pt x="27514" y="18182"/>
                    <a:pt x="27583" y="18043"/>
                  </a:cubicBezTo>
                  <a:lnTo>
                    <a:pt x="29381" y="17248"/>
                  </a:lnTo>
                  <a:cubicBezTo>
                    <a:pt x="29934" y="16972"/>
                    <a:pt x="30314" y="16419"/>
                    <a:pt x="30314" y="15797"/>
                  </a:cubicBezTo>
                  <a:lnTo>
                    <a:pt x="30314" y="14933"/>
                  </a:lnTo>
                  <a:lnTo>
                    <a:pt x="30314" y="14068"/>
                  </a:lnTo>
                  <a:cubicBezTo>
                    <a:pt x="30314" y="13481"/>
                    <a:pt x="29968" y="12928"/>
                    <a:pt x="29381" y="12651"/>
                  </a:cubicBezTo>
                  <a:lnTo>
                    <a:pt x="27307" y="11822"/>
                  </a:lnTo>
                  <a:cubicBezTo>
                    <a:pt x="27272" y="11753"/>
                    <a:pt x="27272" y="11718"/>
                    <a:pt x="27272" y="11614"/>
                  </a:cubicBezTo>
                  <a:lnTo>
                    <a:pt x="28516" y="9886"/>
                  </a:lnTo>
                  <a:cubicBezTo>
                    <a:pt x="28862" y="9368"/>
                    <a:pt x="28931" y="8711"/>
                    <a:pt x="28620" y="8192"/>
                  </a:cubicBezTo>
                  <a:lnTo>
                    <a:pt x="28171" y="7467"/>
                  </a:lnTo>
                  <a:lnTo>
                    <a:pt x="27756" y="6741"/>
                  </a:lnTo>
                  <a:cubicBezTo>
                    <a:pt x="27461" y="6248"/>
                    <a:pt x="26916" y="5943"/>
                    <a:pt x="26329" y="5943"/>
                  </a:cubicBezTo>
                  <a:cubicBezTo>
                    <a:pt x="26298" y="5943"/>
                    <a:pt x="26267" y="5944"/>
                    <a:pt x="26235" y="5946"/>
                  </a:cubicBezTo>
                  <a:lnTo>
                    <a:pt x="23988" y="6188"/>
                  </a:lnTo>
                  <a:lnTo>
                    <a:pt x="23885" y="6084"/>
                  </a:lnTo>
                  <a:lnTo>
                    <a:pt x="24127" y="3941"/>
                  </a:lnTo>
                  <a:cubicBezTo>
                    <a:pt x="24161" y="3319"/>
                    <a:pt x="23850" y="2731"/>
                    <a:pt x="23332" y="2420"/>
                  </a:cubicBezTo>
                  <a:lnTo>
                    <a:pt x="22606" y="1971"/>
                  </a:lnTo>
                  <a:lnTo>
                    <a:pt x="21880" y="1556"/>
                  </a:lnTo>
                  <a:cubicBezTo>
                    <a:pt x="21641" y="1413"/>
                    <a:pt x="21366" y="1343"/>
                    <a:pt x="21091" y="1343"/>
                  </a:cubicBezTo>
                  <a:cubicBezTo>
                    <a:pt x="20769" y="1343"/>
                    <a:pt x="20447" y="1439"/>
                    <a:pt x="20186" y="1625"/>
                  </a:cubicBezTo>
                  <a:lnTo>
                    <a:pt x="18354" y="2939"/>
                  </a:lnTo>
                  <a:cubicBezTo>
                    <a:pt x="18320" y="2939"/>
                    <a:pt x="18285" y="2904"/>
                    <a:pt x="18251" y="2904"/>
                  </a:cubicBezTo>
                  <a:lnTo>
                    <a:pt x="17317" y="899"/>
                  </a:lnTo>
                  <a:cubicBezTo>
                    <a:pt x="17075" y="346"/>
                    <a:pt x="16522" y="0"/>
                    <a:pt x="1590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0"/>
            <p:cNvSpPr/>
            <p:nvPr/>
          </p:nvSpPr>
          <p:spPr>
            <a:xfrm flipH="1" rot="10800000">
              <a:off x="-50627" y="4251375"/>
              <a:ext cx="1026219" cy="1027954"/>
            </a:xfrm>
            <a:custGeom>
              <a:rect b="b" l="l" r="r" t="t"/>
              <a:pathLst>
                <a:path extrusionOk="0" h="20152" w="20118">
                  <a:moveTo>
                    <a:pt x="10059" y="1141"/>
                  </a:moveTo>
                  <a:cubicBezTo>
                    <a:pt x="15036" y="1141"/>
                    <a:pt x="19046" y="5150"/>
                    <a:pt x="19046" y="10128"/>
                  </a:cubicBezTo>
                  <a:cubicBezTo>
                    <a:pt x="19046" y="15105"/>
                    <a:pt x="15036" y="19115"/>
                    <a:pt x="10059" y="19115"/>
                  </a:cubicBezTo>
                  <a:cubicBezTo>
                    <a:pt x="5082" y="19115"/>
                    <a:pt x="1072" y="15105"/>
                    <a:pt x="1072" y="10128"/>
                  </a:cubicBezTo>
                  <a:cubicBezTo>
                    <a:pt x="1072" y="5150"/>
                    <a:pt x="5082" y="1141"/>
                    <a:pt x="10059" y="1141"/>
                  </a:cubicBezTo>
                  <a:close/>
                  <a:moveTo>
                    <a:pt x="10059" y="0"/>
                  </a:moveTo>
                  <a:cubicBezTo>
                    <a:pt x="4494" y="0"/>
                    <a:pt x="0" y="4563"/>
                    <a:pt x="0" y="10093"/>
                  </a:cubicBezTo>
                  <a:cubicBezTo>
                    <a:pt x="0" y="15658"/>
                    <a:pt x="4528" y="20152"/>
                    <a:pt x="10059" y="20152"/>
                  </a:cubicBezTo>
                  <a:cubicBezTo>
                    <a:pt x="15624" y="20152"/>
                    <a:pt x="20117" y="15658"/>
                    <a:pt x="20117" y="10093"/>
                  </a:cubicBezTo>
                  <a:cubicBezTo>
                    <a:pt x="20117" y="4494"/>
                    <a:pt x="15589" y="0"/>
                    <a:pt x="1005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0" name="Google Shape;120;p10"/>
          <p:cNvSpPr txBox="1"/>
          <p:nvPr>
            <p:ph type="title"/>
          </p:nvPr>
        </p:nvSpPr>
        <p:spPr>
          <a:xfrm>
            <a:off x="720000" y="1390125"/>
            <a:ext cx="2887200" cy="2378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000"/>
              <a:buNone/>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slideLayout" Target="../slideLayouts/slideLayout33.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35" Type="http://schemas.openxmlformats.org/officeDocument/2006/relationships/theme" Target="../theme/theme2.xml"/><Relationship Id="rId12" Type="http://schemas.openxmlformats.org/officeDocument/2006/relationships/slideLayout" Target="../slideLayouts/slideLayout12.xml"/><Relationship Id="rId34" Type="http://schemas.openxmlformats.org/officeDocument/2006/relationships/slideLayout" Target="../slideLayouts/slideLayout34.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2"/>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20000" y="540000"/>
            <a:ext cx="7704000" cy="6768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accent6"/>
              </a:buClr>
              <a:buSzPts val="4000"/>
              <a:buFont typeface="Francois One"/>
              <a:buNone/>
              <a:defRPr sz="4000">
                <a:solidFill>
                  <a:schemeClr val="accent6"/>
                </a:solidFill>
                <a:latin typeface="Francois One"/>
                <a:ea typeface="Francois One"/>
                <a:cs typeface="Francois One"/>
                <a:sym typeface="Francois One"/>
              </a:defRPr>
            </a:lvl1pPr>
            <a:lvl2pPr lvl="1" rtl="0">
              <a:spcBef>
                <a:spcPts val="0"/>
              </a:spcBef>
              <a:spcAft>
                <a:spcPts val="0"/>
              </a:spcAft>
              <a:buClr>
                <a:schemeClr val="accent6"/>
              </a:buClr>
              <a:buSzPts val="3500"/>
              <a:buFont typeface="Bebas Neue"/>
              <a:buNone/>
              <a:defRPr sz="3500">
                <a:solidFill>
                  <a:schemeClr val="accent6"/>
                </a:solidFill>
                <a:latin typeface="Bebas Neue"/>
                <a:ea typeface="Bebas Neue"/>
                <a:cs typeface="Bebas Neue"/>
                <a:sym typeface="Bebas Neue"/>
              </a:defRPr>
            </a:lvl2pPr>
            <a:lvl3pPr lvl="2" rtl="0">
              <a:spcBef>
                <a:spcPts val="0"/>
              </a:spcBef>
              <a:spcAft>
                <a:spcPts val="0"/>
              </a:spcAft>
              <a:buClr>
                <a:schemeClr val="accent6"/>
              </a:buClr>
              <a:buSzPts val="3500"/>
              <a:buFont typeface="Bebas Neue"/>
              <a:buNone/>
              <a:defRPr sz="3500">
                <a:solidFill>
                  <a:schemeClr val="accent6"/>
                </a:solidFill>
                <a:latin typeface="Bebas Neue"/>
                <a:ea typeface="Bebas Neue"/>
                <a:cs typeface="Bebas Neue"/>
                <a:sym typeface="Bebas Neue"/>
              </a:defRPr>
            </a:lvl3pPr>
            <a:lvl4pPr lvl="3" rtl="0">
              <a:spcBef>
                <a:spcPts val="0"/>
              </a:spcBef>
              <a:spcAft>
                <a:spcPts val="0"/>
              </a:spcAft>
              <a:buClr>
                <a:schemeClr val="accent6"/>
              </a:buClr>
              <a:buSzPts val="3500"/>
              <a:buFont typeface="Bebas Neue"/>
              <a:buNone/>
              <a:defRPr sz="3500">
                <a:solidFill>
                  <a:schemeClr val="accent6"/>
                </a:solidFill>
                <a:latin typeface="Bebas Neue"/>
                <a:ea typeface="Bebas Neue"/>
                <a:cs typeface="Bebas Neue"/>
                <a:sym typeface="Bebas Neue"/>
              </a:defRPr>
            </a:lvl4pPr>
            <a:lvl5pPr lvl="4" rtl="0">
              <a:spcBef>
                <a:spcPts val="0"/>
              </a:spcBef>
              <a:spcAft>
                <a:spcPts val="0"/>
              </a:spcAft>
              <a:buClr>
                <a:schemeClr val="accent6"/>
              </a:buClr>
              <a:buSzPts val="3500"/>
              <a:buFont typeface="Bebas Neue"/>
              <a:buNone/>
              <a:defRPr sz="3500">
                <a:solidFill>
                  <a:schemeClr val="accent6"/>
                </a:solidFill>
                <a:latin typeface="Bebas Neue"/>
                <a:ea typeface="Bebas Neue"/>
                <a:cs typeface="Bebas Neue"/>
                <a:sym typeface="Bebas Neue"/>
              </a:defRPr>
            </a:lvl5pPr>
            <a:lvl6pPr lvl="5" rtl="0">
              <a:spcBef>
                <a:spcPts val="0"/>
              </a:spcBef>
              <a:spcAft>
                <a:spcPts val="0"/>
              </a:spcAft>
              <a:buClr>
                <a:schemeClr val="accent6"/>
              </a:buClr>
              <a:buSzPts val="3500"/>
              <a:buFont typeface="Bebas Neue"/>
              <a:buNone/>
              <a:defRPr sz="3500">
                <a:solidFill>
                  <a:schemeClr val="accent6"/>
                </a:solidFill>
                <a:latin typeface="Bebas Neue"/>
                <a:ea typeface="Bebas Neue"/>
                <a:cs typeface="Bebas Neue"/>
                <a:sym typeface="Bebas Neue"/>
              </a:defRPr>
            </a:lvl6pPr>
            <a:lvl7pPr lvl="6" rtl="0">
              <a:spcBef>
                <a:spcPts val="0"/>
              </a:spcBef>
              <a:spcAft>
                <a:spcPts val="0"/>
              </a:spcAft>
              <a:buClr>
                <a:schemeClr val="accent6"/>
              </a:buClr>
              <a:buSzPts val="3500"/>
              <a:buFont typeface="Bebas Neue"/>
              <a:buNone/>
              <a:defRPr sz="3500">
                <a:solidFill>
                  <a:schemeClr val="accent6"/>
                </a:solidFill>
                <a:latin typeface="Bebas Neue"/>
                <a:ea typeface="Bebas Neue"/>
                <a:cs typeface="Bebas Neue"/>
                <a:sym typeface="Bebas Neue"/>
              </a:defRPr>
            </a:lvl7pPr>
            <a:lvl8pPr lvl="7" rtl="0">
              <a:spcBef>
                <a:spcPts val="0"/>
              </a:spcBef>
              <a:spcAft>
                <a:spcPts val="0"/>
              </a:spcAft>
              <a:buClr>
                <a:schemeClr val="accent6"/>
              </a:buClr>
              <a:buSzPts val="3500"/>
              <a:buFont typeface="Bebas Neue"/>
              <a:buNone/>
              <a:defRPr sz="3500">
                <a:solidFill>
                  <a:schemeClr val="accent6"/>
                </a:solidFill>
                <a:latin typeface="Bebas Neue"/>
                <a:ea typeface="Bebas Neue"/>
                <a:cs typeface="Bebas Neue"/>
                <a:sym typeface="Bebas Neue"/>
              </a:defRPr>
            </a:lvl8pPr>
            <a:lvl9pPr lvl="8" rtl="0">
              <a:spcBef>
                <a:spcPts val="0"/>
              </a:spcBef>
              <a:spcAft>
                <a:spcPts val="0"/>
              </a:spcAft>
              <a:buClr>
                <a:schemeClr val="accent6"/>
              </a:buClr>
              <a:buSzPts val="3500"/>
              <a:buFont typeface="Bebas Neue"/>
              <a:buNone/>
              <a:defRPr sz="3500">
                <a:solidFill>
                  <a:schemeClr val="accent6"/>
                </a:solidFill>
                <a:latin typeface="Bebas Neue"/>
                <a:ea typeface="Bebas Neue"/>
                <a:cs typeface="Bebas Neue"/>
                <a:sym typeface="Bebas Neue"/>
              </a:defRPr>
            </a:lvl9pPr>
          </a:lstStyle>
          <a:p/>
        </p:txBody>
      </p:sp>
      <p:sp>
        <p:nvSpPr>
          <p:cNvPr id="7" name="Google Shape;7;p1"/>
          <p:cNvSpPr txBox="1"/>
          <p:nvPr>
            <p:ph idx="1" type="body"/>
          </p:nvPr>
        </p:nvSpPr>
        <p:spPr>
          <a:xfrm>
            <a:off x="720000" y="1216800"/>
            <a:ext cx="7704000" cy="3386700"/>
          </a:xfrm>
          <a:prstGeom prst="rect">
            <a:avLst/>
          </a:prstGeom>
          <a:noFill/>
          <a:ln>
            <a:noFill/>
          </a:ln>
        </p:spPr>
        <p:txBody>
          <a:bodyPr anchorCtr="0" anchor="t" bIns="91425" lIns="91425" spcFirstLastPara="1" rIns="91425" wrap="square" tIns="91425">
            <a:noAutofit/>
          </a:bodyPr>
          <a:lstStyle>
            <a:lvl1pPr indent="-317500" lvl="0" marL="457200" rtl="0">
              <a:lnSpc>
                <a:spcPct val="115000"/>
              </a:lnSpc>
              <a:spcBef>
                <a:spcPts val="0"/>
              </a:spcBef>
              <a:spcAft>
                <a:spcPts val="0"/>
              </a:spcAft>
              <a:buClr>
                <a:schemeClr val="accent6"/>
              </a:buClr>
              <a:buSzPts val="1400"/>
              <a:buFont typeface="Montserrat"/>
              <a:buChar char="●"/>
              <a:defRPr>
                <a:solidFill>
                  <a:schemeClr val="accent6"/>
                </a:solidFill>
                <a:latin typeface="Montserrat"/>
                <a:ea typeface="Montserrat"/>
                <a:cs typeface="Montserrat"/>
                <a:sym typeface="Montserrat"/>
              </a:defRPr>
            </a:lvl1pPr>
            <a:lvl2pPr indent="-317500" lvl="1" marL="914400" rtl="0">
              <a:lnSpc>
                <a:spcPct val="115000"/>
              </a:lnSpc>
              <a:spcBef>
                <a:spcPts val="1600"/>
              </a:spcBef>
              <a:spcAft>
                <a:spcPts val="0"/>
              </a:spcAft>
              <a:buClr>
                <a:schemeClr val="accent6"/>
              </a:buClr>
              <a:buSzPts val="1400"/>
              <a:buFont typeface="Montserrat"/>
              <a:buChar char="○"/>
              <a:defRPr>
                <a:solidFill>
                  <a:schemeClr val="accent6"/>
                </a:solidFill>
                <a:latin typeface="Montserrat"/>
                <a:ea typeface="Montserrat"/>
                <a:cs typeface="Montserrat"/>
                <a:sym typeface="Montserrat"/>
              </a:defRPr>
            </a:lvl2pPr>
            <a:lvl3pPr indent="-317500" lvl="2" marL="1371600" rtl="0">
              <a:lnSpc>
                <a:spcPct val="115000"/>
              </a:lnSpc>
              <a:spcBef>
                <a:spcPts val="1600"/>
              </a:spcBef>
              <a:spcAft>
                <a:spcPts val="0"/>
              </a:spcAft>
              <a:buClr>
                <a:schemeClr val="accent6"/>
              </a:buClr>
              <a:buSzPts val="1400"/>
              <a:buFont typeface="Montserrat"/>
              <a:buChar char="■"/>
              <a:defRPr>
                <a:solidFill>
                  <a:schemeClr val="accent6"/>
                </a:solidFill>
                <a:latin typeface="Montserrat"/>
                <a:ea typeface="Montserrat"/>
                <a:cs typeface="Montserrat"/>
                <a:sym typeface="Montserrat"/>
              </a:defRPr>
            </a:lvl3pPr>
            <a:lvl4pPr indent="-317500" lvl="3" marL="1828800" rtl="0">
              <a:lnSpc>
                <a:spcPct val="115000"/>
              </a:lnSpc>
              <a:spcBef>
                <a:spcPts val="1600"/>
              </a:spcBef>
              <a:spcAft>
                <a:spcPts val="0"/>
              </a:spcAft>
              <a:buClr>
                <a:schemeClr val="accent6"/>
              </a:buClr>
              <a:buSzPts val="1400"/>
              <a:buFont typeface="Montserrat"/>
              <a:buChar char="●"/>
              <a:defRPr>
                <a:solidFill>
                  <a:schemeClr val="accent6"/>
                </a:solidFill>
                <a:latin typeface="Montserrat"/>
                <a:ea typeface="Montserrat"/>
                <a:cs typeface="Montserrat"/>
                <a:sym typeface="Montserrat"/>
              </a:defRPr>
            </a:lvl4pPr>
            <a:lvl5pPr indent="-317500" lvl="4" marL="2286000" rtl="0">
              <a:lnSpc>
                <a:spcPct val="115000"/>
              </a:lnSpc>
              <a:spcBef>
                <a:spcPts val="1600"/>
              </a:spcBef>
              <a:spcAft>
                <a:spcPts val="0"/>
              </a:spcAft>
              <a:buClr>
                <a:schemeClr val="accent6"/>
              </a:buClr>
              <a:buSzPts val="1400"/>
              <a:buFont typeface="Montserrat"/>
              <a:buChar char="○"/>
              <a:defRPr>
                <a:solidFill>
                  <a:schemeClr val="accent6"/>
                </a:solidFill>
                <a:latin typeface="Montserrat"/>
                <a:ea typeface="Montserrat"/>
                <a:cs typeface="Montserrat"/>
                <a:sym typeface="Montserrat"/>
              </a:defRPr>
            </a:lvl5pPr>
            <a:lvl6pPr indent="-317500" lvl="5" marL="2743200" rtl="0">
              <a:lnSpc>
                <a:spcPct val="115000"/>
              </a:lnSpc>
              <a:spcBef>
                <a:spcPts val="1600"/>
              </a:spcBef>
              <a:spcAft>
                <a:spcPts val="0"/>
              </a:spcAft>
              <a:buClr>
                <a:schemeClr val="accent6"/>
              </a:buClr>
              <a:buSzPts val="1400"/>
              <a:buFont typeface="Montserrat"/>
              <a:buChar char="■"/>
              <a:defRPr>
                <a:solidFill>
                  <a:schemeClr val="accent6"/>
                </a:solidFill>
                <a:latin typeface="Montserrat"/>
                <a:ea typeface="Montserrat"/>
                <a:cs typeface="Montserrat"/>
                <a:sym typeface="Montserrat"/>
              </a:defRPr>
            </a:lvl6pPr>
            <a:lvl7pPr indent="-317500" lvl="6" marL="3200400" rtl="0">
              <a:lnSpc>
                <a:spcPct val="115000"/>
              </a:lnSpc>
              <a:spcBef>
                <a:spcPts val="1600"/>
              </a:spcBef>
              <a:spcAft>
                <a:spcPts val="0"/>
              </a:spcAft>
              <a:buClr>
                <a:schemeClr val="accent6"/>
              </a:buClr>
              <a:buSzPts val="1400"/>
              <a:buFont typeface="Montserrat"/>
              <a:buChar char="●"/>
              <a:defRPr>
                <a:solidFill>
                  <a:schemeClr val="accent6"/>
                </a:solidFill>
                <a:latin typeface="Montserrat"/>
                <a:ea typeface="Montserrat"/>
                <a:cs typeface="Montserrat"/>
                <a:sym typeface="Montserrat"/>
              </a:defRPr>
            </a:lvl7pPr>
            <a:lvl8pPr indent="-317500" lvl="7" marL="3657600" rtl="0">
              <a:lnSpc>
                <a:spcPct val="115000"/>
              </a:lnSpc>
              <a:spcBef>
                <a:spcPts val="1600"/>
              </a:spcBef>
              <a:spcAft>
                <a:spcPts val="0"/>
              </a:spcAft>
              <a:buClr>
                <a:schemeClr val="accent6"/>
              </a:buClr>
              <a:buSzPts val="1400"/>
              <a:buFont typeface="Montserrat"/>
              <a:buChar char="○"/>
              <a:defRPr>
                <a:solidFill>
                  <a:schemeClr val="accent6"/>
                </a:solidFill>
                <a:latin typeface="Montserrat"/>
                <a:ea typeface="Montserrat"/>
                <a:cs typeface="Montserrat"/>
                <a:sym typeface="Montserrat"/>
              </a:defRPr>
            </a:lvl8pPr>
            <a:lvl9pPr indent="-317500" lvl="8" marL="4114800" rtl="0">
              <a:lnSpc>
                <a:spcPct val="115000"/>
              </a:lnSpc>
              <a:spcBef>
                <a:spcPts val="1600"/>
              </a:spcBef>
              <a:spcAft>
                <a:spcPts val="1600"/>
              </a:spcAft>
              <a:buClr>
                <a:schemeClr val="accent6"/>
              </a:buClr>
              <a:buSzPts val="1400"/>
              <a:buFont typeface="Montserrat"/>
              <a:buChar char="■"/>
              <a:defRPr>
                <a:solidFill>
                  <a:schemeClr val="accent6"/>
                </a:solidFill>
                <a:latin typeface="Montserrat"/>
                <a:ea typeface="Montserrat"/>
                <a:cs typeface="Montserrat"/>
                <a:sym typeface="Montserrat"/>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2.png"/><Relationship Id="rId4" Type="http://schemas.openxmlformats.org/officeDocument/2006/relationships/image" Target="../media/image4.png"/><Relationship Id="rId5" Type="http://schemas.openxmlformats.org/officeDocument/2006/relationships/image" Target="../media/image11.png"/><Relationship Id="rId6" Type="http://schemas.openxmlformats.org/officeDocument/2006/relationships/image" Target="../media/image16.png"/><Relationship Id="rId7"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7.png"/><Relationship Id="rId4" Type="http://schemas.openxmlformats.org/officeDocument/2006/relationships/image" Target="../media/image13.png"/><Relationship Id="rId5"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9.png"/><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14.png"/><Relationship Id="rId4" Type="http://schemas.openxmlformats.org/officeDocument/2006/relationships/image" Target="../media/image6.png"/><Relationship Id="rId5"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22.png"/><Relationship Id="rId4" Type="http://schemas.openxmlformats.org/officeDocument/2006/relationships/image" Target="../media/image1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2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20.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9.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5" name="Shape 545"/>
        <p:cNvGrpSpPr/>
        <p:nvPr/>
      </p:nvGrpSpPr>
      <p:grpSpPr>
        <a:xfrm>
          <a:off x="0" y="0"/>
          <a:ext cx="0" cy="0"/>
          <a:chOff x="0" y="0"/>
          <a:chExt cx="0" cy="0"/>
        </a:xfrm>
      </p:grpSpPr>
      <p:sp>
        <p:nvSpPr>
          <p:cNvPr id="546" name="Google Shape;546;p36"/>
          <p:cNvSpPr txBox="1"/>
          <p:nvPr>
            <p:ph type="ctrTitle"/>
          </p:nvPr>
        </p:nvSpPr>
        <p:spPr>
          <a:xfrm>
            <a:off x="1332900" y="1172025"/>
            <a:ext cx="6478200" cy="2124000"/>
          </a:xfrm>
          <a:prstGeom prst="rect">
            <a:avLst/>
          </a:prstGeom>
        </p:spPr>
        <p:txBody>
          <a:bodyPr anchorCtr="0" anchor="ctr" bIns="91425" lIns="0" spcFirstLastPara="1" rIns="0" wrap="square" tIns="91425">
            <a:spAutoFit/>
          </a:bodyPr>
          <a:lstStyle/>
          <a:p>
            <a:pPr indent="0" lvl="0" marL="0" rtl="0" algn="ctr">
              <a:spcBef>
                <a:spcPts val="0"/>
              </a:spcBef>
              <a:spcAft>
                <a:spcPts val="0"/>
              </a:spcAft>
              <a:buNone/>
            </a:pPr>
            <a:r>
              <a:rPr lang="en" sz="6300"/>
              <a:t>MACHINE JOB </a:t>
            </a:r>
            <a:endParaRPr sz="6300"/>
          </a:p>
          <a:p>
            <a:pPr indent="0" lvl="0" marL="0" rtl="0" algn="ctr">
              <a:spcBef>
                <a:spcPts val="0"/>
              </a:spcBef>
              <a:spcAft>
                <a:spcPts val="0"/>
              </a:spcAft>
              <a:buNone/>
            </a:pPr>
            <a:r>
              <a:rPr lang="en" sz="6300"/>
              <a:t>SCHEDULING</a:t>
            </a:r>
            <a:endParaRPr sz="6300"/>
          </a:p>
        </p:txBody>
      </p:sp>
      <p:sp>
        <p:nvSpPr>
          <p:cNvPr id="547" name="Google Shape;547;p36"/>
          <p:cNvSpPr txBox="1"/>
          <p:nvPr>
            <p:ph idx="1" type="subTitle"/>
          </p:nvPr>
        </p:nvSpPr>
        <p:spPr>
          <a:xfrm>
            <a:off x="2806800" y="3257625"/>
            <a:ext cx="3530400" cy="1723800"/>
          </a:xfrm>
          <a:prstGeom prst="rect">
            <a:avLst/>
          </a:prstGeom>
        </p:spPr>
        <p:txBody>
          <a:bodyPr anchorCtr="0" anchor="t" bIns="91425" lIns="0" spcFirstLastPara="1" rIns="0" wrap="square" tIns="91425">
            <a:spAutoFit/>
          </a:bodyPr>
          <a:lstStyle/>
          <a:p>
            <a:pPr indent="0" lvl="0" marL="0" rtl="0" algn="ctr">
              <a:spcBef>
                <a:spcPts val="0"/>
              </a:spcBef>
              <a:spcAft>
                <a:spcPts val="0"/>
              </a:spcAft>
              <a:buNone/>
            </a:pPr>
            <a:r>
              <a:rPr lang="en" sz="1000">
                <a:solidFill>
                  <a:schemeClr val="accent5"/>
                </a:solidFill>
              </a:rPr>
              <a:t>PRESENTED BY:</a:t>
            </a:r>
            <a:endParaRPr sz="1000">
              <a:solidFill>
                <a:schemeClr val="accent5"/>
              </a:solidFill>
            </a:endParaRPr>
          </a:p>
          <a:p>
            <a:pPr indent="0" lvl="0" marL="0" rtl="0" algn="ctr">
              <a:spcBef>
                <a:spcPts val="0"/>
              </a:spcBef>
              <a:spcAft>
                <a:spcPts val="0"/>
              </a:spcAft>
              <a:buNone/>
            </a:pPr>
            <a:r>
              <a:t/>
            </a:r>
            <a:endParaRPr sz="1000"/>
          </a:p>
          <a:p>
            <a:pPr indent="0" lvl="0" marL="0" rtl="0" algn="ctr">
              <a:spcBef>
                <a:spcPts val="0"/>
              </a:spcBef>
              <a:spcAft>
                <a:spcPts val="0"/>
              </a:spcAft>
              <a:buNone/>
            </a:pPr>
            <a:r>
              <a:rPr lang="en" sz="1600"/>
              <a:t>Kalyani </a:t>
            </a:r>
            <a:r>
              <a:rPr lang="en" sz="1600"/>
              <a:t>Sonawane</a:t>
            </a:r>
            <a:endParaRPr sz="1600"/>
          </a:p>
          <a:p>
            <a:pPr indent="0" lvl="0" marL="0" rtl="0" algn="ctr">
              <a:spcBef>
                <a:spcPts val="0"/>
              </a:spcBef>
              <a:spcAft>
                <a:spcPts val="0"/>
              </a:spcAft>
              <a:buNone/>
            </a:pPr>
            <a:r>
              <a:rPr lang="en" sz="1600"/>
              <a:t>Hitesh  </a:t>
            </a:r>
            <a:r>
              <a:rPr lang="en" sz="1600"/>
              <a:t>Sonawane</a:t>
            </a:r>
            <a:endParaRPr sz="1600"/>
          </a:p>
          <a:p>
            <a:pPr indent="0" lvl="0" marL="0" rtl="0" algn="ctr">
              <a:spcBef>
                <a:spcPts val="0"/>
              </a:spcBef>
              <a:spcAft>
                <a:spcPts val="0"/>
              </a:spcAft>
              <a:buNone/>
            </a:pPr>
            <a:r>
              <a:rPr lang="en" sz="1600"/>
              <a:t>Keerthi Pothrapally</a:t>
            </a:r>
            <a:endParaRPr sz="1600"/>
          </a:p>
          <a:p>
            <a:pPr indent="0" lvl="0" marL="0" rtl="0" algn="ctr">
              <a:spcBef>
                <a:spcPts val="0"/>
              </a:spcBef>
              <a:spcAft>
                <a:spcPts val="0"/>
              </a:spcAft>
              <a:buNone/>
            </a:pPr>
            <a:r>
              <a:rPr lang="en" sz="1600"/>
              <a:t>Praneeth Gowrineni </a:t>
            </a:r>
            <a:endParaRPr sz="1600"/>
          </a:p>
          <a:p>
            <a:pPr indent="0" lvl="0" marL="0" rtl="0" algn="ctr">
              <a:spcBef>
                <a:spcPts val="0"/>
              </a:spcBef>
              <a:spcAft>
                <a:spcPts val="0"/>
              </a:spcAft>
              <a:buNone/>
            </a:pPr>
            <a:r>
              <a:rPr lang="en" sz="1600"/>
              <a:t>Vamshi Jindam</a:t>
            </a:r>
            <a:endParaRPr sz="1600"/>
          </a:p>
        </p:txBody>
      </p:sp>
      <p:grpSp>
        <p:nvGrpSpPr>
          <p:cNvPr id="548" name="Google Shape;548;p36"/>
          <p:cNvGrpSpPr/>
          <p:nvPr/>
        </p:nvGrpSpPr>
        <p:grpSpPr>
          <a:xfrm>
            <a:off x="720000" y="-480537"/>
            <a:ext cx="782675" cy="2694724"/>
            <a:chOff x="5889600" y="-2416000"/>
            <a:chExt cx="782675" cy="2694724"/>
          </a:xfrm>
        </p:grpSpPr>
        <p:sp>
          <p:nvSpPr>
            <p:cNvPr id="549" name="Google Shape;549;p36"/>
            <p:cNvSpPr/>
            <p:nvPr/>
          </p:nvSpPr>
          <p:spPr>
            <a:xfrm>
              <a:off x="6161205" y="-2416000"/>
              <a:ext cx="44061" cy="1188495"/>
            </a:xfrm>
            <a:custGeom>
              <a:rect b="b" l="l" r="r" t="t"/>
              <a:pathLst>
                <a:path extrusionOk="0" h="36927" w="1369">
                  <a:moveTo>
                    <a:pt x="0" y="0"/>
                  </a:moveTo>
                  <a:lnTo>
                    <a:pt x="1368" y="0"/>
                  </a:lnTo>
                  <a:lnTo>
                    <a:pt x="1368" y="36927"/>
                  </a:lnTo>
                  <a:lnTo>
                    <a:pt x="0" y="36927"/>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36"/>
            <p:cNvSpPr/>
            <p:nvPr/>
          </p:nvSpPr>
          <p:spPr>
            <a:xfrm>
              <a:off x="6316881" y="-2416000"/>
              <a:ext cx="44029" cy="1188495"/>
            </a:xfrm>
            <a:custGeom>
              <a:rect b="b" l="l" r="r" t="t"/>
              <a:pathLst>
                <a:path extrusionOk="0" h="36927" w="1368">
                  <a:moveTo>
                    <a:pt x="0" y="0"/>
                  </a:moveTo>
                  <a:lnTo>
                    <a:pt x="1368" y="0"/>
                  </a:lnTo>
                  <a:lnTo>
                    <a:pt x="1368" y="36927"/>
                  </a:lnTo>
                  <a:lnTo>
                    <a:pt x="0" y="36927"/>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36"/>
            <p:cNvSpPr/>
            <p:nvPr/>
          </p:nvSpPr>
          <p:spPr>
            <a:xfrm>
              <a:off x="5889600" y="-520076"/>
              <a:ext cx="739740" cy="798800"/>
            </a:xfrm>
            <a:custGeom>
              <a:rect b="b" l="l" r="r" t="t"/>
              <a:pathLst>
                <a:path extrusionOk="0" h="24819" w="22984">
                  <a:moveTo>
                    <a:pt x="16212" y="168"/>
                  </a:moveTo>
                  <a:cubicBezTo>
                    <a:pt x="15645" y="1"/>
                    <a:pt x="10474" y="201"/>
                    <a:pt x="10474" y="201"/>
                  </a:cubicBezTo>
                  <a:cubicBezTo>
                    <a:pt x="11942" y="3937"/>
                    <a:pt x="14410" y="5672"/>
                    <a:pt x="15978" y="8474"/>
                  </a:cubicBezTo>
                  <a:cubicBezTo>
                    <a:pt x="18113" y="12210"/>
                    <a:pt x="15811" y="17880"/>
                    <a:pt x="11041" y="17814"/>
                  </a:cubicBezTo>
                  <a:cubicBezTo>
                    <a:pt x="6238" y="17714"/>
                    <a:pt x="6605" y="12110"/>
                    <a:pt x="4737" y="9941"/>
                  </a:cubicBezTo>
                  <a:cubicBezTo>
                    <a:pt x="2869" y="7773"/>
                    <a:pt x="1201" y="7273"/>
                    <a:pt x="600" y="7773"/>
                  </a:cubicBezTo>
                  <a:cubicBezTo>
                    <a:pt x="0" y="8274"/>
                    <a:pt x="967" y="7840"/>
                    <a:pt x="1868" y="9675"/>
                  </a:cubicBezTo>
                  <a:cubicBezTo>
                    <a:pt x="2735" y="11509"/>
                    <a:pt x="667" y="15612"/>
                    <a:pt x="2235" y="19115"/>
                  </a:cubicBezTo>
                  <a:cubicBezTo>
                    <a:pt x="3769" y="22550"/>
                    <a:pt x="9574" y="24819"/>
                    <a:pt x="15411" y="23218"/>
                  </a:cubicBezTo>
                  <a:cubicBezTo>
                    <a:pt x="21249" y="21650"/>
                    <a:pt x="22983" y="15779"/>
                    <a:pt x="22383" y="12010"/>
                  </a:cubicBezTo>
                  <a:cubicBezTo>
                    <a:pt x="21449" y="5972"/>
                    <a:pt x="16812" y="4004"/>
                    <a:pt x="16212" y="168"/>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36"/>
            <p:cNvSpPr/>
            <p:nvPr/>
          </p:nvSpPr>
          <p:spPr>
            <a:xfrm>
              <a:off x="5960438" y="-564072"/>
              <a:ext cx="281329" cy="316733"/>
            </a:xfrm>
            <a:custGeom>
              <a:rect b="b" l="l" r="r" t="t"/>
              <a:pathLst>
                <a:path extrusionOk="0" h="9841" w="8741">
                  <a:moveTo>
                    <a:pt x="6038" y="0"/>
                  </a:moveTo>
                  <a:cubicBezTo>
                    <a:pt x="6038" y="0"/>
                    <a:pt x="4937" y="3403"/>
                    <a:pt x="2769" y="5804"/>
                  </a:cubicBezTo>
                  <a:cubicBezTo>
                    <a:pt x="601" y="8206"/>
                    <a:pt x="1" y="8807"/>
                    <a:pt x="1" y="8807"/>
                  </a:cubicBezTo>
                  <a:cubicBezTo>
                    <a:pt x="1" y="8807"/>
                    <a:pt x="868" y="9841"/>
                    <a:pt x="4170" y="8206"/>
                  </a:cubicBezTo>
                  <a:cubicBezTo>
                    <a:pt x="7439" y="6572"/>
                    <a:pt x="8740" y="1835"/>
                    <a:pt x="8740" y="1835"/>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36"/>
            <p:cNvSpPr/>
            <p:nvPr/>
          </p:nvSpPr>
          <p:spPr>
            <a:xfrm>
              <a:off x="5893881" y="-1397168"/>
              <a:ext cx="778394" cy="930822"/>
            </a:xfrm>
            <a:custGeom>
              <a:rect b="b" l="l" r="r" t="t"/>
              <a:pathLst>
                <a:path extrusionOk="0" h="28921" w="24185">
                  <a:moveTo>
                    <a:pt x="24184" y="14444"/>
                  </a:moveTo>
                  <a:cubicBezTo>
                    <a:pt x="23951" y="7239"/>
                    <a:pt x="21783" y="0"/>
                    <a:pt x="18447" y="0"/>
                  </a:cubicBezTo>
                  <a:lnTo>
                    <a:pt x="12109" y="0"/>
                  </a:lnTo>
                  <a:lnTo>
                    <a:pt x="5771" y="0"/>
                  </a:lnTo>
                  <a:cubicBezTo>
                    <a:pt x="2436" y="0"/>
                    <a:pt x="267" y="7205"/>
                    <a:pt x="0" y="14444"/>
                  </a:cubicBezTo>
                  <a:cubicBezTo>
                    <a:pt x="267" y="21682"/>
                    <a:pt x="2436" y="28921"/>
                    <a:pt x="5771" y="28921"/>
                  </a:cubicBezTo>
                  <a:lnTo>
                    <a:pt x="12109" y="28921"/>
                  </a:lnTo>
                  <a:lnTo>
                    <a:pt x="18447" y="28921"/>
                  </a:lnTo>
                  <a:cubicBezTo>
                    <a:pt x="21783" y="28921"/>
                    <a:pt x="23951" y="21716"/>
                    <a:pt x="24184" y="14444"/>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36"/>
            <p:cNvSpPr/>
            <p:nvPr/>
          </p:nvSpPr>
          <p:spPr>
            <a:xfrm>
              <a:off x="5952939" y="-1340265"/>
              <a:ext cx="662432" cy="815954"/>
            </a:xfrm>
            <a:custGeom>
              <a:rect b="b" l="l" r="r" t="t"/>
              <a:pathLst>
                <a:path extrusionOk="0" h="25352" w="20582">
                  <a:moveTo>
                    <a:pt x="20581" y="12676"/>
                  </a:moveTo>
                  <a:cubicBezTo>
                    <a:pt x="20448" y="9640"/>
                    <a:pt x="19981" y="6238"/>
                    <a:pt x="18947" y="3336"/>
                  </a:cubicBezTo>
                  <a:cubicBezTo>
                    <a:pt x="18680" y="2635"/>
                    <a:pt x="17546" y="0"/>
                    <a:pt x="16612" y="0"/>
                  </a:cubicBezTo>
                  <a:lnTo>
                    <a:pt x="3970" y="0"/>
                  </a:lnTo>
                  <a:cubicBezTo>
                    <a:pt x="3002" y="0"/>
                    <a:pt x="1868" y="2635"/>
                    <a:pt x="1635" y="3336"/>
                  </a:cubicBezTo>
                  <a:cubicBezTo>
                    <a:pt x="601" y="6171"/>
                    <a:pt x="134" y="9640"/>
                    <a:pt x="0" y="12676"/>
                  </a:cubicBezTo>
                  <a:cubicBezTo>
                    <a:pt x="134" y="15745"/>
                    <a:pt x="601" y="19147"/>
                    <a:pt x="1635" y="22016"/>
                  </a:cubicBezTo>
                  <a:cubicBezTo>
                    <a:pt x="1868" y="22750"/>
                    <a:pt x="3002" y="25352"/>
                    <a:pt x="3970" y="25352"/>
                  </a:cubicBezTo>
                  <a:lnTo>
                    <a:pt x="16612" y="25352"/>
                  </a:lnTo>
                  <a:cubicBezTo>
                    <a:pt x="17579" y="25352"/>
                    <a:pt x="18680" y="22750"/>
                    <a:pt x="18947" y="22016"/>
                  </a:cubicBezTo>
                  <a:cubicBezTo>
                    <a:pt x="19981" y="19180"/>
                    <a:pt x="20448" y="15745"/>
                    <a:pt x="20581" y="12676"/>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36"/>
            <p:cNvSpPr/>
            <p:nvPr/>
          </p:nvSpPr>
          <p:spPr>
            <a:xfrm>
              <a:off x="5919660" y="-1367107"/>
              <a:ext cx="661370" cy="391885"/>
            </a:xfrm>
            <a:custGeom>
              <a:rect b="b" l="l" r="r" t="t"/>
              <a:pathLst>
                <a:path extrusionOk="0" h="12176" w="20549">
                  <a:moveTo>
                    <a:pt x="0" y="12175"/>
                  </a:moveTo>
                  <a:lnTo>
                    <a:pt x="20548" y="2569"/>
                  </a:lnTo>
                  <a:lnTo>
                    <a:pt x="20315" y="2068"/>
                  </a:lnTo>
                  <a:cubicBezTo>
                    <a:pt x="20114" y="1668"/>
                    <a:pt x="19481" y="601"/>
                    <a:pt x="18780" y="0"/>
                  </a:cubicBezTo>
                  <a:lnTo>
                    <a:pt x="967" y="8339"/>
                  </a:lnTo>
                  <a:cubicBezTo>
                    <a:pt x="534" y="9607"/>
                    <a:pt x="200" y="10908"/>
                    <a:pt x="0" y="12175"/>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36"/>
            <p:cNvSpPr/>
            <p:nvPr/>
          </p:nvSpPr>
          <p:spPr>
            <a:xfrm>
              <a:off x="6199859" y="-704718"/>
              <a:ext cx="384385" cy="180397"/>
            </a:xfrm>
            <a:custGeom>
              <a:rect b="b" l="l" r="r" t="t"/>
              <a:pathLst>
                <a:path extrusionOk="0" h="5605" w="11943">
                  <a:moveTo>
                    <a:pt x="0" y="5605"/>
                  </a:moveTo>
                  <a:lnTo>
                    <a:pt x="7239" y="5605"/>
                  </a:lnTo>
                  <a:lnTo>
                    <a:pt x="10441" y="4103"/>
                  </a:lnTo>
                  <a:cubicBezTo>
                    <a:pt x="10841" y="3403"/>
                    <a:pt x="11142" y="2602"/>
                    <a:pt x="11275" y="2269"/>
                  </a:cubicBezTo>
                  <a:cubicBezTo>
                    <a:pt x="11508" y="1568"/>
                    <a:pt x="11775" y="768"/>
                    <a:pt x="1194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36"/>
            <p:cNvSpPr/>
            <p:nvPr/>
          </p:nvSpPr>
          <p:spPr>
            <a:xfrm>
              <a:off x="5973312" y="-908703"/>
              <a:ext cx="661370" cy="392979"/>
            </a:xfrm>
            <a:custGeom>
              <a:rect b="b" l="l" r="r" t="t"/>
              <a:pathLst>
                <a:path extrusionOk="0" h="12210" w="20549">
                  <a:moveTo>
                    <a:pt x="20549" y="1"/>
                  </a:moveTo>
                  <a:lnTo>
                    <a:pt x="1" y="9608"/>
                  </a:lnTo>
                  <a:cubicBezTo>
                    <a:pt x="68" y="9774"/>
                    <a:pt x="168" y="9941"/>
                    <a:pt x="234" y="10175"/>
                  </a:cubicBezTo>
                  <a:cubicBezTo>
                    <a:pt x="468" y="10542"/>
                    <a:pt x="1035" y="11609"/>
                    <a:pt x="1735" y="12209"/>
                  </a:cubicBezTo>
                  <a:lnTo>
                    <a:pt x="19582" y="3837"/>
                  </a:lnTo>
                  <a:cubicBezTo>
                    <a:pt x="20015" y="2569"/>
                    <a:pt x="20349" y="1268"/>
                    <a:pt x="2054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36"/>
            <p:cNvSpPr/>
            <p:nvPr/>
          </p:nvSpPr>
          <p:spPr>
            <a:xfrm>
              <a:off x="5931440" y="-1084753"/>
              <a:ext cx="718273" cy="433757"/>
            </a:xfrm>
            <a:custGeom>
              <a:rect b="b" l="l" r="r" t="t"/>
              <a:pathLst>
                <a:path extrusionOk="0" h="13477" w="22317">
                  <a:moveTo>
                    <a:pt x="735" y="13476"/>
                  </a:moveTo>
                  <a:lnTo>
                    <a:pt x="22150" y="3402"/>
                  </a:lnTo>
                  <a:cubicBezTo>
                    <a:pt x="22250" y="2635"/>
                    <a:pt x="22317" y="1835"/>
                    <a:pt x="22317" y="1134"/>
                  </a:cubicBezTo>
                  <a:cubicBezTo>
                    <a:pt x="22317" y="734"/>
                    <a:pt x="22284" y="367"/>
                    <a:pt x="22250" y="0"/>
                  </a:cubicBezTo>
                  <a:lnTo>
                    <a:pt x="1" y="10408"/>
                  </a:lnTo>
                  <a:cubicBezTo>
                    <a:pt x="234" y="11475"/>
                    <a:pt x="435" y="12509"/>
                    <a:pt x="735" y="13476"/>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36"/>
            <p:cNvSpPr/>
            <p:nvPr/>
          </p:nvSpPr>
          <p:spPr>
            <a:xfrm>
              <a:off x="5925003" y="-1241523"/>
              <a:ext cx="717211" cy="434852"/>
            </a:xfrm>
            <a:custGeom>
              <a:rect b="b" l="l" r="r" t="t"/>
              <a:pathLst>
                <a:path extrusionOk="0" h="13511" w="22284">
                  <a:moveTo>
                    <a:pt x="34" y="13511"/>
                  </a:moveTo>
                  <a:lnTo>
                    <a:pt x="22283" y="3070"/>
                  </a:lnTo>
                  <a:cubicBezTo>
                    <a:pt x="22117" y="2036"/>
                    <a:pt x="21883" y="1002"/>
                    <a:pt x="21616" y="1"/>
                  </a:cubicBezTo>
                  <a:lnTo>
                    <a:pt x="168" y="10041"/>
                  </a:lnTo>
                  <a:cubicBezTo>
                    <a:pt x="101" y="10842"/>
                    <a:pt x="1" y="11609"/>
                    <a:pt x="1" y="12376"/>
                  </a:cubicBezTo>
                  <a:cubicBezTo>
                    <a:pt x="1" y="12743"/>
                    <a:pt x="34" y="13110"/>
                    <a:pt x="34" y="1351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36"/>
            <p:cNvSpPr/>
            <p:nvPr/>
          </p:nvSpPr>
          <p:spPr>
            <a:xfrm>
              <a:off x="5985124" y="-1338141"/>
              <a:ext cx="370449" cy="172898"/>
            </a:xfrm>
            <a:custGeom>
              <a:rect b="b" l="l" r="r" t="t"/>
              <a:pathLst>
                <a:path extrusionOk="0" h="5372" w="11510">
                  <a:moveTo>
                    <a:pt x="11509" y="1"/>
                  </a:moveTo>
                  <a:lnTo>
                    <a:pt x="4304" y="1"/>
                  </a:lnTo>
                  <a:lnTo>
                    <a:pt x="1635" y="1235"/>
                  </a:lnTo>
                  <a:cubicBezTo>
                    <a:pt x="1168" y="2036"/>
                    <a:pt x="801" y="2936"/>
                    <a:pt x="635" y="3336"/>
                  </a:cubicBezTo>
                  <a:cubicBezTo>
                    <a:pt x="368" y="4004"/>
                    <a:pt x="168" y="4671"/>
                    <a:pt x="1" y="537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36"/>
            <p:cNvSpPr/>
            <p:nvPr/>
          </p:nvSpPr>
          <p:spPr>
            <a:xfrm>
              <a:off x="5977625" y="-444925"/>
              <a:ext cx="622715" cy="701118"/>
            </a:xfrm>
            <a:custGeom>
              <a:rect b="b" l="l" r="r" t="t"/>
              <a:pathLst>
                <a:path extrusionOk="0" h="21784" w="19348">
                  <a:moveTo>
                    <a:pt x="11342" y="16279"/>
                  </a:moveTo>
                  <a:cubicBezTo>
                    <a:pt x="7906" y="17313"/>
                    <a:pt x="5738" y="16613"/>
                    <a:pt x="3836" y="14478"/>
                  </a:cubicBezTo>
                  <a:cubicBezTo>
                    <a:pt x="1902" y="12343"/>
                    <a:pt x="1501" y="9441"/>
                    <a:pt x="1168" y="9141"/>
                  </a:cubicBezTo>
                  <a:cubicBezTo>
                    <a:pt x="834" y="8841"/>
                    <a:pt x="0" y="10642"/>
                    <a:pt x="334" y="12877"/>
                  </a:cubicBezTo>
                  <a:cubicBezTo>
                    <a:pt x="1501" y="21183"/>
                    <a:pt x="13176" y="21783"/>
                    <a:pt x="17313" y="15612"/>
                  </a:cubicBezTo>
                  <a:cubicBezTo>
                    <a:pt x="19347" y="12543"/>
                    <a:pt x="18880" y="9274"/>
                    <a:pt x="17046" y="5772"/>
                  </a:cubicBezTo>
                  <a:cubicBezTo>
                    <a:pt x="15211" y="2269"/>
                    <a:pt x="12576" y="101"/>
                    <a:pt x="12576" y="101"/>
                  </a:cubicBezTo>
                  <a:cubicBezTo>
                    <a:pt x="12176" y="1"/>
                    <a:pt x="10007" y="101"/>
                    <a:pt x="10141" y="101"/>
                  </a:cubicBezTo>
                  <a:cubicBezTo>
                    <a:pt x="10241" y="134"/>
                    <a:pt x="13543" y="2770"/>
                    <a:pt x="15011" y="7306"/>
                  </a:cubicBezTo>
                  <a:cubicBezTo>
                    <a:pt x="16479" y="11876"/>
                    <a:pt x="14744" y="15212"/>
                    <a:pt x="11342" y="16279"/>
                  </a:cubicBezTo>
                  <a:close/>
                </a:path>
              </a:pathLst>
            </a:custGeom>
            <a:solidFill>
              <a:srgbClr val="FFFFFF">
                <a:alpha val="83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36"/>
            <p:cNvSpPr/>
            <p:nvPr/>
          </p:nvSpPr>
          <p:spPr>
            <a:xfrm>
              <a:off x="6067806" y="-1301644"/>
              <a:ext cx="62310" cy="62310"/>
            </a:xfrm>
            <a:custGeom>
              <a:rect b="b" l="l" r="r" t="t"/>
              <a:pathLst>
                <a:path extrusionOk="0" h="1936" w="1936">
                  <a:moveTo>
                    <a:pt x="1001" y="1936"/>
                  </a:moveTo>
                  <a:cubicBezTo>
                    <a:pt x="1535" y="1936"/>
                    <a:pt x="1935" y="1502"/>
                    <a:pt x="1935" y="968"/>
                  </a:cubicBezTo>
                  <a:cubicBezTo>
                    <a:pt x="1935" y="435"/>
                    <a:pt x="1535" y="1"/>
                    <a:pt x="1001" y="1"/>
                  </a:cubicBezTo>
                  <a:cubicBezTo>
                    <a:pt x="434" y="1"/>
                    <a:pt x="34" y="435"/>
                    <a:pt x="34" y="968"/>
                  </a:cubicBezTo>
                  <a:cubicBezTo>
                    <a:pt x="0" y="1502"/>
                    <a:pt x="434" y="1936"/>
                    <a:pt x="1001" y="193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36"/>
            <p:cNvSpPr/>
            <p:nvPr/>
          </p:nvSpPr>
          <p:spPr>
            <a:xfrm>
              <a:off x="6069962" y="-1293051"/>
              <a:ext cx="59059" cy="44061"/>
            </a:xfrm>
            <a:custGeom>
              <a:rect b="b" l="l" r="r" t="t"/>
              <a:pathLst>
                <a:path extrusionOk="0" h="1369" w="1835">
                  <a:moveTo>
                    <a:pt x="1835" y="1035"/>
                  </a:moveTo>
                  <a:cubicBezTo>
                    <a:pt x="1801" y="1168"/>
                    <a:pt x="1701" y="1302"/>
                    <a:pt x="1635" y="1368"/>
                  </a:cubicBezTo>
                  <a:lnTo>
                    <a:pt x="0" y="334"/>
                  </a:lnTo>
                  <a:cubicBezTo>
                    <a:pt x="33" y="201"/>
                    <a:pt x="133" y="101"/>
                    <a:pt x="200" y="1"/>
                  </a:cubicBezTo>
                  <a:close/>
                </a:path>
              </a:pathLst>
            </a:custGeom>
            <a:solidFill>
              <a:srgbClr val="FFFFFF">
                <a:alpha val="1457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36"/>
            <p:cNvSpPr/>
            <p:nvPr/>
          </p:nvSpPr>
          <p:spPr>
            <a:xfrm>
              <a:off x="6438185" y="-1301644"/>
              <a:ext cx="62310" cy="62310"/>
            </a:xfrm>
            <a:custGeom>
              <a:rect b="b" l="l" r="r" t="t"/>
              <a:pathLst>
                <a:path extrusionOk="0" h="1936" w="1936">
                  <a:moveTo>
                    <a:pt x="1001" y="1936"/>
                  </a:moveTo>
                  <a:cubicBezTo>
                    <a:pt x="1535" y="1936"/>
                    <a:pt x="1935" y="1502"/>
                    <a:pt x="1935" y="968"/>
                  </a:cubicBezTo>
                  <a:cubicBezTo>
                    <a:pt x="1935" y="435"/>
                    <a:pt x="1535" y="1"/>
                    <a:pt x="1001" y="1"/>
                  </a:cubicBezTo>
                  <a:cubicBezTo>
                    <a:pt x="434" y="1"/>
                    <a:pt x="34" y="435"/>
                    <a:pt x="34" y="968"/>
                  </a:cubicBezTo>
                  <a:cubicBezTo>
                    <a:pt x="1" y="1502"/>
                    <a:pt x="434" y="1936"/>
                    <a:pt x="1001" y="193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36"/>
            <p:cNvSpPr/>
            <p:nvPr/>
          </p:nvSpPr>
          <p:spPr>
            <a:xfrm>
              <a:off x="6440341" y="-1293051"/>
              <a:ext cx="59059" cy="44061"/>
            </a:xfrm>
            <a:custGeom>
              <a:rect b="b" l="l" r="r" t="t"/>
              <a:pathLst>
                <a:path extrusionOk="0" h="1369" w="1835">
                  <a:moveTo>
                    <a:pt x="1835" y="1035"/>
                  </a:moveTo>
                  <a:cubicBezTo>
                    <a:pt x="1802" y="1168"/>
                    <a:pt x="1701" y="1302"/>
                    <a:pt x="1635" y="1368"/>
                  </a:cubicBezTo>
                  <a:lnTo>
                    <a:pt x="0" y="334"/>
                  </a:lnTo>
                  <a:cubicBezTo>
                    <a:pt x="34" y="201"/>
                    <a:pt x="134" y="101"/>
                    <a:pt x="200" y="1"/>
                  </a:cubicBezTo>
                  <a:close/>
                </a:path>
              </a:pathLst>
            </a:custGeom>
            <a:solidFill>
              <a:srgbClr val="FFFFFF">
                <a:alpha val="1457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36"/>
            <p:cNvSpPr/>
            <p:nvPr/>
          </p:nvSpPr>
          <p:spPr>
            <a:xfrm>
              <a:off x="6062431" y="-620974"/>
              <a:ext cx="61216" cy="62310"/>
            </a:xfrm>
            <a:custGeom>
              <a:rect b="b" l="l" r="r" t="t"/>
              <a:pathLst>
                <a:path extrusionOk="0" h="1936" w="1902">
                  <a:moveTo>
                    <a:pt x="935" y="1935"/>
                  </a:moveTo>
                  <a:cubicBezTo>
                    <a:pt x="1502" y="1935"/>
                    <a:pt x="1902" y="1501"/>
                    <a:pt x="1902" y="968"/>
                  </a:cubicBezTo>
                  <a:cubicBezTo>
                    <a:pt x="1902" y="434"/>
                    <a:pt x="1502" y="0"/>
                    <a:pt x="935" y="0"/>
                  </a:cubicBezTo>
                  <a:cubicBezTo>
                    <a:pt x="401" y="0"/>
                    <a:pt x="1" y="467"/>
                    <a:pt x="1" y="968"/>
                  </a:cubicBezTo>
                  <a:cubicBezTo>
                    <a:pt x="1" y="1501"/>
                    <a:pt x="401" y="1935"/>
                    <a:pt x="935" y="1935"/>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36"/>
            <p:cNvSpPr/>
            <p:nvPr/>
          </p:nvSpPr>
          <p:spPr>
            <a:xfrm>
              <a:off x="6063493" y="-613475"/>
              <a:ext cx="59092" cy="44061"/>
            </a:xfrm>
            <a:custGeom>
              <a:rect b="b" l="l" r="r" t="t"/>
              <a:pathLst>
                <a:path extrusionOk="0" h="1369" w="1836">
                  <a:moveTo>
                    <a:pt x="1836" y="1035"/>
                  </a:moveTo>
                  <a:cubicBezTo>
                    <a:pt x="1802" y="1168"/>
                    <a:pt x="1702" y="1268"/>
                    <a:pt x="1635" y="1369"/>
                  </a:cubicBezTo>
                  <a:lnTo>
                    <a:pt x="1" y="334"/>
                  </a:lnTo>
                  <a:cubicBezTo>
                    <a:pt x="34" y="201"/>
                    <a:pt x="134" y="68"/>
                    <a:pt x="201" y="1"/>
                  </a:cubicBezTo>
                  <a:close/>
                </a:path>
              </a:pathLst>
            </a:custGeom>
            <a:solidFill>
              <a:srgbClr val="FFFFFF">
                <a:alpha val="1457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36"/>
            <p:cNvSpPr/>
            <p:nvPr/>
          </p:nvSpPr>
          <p:spPr>
            <a:xfrm>
              <a:off x="6432810" y="-620974"/>
              <a:ext cx="61248" cy="62310"/>
            </a:xfrm>
            <a:custGeom>
              <a:rect b="b" l="l" r="r" t="t"/>
              <a:pathLst>
                <a:path extrusionOk="0" h="1936" w="1903">
                  <a:moveTo>
                    <a:pt x="935" y="1935"/>
                  </a:moveTo>
                  <a:cubicBezTo>
                    <a:pt x="1502" y="1935"/>
                    <a:pt x="1902" y="1501"/>
                    <a:pt x="1902" y="968"/>
                  </a:cubicBezTo>
                  <a:cubicBezTo>
                    <a:pt x="1902" y="434"/>
                    <a:pt x="1502" y="0"/>
                    <a:pt x="935" y="0"/>
                  </a:cubicBezTo>
                  <a:cubicBezTo>
                    <a:pt x="401" y="0"/>
                    <a:pt x="1" y="467"/>
                    <a:pt x="1" y="968"/>
                  </a:cubicBezTo>
                  <a:cubicBezTo>
                    <a:pt x="1" y="1501"/>
                    <a:pt x="401" y="1935"/>
                    <a:pt x="935" y="1935"/>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36"/>
            <p:cNvSpPr/>
            <p:nvPr/>
          </p:nvSpPr>
          <p:spPr>
            <a:xfrm>
              <a:off x="6433904" y="-613475"/>
              <a:ext cx="59059" cy="44061"/>
            </a:xfrm>
            <a:custGeom>
              <a:rect b="b" l="l" r="r" t="t"/>
              <a:pathLst>
                <a:path extrusionOk="0" h="1369" w="1835">
                  <a:moveTo>
                    <a:pt x="1835" y="1035"/>
                  </a:moveTo>
                  <a:cubicBezTo>
                    <a:pt x="1801" y="1168"/>
                    <a:pt x="1701" y="1268"/>
                    <a:pt x="1635" y="1369"/>
                  </a:cubicBezTo>
                  <a:lnTo>
                    <a:pt x="0" y="334"/>
                  </a:lnTo>
                  <a:cubicBezTo>
                    <a:pt x="33" y="201"/>
                    <a:pt x="134" y="68"/>
                    <a:pt x="200" y="1"/>
                  </a:cubicBezTo>
                  <a:close/>
                </a:path>
              </a:pathLst>
            </a:custGeom>
            <a:solidFill>
              <a:srgbClr val="FFFFFF">
                <a:alpha val="1457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36"/>
            <p:cNvSpPr/>
            <p:nvPr/>
          </p:nvSpPr>
          <p:spPr>
            <a:xfrm>
              <a:off x="5960438" y="-465298"/>
              <a:ext cx="231925" cy="185740"/>
            </a:xfrm>
            <a:custGeom>
              <a:rect b="b" l="l" r="r" t="t"/>
              <a:pathLst>
                <a:path extrusionOk="0" h="5771" w="7206">
                  <a:moveTo>
                    <a:pt x="1" y="5771"/>
                  </a:moveTo>
                  <a:cubicBezTo>
                    <a:pt x="1" y="5771"/>
                    <a:pt x="2402" y="5471"/>
                    <a:pt x="4604" y="3469"/>
                  </a:cubicBezTo>
                  <a:cubicBezTo>
                    <a:pt x="5938" y="2268"/>
                    <a:pt x="6739" y="934"/>
                    <a:pt x="7206" y="0"/>
                  </a:cubicBezTo>
                  <a:lnTo>
                    <a:pt x="4704" y="0"/>
                  </a:lnTo>
                  <a:cubicBezTo>
                    <a:pt x="4204" y="934"/>
                    <a:pt x="3570" y="1935"/>
                    <a:pt x="2769" y="2769"/>
                  </a:cubicBezTo>
                  <a:cubicBezTo>
                    <a:pt x="601" y="5137"/>
                    <a:pt x="1" y="5771"/>
                    <a:pt x="1" y="5771"/>
                  </a:cubicBezTo>
                  <a:close/>
                </a:path>
              </a:pathLst>
            </a:custGeom>
            <a:solidFill>
              <a:srgbClr val="FFFFFF">
                <a:alpha val="83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71" name="Google Shape;571;p36"/>
          <p:cNvGrpSpPr/>
          <p:nvPr/>
        </p:nvGrpSpPr>
        <p:grpSpPr>
          <a:xfrm>
            <a:off x="7360587" y="2754941"/>
            <a:ext cx="1063415" cy="2667651"/>
            <a:chOff x="8665725" y="-2280925"/>
            <a:chExt cx="824800" cy="2070675"/>
          </a:xfrm>
        </p:grpSpPr>
        <p:sp>
          <p:nvSpPr>
            <p:cNvPr id="572" name="Google Shape;572;p36"/>
            <p:cNvSpPr/>
            <p:nvPr/>
          </p:nvSpPr>
          <p:spPr>
            <a:xfrm>
              <a:off x="9171925" y="-1994050"/>
              <a:ext cx="239375" cy="1011600"/>
            </a:xfrm>
            <a:custGeom>
              <a:rect b="b" l="l" r="r" t="t"/>
              <a:pathLst>
                <a:path extrusionOk="0" h="40464" w="9575">
                  <a:moveTo>
                    <a:pt x="1669" y="1"/>
                  </a:moveTo>
                  <a:cubicBezTo>
                    <a:pt x="1669" y="1"/>
                    <a:pt x="1" y="13344"/>
                    <a:pt x="401" y="22951"/>
                  </a:cubicBezTo>
                  <a:cubicBezTo>
                    <a:pt x="835" y="32524"/>
                    <a:pt x="1235" y="40463"/>
                    <a:pt x="1669" y="40463"/>
                  </a:cubicBezTo>
                  <a:cubicBezTo>
                    <a:pt x="2069" y="40463"/>
                    <a:pt x="7773" y="38562"/>
                    <a:pt x="7773" y="38562"/>
                  </a:cubicBezTo>
                  <a:cubicBezTo>
                    <a:pt x="7773" y="38562"/>
                    <a:pt x="6672" y="26286"/>
                    <a:pt x="7073" y="20849"/>
                  </a:cubicBezTo>
                  <a:cubicBezTo>
                    <a:pt x="7506" y="15445"/>
                    <a:pt x="9574" y="2102"/>
                    <a:pt x="9574" y="2102"/>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36"/>
            <p:cNvSpPr/>
            <p:nvPr/>
          </p:nvSpPr>
          <p:spPr>
            <a:xfrm>
              <a:off x="8665725" y="-2280925"/>
              <a:ext cx="824800" cy="557100"/>
            </a:xfrm>
            <a:custGeom>
              <a:rect b="b" l="l" r="r" t="t"/>
              <a:pathLst>
                <a:path extrusionOk="0" h="22284" w="32992">
                  <a:moveTo>
                    <a:pt x="32491" y="13778"/>
                  </a:moveTo>
                  <a:lnTo>
                    <a:pt x="32958" y="7239"/>
                  </a:lnTo>
                  <a:cubicBezTo>
                    <a:pt x="32958" y="7239"/>
                    <a:pt x="32991" y="7039"/>
                    <a:pt x="32791" y="6906"/>
                  </a:cubicBezTo>
                  <a:cubicBezTo>
                    <a:pt x="32658" y="6706"/>
                    <a:pt x="32458" y="6506"/>
                    <a:pt x="32157" y="6339"/>
                  </a:cubicBezTo>
                  <a:cubicBezTo>
                    <a:pt x="31624" y="6072"/>
                    <a:pt x="22017" y="5672"/>
                    <a:pt x="21650" y="5805"/>
                  </a:cubicBezTo>
                  <a:cubicBezTo>
                    <a:pt x="21416" y="5905"/>
                    <a:pt x="21183" y="5972"/>
                    <a:pt x="20916" y="6072"/>
                  </a:cubicBezTo>
                  <a:cubicBezTo>
                    <a:pt x="17780" y="5805"/>
                    <a:pt x="12110" y="5271"/>
                    <a:pt x="3170" y="1"/>
                  </a:cubicBezTo>
                  <a:cubicBezTo>
                    <a:pt x="3170" y="1"/>
                    <a:pt x="1" y="9341"/>
                    <a:pt x="3804" y="22284"/>
                  </a:cubicBezTo>
                  <a:cubicBezTo>
                    <a:pt x="4237" y="22017"/>
                    <a:pt x="5505" y="21116"/>
                    <a:pt x="5505" y="21116"/>
                  </a:cubicBezTo>
                  <a:cubicBezTo>
                    <a:pt x="9308" y="17947"/>
                    <a:pt x="16980" y="11276"/>
                    <a:pt x="20949" y="13911"/>
                  </a:cubicBezTo>
                  <a:lnTo>
                    <a:pt x="31423" y="14478"/>
                  </a:lnTo>
                  <a:lnTo>
                    <a:pt x="32157" y="14478"/>
                  </a:lnTo>
                  <a:cubicBezTo>
                    <a:pt x="32124" y="14511"/>
                    <a:pt x="32424" y="14578"/>
                    <a:pt x="32491" y="13778"/>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36"/>
            <p:cNvSpPr/>
            <p:nvPr/>
          </p:nvSpPr>
          <p:spPr>
            <a:xfrm>
              <a:off x="8665725" y="-2279250"/>
              <a:ext cx="137625" cy="556250"/>
            </a:xfrm>
            <a:custGeom>
              <a:rect b="b" l="l" r="r" t="t"/>
              <a:pathLst>
                <a:path extrusionOk="0" h="22250" w="5505">
                  <a:moveTo>
                    <a:pt x="5505" y="21082"/>
                  </a:moveTo>
                  <a:cubicBezTo>
                    <a:pt x="2903" y="11209"/>
                    <a:pt x="4271" y="3603"/>
                    <a:pt x="4938" y="1001"/>
                  </a:cubicBezTo>
                  <a:lnTo>
                    <a:pt x="3170" y="1"/>
                  </a:lnTo>
                  <a:cubicBezTo>
                    <a:pt x="3170" y="1"/>
                    <a:pt x="1" y="9341"/>
                    <a:pt x="3804" y="22250"/>
                  </a:cubicBezTo>
                  <a:close/>
                </a:path>
              </a:pathLst>
            </a:custGeom>
            <a:solidFill>
              <a:srgbClr val="FFFFFF">
                <a:alpha val="440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36"/>
            <p:cNvSpPr/>
            <p:nvPr/>
          </p:nvSpPr>
          <p:spPr>
            <a:xfrm>
              <a:off x="9124400" y="-1065875"/>
              <a:ext cx="266875" cy="855625"/>
            </a:xfrm>
            <a:custGeom>
              <a:rect b="b" l="l" r="r" t="t"/>
              <a:pathLst>
                <a:path extrusionOk="0" h="34225" w="10675">
                  <a:moveTo>
                    <a:pt x="9574" y="0"/>
                  </a:moveTo>
                  <a:cubicBezTo>
                    <a:pt x="7272" y="267"/>
                    <a:pt x="4337" y="734"/>
                    <a:pt x="2402" y="1068"/>
                  </a:cubicBezTo>
                  <a:cubicBezTo>
                    <a:pt x="2436" y="1368"/>
                    <a:pt x="2436" y="1602"/>
                    <a:pt x="2469" y="1902"/>
                  </a:cubicBezTo>
                  <a:cubicBezTo>
                    <a:pt x="2836" y="5905"/>
                    <a:pt x="3770" y="14344"/>
                    <a:pt x="3136" y="19047"/>
                  </a:cubicBezTo>
                  <a:cubicBezTo>
                    <a:pt x="3136" y="19047"/>
                    <a:pt x="2402" y="23951"/>
                    <a:pt x="768" y="27553"/>
                  </a:cubicBezTo>
                  <a:cubicBezTo>
                    <a:pt x="768" y="27553"/>
                    <a:pt x="0" y="29388"/>
                    <a:pt x="100" y="29855"/>
                  </a:cubicBezTo>
                  <a:cubicBezTo>
                    <a:pt x="501" y="32557"/>
                    <a:pt x="6338" y="34125"/>
                    <a:pt x="8840" y="34125"/>
                  </a:cubicBezTo>
                  <a:cubicBezTo>
                    <a:pt x="8840" y="34125"/>
                    <a:pt x="9841" y="34225"/>
                    <a:pt x="9841" y="33124"/>
                  </a:cubicBezTo>
                  <a:cubicBezTo>
                    <a:pt x="9841" y="32057"/>
                    <a:pt x="9941" y="25719"/>
                    <a:pt x="10174" y="22450"/>
                  </a:cubicBezTo>
                  <a:cubicBezTo>
                    <a:pt x="10408" y="19214"/>
                    <a:pt x="10675" y="10842"/>
                    <a:pt x="10141" y="5438"/>
                  </a:cubicBezTo>
                  <a:cubicBezTo>
                    <a:pt x="9941" y="3736"/>
                    <a:pt x="9741" y="1868"/>
                    <a:pt x="957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36"/>
            <p:cNvSpPr/>
            <p:nvPr/>
          </p:nvSpPr>
          <p:spPr>
            <a:xfrm>
              <a:off x="9123575" y="-1048375"/>
              <a:ext cx="215175" cy="835625"/>
            </a:xfrm>
            <a:custGeom>
              <a:rect b="b" l="l" r="r" t="t"/>
              <a:pathLst>
                <a:path extrusionOk="0" h="33425" w="8607">
                  <a:moveTo>
                    <a:pt x="4770" y="1"/>
                  </a:moveTo>
                  <a:cubicBezTo>
                    <a:pt x="3870" y="134"/>
                    <a:pt x="3102" y="268"/>
                    <a:pt x="2368" y="368"/>
                  </a:cubicBezTo>
                  <a:cubicBezTo>
                    <a:pt x="2435" y="668"/>
                    <a:pt x="2435" y="902"/>
                    <a:pt x="2469" y="1202"/>
                  </a:cubicBezTo>
                  <a:cubicBezTo>
                    <a:pt x="2835" y="5205"/>
                    <a:pt x="3769" y="13644"/>
                    <a:pt x="3136" y="18347"/>
                  </a:cubicBezTo>
                  <a:cubicBezTo>
                    <a:pt x="3136" y="18347"/>
                    <a:pt x="2368" y="23251"/>
                    <a:pt x="767" y="26853"/>
                  </a:cubicBezTo>
                  <a:cubicBezTo>
                    <a:pt x="767" y="26853"/>
                    <a:pt x="0" y="28688"/>
                    <a:pt x="100" y="29155"/>
                  </a:cubicBezTo>
                  <a:cubicBezTo>
                    <a:pt x="500" y="31757"/>
                    <a:pt x="5971" y="33325"/>
                    <a:pt x="8606" y="33425"/>
                  </a:cubicBezTo>
                  <a:cubicBezTo>
                    <a:pt x="6872" y="32591"/>
                    <a:pt x="2469" y="30489"/>
                    <a:pt x="1968" y="29389"/>
                  </a:cubicBezTo>
                  <a:cubicBezTo>
                    <a:pt x="1334" y="28021"/>
                    <a:pt x="5437" y="22684"/>
                    <a:pt x="5437" y="13010"/>
                  </a:cubicBezTo>
                  <a:cubicBezTo>
                    <a:pt x="5437" y="8507"/>
                    <a:pt x="5137" y="4237"/>
                    <a:pt x="4770" y="1"/>
                  </a:cubicBezTo>
                  <a:close/>
                </a:path>
              </a:pathLst>
            </a:custGeom>
            <a:solidFill>
              <a:srgbClr val="000000">
                <a:alpha val="564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36"/>
            <p:cNvSpPr/>
            <p:nvPr/>
          </p:nvSpPr>
          <p:spPr>
            <a:xfrm>
              <a:off x="9156925" y="-1932325"/>
              <a:ext cx="92575" cy="893150"/>
            </a:xfrm>
            <a:custGeom>
              <a:rect b="b" l="l" r="r" t="t"/>
              <a:pathLst>
                <a:path extrusionOk="0" h="35726" w="3703">
                  <a:moveTo>
                    <a:pt x="1101" y="35726"/>
                  </a:moveTo>
                  <a:cubicBezTo>
                    <a:pt x="1535" y="35592"/>
                    <a:pt x="2435" y="35426"/>
                    <a:pt x="3436" y="35259"/>
                  </a:cubicBezTo>
                  <a:cubicBezTo>
                    <a:pt x="3003" y="30355"/>
                    <a:pt x="2536" y="25352"/>
                    <a:pt x="2435" y="19881"/>
                  </a:cubicBezTo>
                  <a:cubicBezTo>
                    <a:pt x="2269" y="13076"/>
                    <a:pt x="3136" y="4904"/>
                    <a:pt x="3703" y="100"/>
                  </a:cubicBezTo>
                  <a:lnTo>
                    <a:pt x="1301" y="0"/>
                  </a:lnTo>
                  <a:cubicBezTo>
                    <a:pt x="968" y="1902"/>
                    <a:pt x="0" y="8139"/>
                    <a:pt x="0" y="16545"/>
                  </a:cubicBezTo>
                  <a:cubicBezTo>
                    <a:pt x="0" y="26019"/>
                    <a:pt x="667" y="31756"/>
                    <a:pt x="1101" y="35726"/>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36"/>
            <p:cNvSpPr/>
            <p:nvPr/>
          </p:nvSpPr>
          <p:spPr>
            <a:xfrm>
              <a:off x="8792500" y="-1998200"/>
              <a:ext cx="622975" cy="246025"/>
            </a:xfrm>
            <a:custGeom>
              <a:rect b="b" l="l" r="r" t="t"/>
              <a:pathLst>
                <a:path extrusionOk="0" h="9841" w="24919">
                  <a:moveTo>
                    <a:pt x="0" y="7972"/>
                  </a:moveTo>
                  <a:cubicBezTo>
                    <a:pt x="100" y="8606"/>
                    <a:pt x="267" y="9207"/>
                    <a:pt x="434" y="9840"/>
                  </a:cubicBezTo>
                  <a:cubicBezTo>
                    <a:pt x="4237" y="6672"/>
                    <a:pt x="11909" y="0"/>
                    <a:pt x="15878" y="2635"/>
                  </a:cubicBezTo>
                  <a:lnTo>
                    <a:pt x="18280" y="2769"/>
                  </a:lnTo>
                  <a:lnTo>
                    <a:pt x="24718" y="3102"/>
                  </a:lnTo>
                  <a:lnTo>
                    <a:pt x="24918" y="3102"/>
                  </a:lnTo>
                  <a:cubicBezTo>
                    <a:pt x="24918" y="3102"/>
                    <a:pt x="24851" y="3102"/>
                    <a:pt x="24718" y="3036"/>
                  </a:cubicBezTo>
                  <a:cubicBezTo>
                    <a:pt x="23951" y="2969"/>
                    <a:pt x="21516" y="2635"/>
                    <a:pt x="19247" y="2202"/>
                  </a:cubicBezTo>
                  <a:cubicBezTo>
                    <a:pt x="18413" y="2035"/>
                    <a:pt x="17613" y="1868"/>
                    <a:pt x="17012" y="1701"/>
                  </a:cubicBezTo>
                  <a:cubicBezTo>
                    <a:pt x="14210" y="934"/>
                    <a:pt x="12442" y="200"/>
                    <a:pt x="9073" y="1601"/>
                  </a:cubicBezTo>
                  <a:cubicBezTo>
                    <a:pt x="6738" y="2602"/>
                    <a:pt x="2502" y="5938"/>
                    <a:pt x="0" y="7972"/>
                  </a:cubicBezTo>
                  <a:close/>
                </a:path>
              </a:pathLst>
            </a:custGeom>
            <a:solidFill>
              <a:srgbClr val="000000">
                <a:alpha val="564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36"/>
            <p:cNvSpPr/>
            <p:nvPr/>
          </p:nvSpPr>
          <p:spPr>
            <a:xfrm>
              <a:off x="9252000" y="-1884800"/>
              <a:ext cx="130950" cy="796425"/>
            </a:xfrm>
            <a:custGeom>
              <a:rect b="b" l="l" r="r" t="t"/>
              <a:pathLst>
                <a:path extrusionOk="0" h="31857" w="5238">
                  <a:moveTo>
                    <a:pt x="5004" y="167"/>
                  </a:moveTo>
                  <a:cubicBezTo>
                    <a:pt x="3903" y="1"/>
                    <a:pt x="1234" y="1"/>
                    <a:pt x="1234" y="1"/>
                  </a:cubicBezTo>
                  <a:cubicBezTo>
                    <a:pt x="1234" y="1"/>
                    <a:pt x="0" y="10108"/>
                    <a:pt x="234" y="17180"/>
                  </a:cubicBezTo>
                  <a:cubicBezTo>
                    <a:pt x="534" y="24251"/>
                    <a:pt x="134" y="31857"/>
                    <a:pt x="867" y="31757"/>
                  </a:cubicBezTo>
                  <a:cubicBezTo>
                    <a:pt x="1635" y="31623"/>
                    <a:pt x="3202" y="31490"/>
                    <a:pt x="3202" y="31490"/>
                  </a:cubicBezTo>
                  <a:cubicBezTo>
                    <a:pt x="3202" y="31490"/>
                    <a:pt x="2068" y="19314"/>
                    <a:pt x="3202" y="12943"/>
                  </a:cubicBezTo>
                  <a:cubicBezTo>
                    <a:pt x="4337" y="6572"/>
                    <a:pt x="5037" y="4471"/>
                    <a:pt x="5137" y="2803"/>
                  </a:cubicBezTo>
                  <a:cubicBezTo>
                    <a:pt x="5237" y="1068"/>
                    <a:pt x="5004" y="167"/>
                    <a:pt x="5004" y="167"/>
                  </a:cubicBezTo>
                  <a:close/>
                </a:path>
              </a:pathLst>
            </a:custGeom>
            <a:solidFill>
              <a:srgbClr val="FFFFFF">
                <a:alpha val="208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36"/>
            <p:cNvSpPr/>
            <p:nvPr/>
          </p:nvSpPr>
          <p:spPr>
            <a:xfrm>
              <a:off x="9196950" y="-1032525"/>
              <a:ext cx="190150" cy="807275"/>
            </a:xfrm>
            <a:custGeom>
              <a:rect b="b" l="l" r="r" t="t"/>
              <a:pathLst>
                <a:path extrusionOk="0" h="32291" w="7606">
                  <a:moveTo>
                    <a:pt x="6005" y="1"/>
                  </a:moveTo>
                  <a:cubicBezTo>
                    <a:pt x="5671" y="67"/>
                    <a:pt x="3003" y="234"/>
                    <a:pt x="3003" y="234"/>
                  </a:cubicBezTo>
                  <a:cubicBezTo>
                    <a:pt x="3003" y="234"/>
                    <a:pt x="4003" y="10475"/>
                    <a:pt x="3069" y="17246"/>
                  </a:cubicBezTo>
                  <a:cubicBezTo>
                    <a:pt x="2169" y="23985"/>
                    <a:pt x="1" y="26620"/>
                    <a:pt x="534" y="27954"/>
                  </a:cubicBezTo>
                  <a:cubicBezTo>
                    <a:pt x="1068" y="29288"/>
                    <a:pt x="5538" y="32291"/>
                    <a:pt x="5605" y="31423"/>
                  </a:cubicBezTo>
                  <a:cubicBezTo>
                    <a:pt x="6405" y="22717"/>
                    <a:pt x="7606" y="8073"/>
                    <a:pt x="6005" y="1"/>
                  </a:cubicBezTo>
                  <a:close/>
                </a:path>
              </a:pathLst>
            </a:custGeom>
            <a:solidFill>
              <a:srgbClr val="FFFFFF">
                <a:alpha val="83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81" name="Google Shape;581;p36"/>
          <p:cNvSpPr txBox="1"/>
          <p:nvPr>
            <p:ph type="ctrTitle"/>
          </p:nvPr>
        </p:nvSpPr>
        <p:spPr>
          <a:xfrm>
            <a:off x="1938575" y="1172025"/>
            <a:ext cx="1574100" cy="199800"/>
          </a:xfrm>
          <a:prstGeom prst="rect">
            <a:avLst/>
          </a:prstGeom>
        </p:spPr>
        <p:txBody>
          <a:bodyPr anchorCtr="0" anchor="ctr" bIns="91425" lIns="0" spcFirstLastPara="1" rIns="0" wrap="square" tIns="91425">
            <a:noAutofit/>
          </a:bodyPr>
          <a:lstStyle/>
          <a:p>
            <a:pPr indent="0" lvl="0" marL="0" rtl="0" algn="ctr">
              <a:spcBef>
                <a:spcPts val="0"/>
              </a:spcBef>
              <a:spcAft>
                <a:spcPts val="0"/>
              </a:spcAft>
              <a:buNone/>
            </a:pPr>
            <a:r>
              <a:rPr lang="en" sz="1500">
                <a:solidFill>
                  <a:schemeClr val="accent5"/>
                </a:solidFill>
              </a:rPr>
              <a:t>Sprint-1</a:t>
            </a:r>
            <a:endParaRPr sz="1500">
              <a:solidFill>
                <a:schemeClr val="accent5"/>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8" name="Shape 798"/>
        <p:cNvGrpSpPr/>
        <p:nvPr/>
      </p:nvGrpSpPr>
      <p:grpSpPr>
        <a:xfrm>
          <a:off x="0" y="0"/>
          <a:ext cx="0" cy="0"/>
          <a:chOff x="0" y="0"/>
          <a:chExt cx="0" cy="0"/>
        </a:xfrm>
      </p:grpSpPr>
      <p:pic>
        <p:nvPicPr>
          <p:cNvPr id="799" name="Google Shape;799;p45"/>
          <p:cNvPicPr preferRelativeResize="0"/>
          <p:nvPr/>
        </p:nvPicPr>
        <p:blipFill rotWithShape="1">
          <a:blip r:embed="rId3">
            <a:alphaModFix/>
          </a:blip>
          <a:srcRect b="0" l="0" r="0" t="6340"/>
          <a:stretch/>
        </p:blipFill>
        <p:spPr>
          <a:xfrm>
            <a:off x="3109400" y="754325"/>
            <a:ext cx="4765749" cy="2399025"/>
          </a:xfrm>
          <a:prstGeom prst="rect">
            <a:avLst/>
          </a:prstGeom>
          <a:noFill/>
          <a:ln>
            <a:noFill/>
          </a:ln>
        </p:spPr>
      </p:pic>
      <p:sp>
        <p:nvSpPr>
          <p:cNvPr id="800" name="Google Shape;800;p45"/>
          <p:cNvSpPr txBox="1"/>
          <p:nvPr/>
        </p:nvSpPr>
        <p:spPr>
          <a:xfrm>
            <a:off x="2186350" y="3391625"/>
            <a:ext cx="61386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accent5"/>
                </a:solidFill>
              </a:rPr>
              <a:t>Example of sunny test case:</a:t>
            </a:r>
            <a:endParaRPr>
              <a:solidFill>
                <a:schemeClr val="accent5"/>
              </a:solidFill>
            </a:endParaRPr>
          </a:p>
          <a:p>
            <a:pPr indent="0" lvl="0" marL="0" rtl="0" algn="l">
              <a:spcBef>
                <a:spcPts val="0"/>
              </a:spcBef>
              <a:spcAft>
                <a:spcPts val="0"/>
              </a:spcAft>
              <a:buNone/>
            </a:pPr>
            <a:r>
              <a:rPr lang="en">
                <a:solidFill>
                  <a:srgbClr val="FFFFFF"/>
                </a:solidFill>
              </a:rPr>
              <a:t>J001:Surface painting:M1:30</a:t>
            </a:r>
            <a:endParaRPr>
              <a:solidFill>
                <a:srgbClr val="FFFFFF"/>
              </a:solidFill>
            </a:endParaRPr>
          </a:p>
          <a:p>
            <a:pPr indent="0" lvl="0" marL="0" rtl="0" algn="l">
              <a:spcBef>
                <a:spcPts val="0"/>
              </a:spcBef>
              <a:spcAft>
                <a:spcPts val="0"/>
              </a:spcAft>
              <a:buNone/>
            </a:pPr>
            <a:r>
              <a:t/>
            </a:r>
            <a:endParaRPr>
              <a:solidFill>
                <a:schemeClr val="accent5"/>
              </a:solidFill>
            </a:endParaRPr>
          </a:p>
          <a:p>
            <a:pPr indent="0" lvl="0" marL="0" rtl="0" algn="l">
              <a:spcBef>
                <a:spcPts val="0"/>
              </a:spcBef>
              <a:spcAft>
                <a:spcPts val="0"/>
              </a:spcAft>
              <a:buNone/>
            </a:pPr>
            <a:r>
              <a:rPr lang="en">
                <a:solidFill>
                  <a:schemeClr val="accent5"/>
                </a:solidFill>
              </a:rPr>
              <a:t>Example of rainy test case:</a:t>
            </a:r>
            <a:endParaRPr>
              <a:solidFill>
                <a:schemeClr val="accent5"/>
              </a:solidFill>
            </a:endParaRPr>
          </a:p>
          <a:p>
            <a:pPr indent="0" lvl="0" marL="0" rtl="0" algn="l">
              <a:spcBef>
                <a:spcPts val="0"/>
              </a:spcBef>
              <a:spcAft>
                <a:spcPts val="0"/>
              </a:spcAft>
              <a:buNone/>
            </a:pPr>
            <a:r>
              <a:rPr lang="en">
                <a:solidFill>
                  <a:srgbClr val="FFFFFF"/>
                </a:solidFill>
              </a:rPr>
              <a:t>ABCD:Pipe bending:M1:45:Expert Accessories</a:t>
            </a:r>
            <a:endParaRPr>
              <a:solidFill>
                <a:srgbClr val="FFFFFF"/>
              </a:solidFill>
            </a:endParaRPr>
          </a:p>
        </p:txBody>
      </p:sp>
      <p:sp>
        <p:nvSpPr>
          <p:cNvPr id="801" name="Google Shape;801;p45"/>
          <p:cNvSpPr txBox="1"/>
          <p:nvPr/>
        </p:nvSpPr>
        <p:spPr>
          <a:xfrm>
            <a:off x="784825" y="1578575"/>
            <a:ext cx="20601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chemeClr val="accent5"/>
                </a:solidFill>
              </a:rPr>
              <a:t>CUNIT REPORT →</a:t>
            </a:r>
            <a:endParaRPr b="1" sz="1600">
              <a:solidFill>
                <a:schemeClr val="accent5"/>
              </a:solidFill>
            </a:endParaRPr>
          </a:p>
        </p:txBody>
      </p:sp>
      <p:sp>
        <p:nvSpPr>
          <p:cNvPr id="802" name="Google Shape;802;p45"/>
          <p:cNvSpPr txBox="1"/>
          <p:nvPr>
            <p:ph type="title"/>
          </p:nvPr>
        </p:nvSpPr>
        <p:spPr>
          <a:xfrm>
            <a:off x="89325" y="159725"/>
            <a:ext cx="7704000" cy="676800"/>
          </a:xfrm>
          <a:prstGeom prst="rect">
            <a:avLst/>
          </a:prstGeom>
        </p:spPr>
        <p:txBody>
          <a:bodyPr anchorCtr="0" anchor="b" bIns="91425" lIns="0" spcFirstLastPara="1" rIns="0" wrap="square" tIns="91425">
            <a:noAutofit/>
          </a:bodyPr>
          <a:lstStyle/>
          <a:p>
            <a:pPr indent="0" lvl="0" marL="0" rtl="0" algn="l">
              <a:spcBef>
                <a:spcPts val="0"/>
              </a:spcBef>
              <a:spcAft>
                <a:spcPts val="0"/>
              </a:spcAft>
              <a:buNone/>
            </a:pPr>
            <a:r>
              <a:rPr lang="en"/>
              <a:t>UNIT TESTING</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6" name="Shape 806"/>
        <p:cNvGrpSpPr/>
        <p:nvPr/>
      </p:nvGrpSpPr>
      <p:grpSpPr>
        <a:xfrm>
          <a:off x="0" y="0"/>
          <a:ext cx="0" cy="0"/>
          <a:chOff x="0" y="0"/>
          <a:chExt cx="0" cy="0"/>
        </a:xfrm>
      </p:grpSpPr>
      <p:pic>
        <p:nvPicPr>
          <p:cNvPr id="807" name="Google Shape;807;p46"/>
          <p:cNvPicPr preferRelativeResize="0"/>
          <p:nvPr/>
        </p:nvPicPr>
        <p:blipFill>
          <a:blip r:embed="rId3">
            <a:alphaModFix/>
          </a:blip>
          <a:stretch>
            <a:fillRect/>
          </a:stretch>
        </p:blipFill>
        <p:spPr>
          <a:xfrm>
            <a:off x="4681000" y="836525"/>
            <a:ext cx="1897833" cy="676800"/>
          </a:xfrm>
          <a:prstGeom prst="rect">
            <a:avLst/>
          </a:prstGeom>
          <a:noFill/>
          <a:ln>
            <a:noFill/>
          </a:ln>
        </p:spPr>
      </p:pic>
      <p:pic>
        <p:nvPicPr>
          <p:cNvPr id="808" name="Google Shape;808;p46"/>
          <p:cNvPicPr preferRelativeResize="0"/>
          <p:nvPr/>
        </p:nvPicPr>
        <p:blipFill>
          <a:blip r:embed="rId4">
            <a:alphaModFix/>
          </a:blip>
          <a:stretch>
            <a:fillRect/>
          </a:stretch>
        </p:blipFill>
        <p:spPr>
          <a:xfrm>
            <a:off x="4681000" y="1513325"/>
            <a:ext cx="2510350" cy="575850"/>
          </a:xfrm>
          <a:prstGeom prst="rect">
            <a:avLst/>
          </a:prstGeom>
          <a:noFill/>
          <a:ln>
            <a:noFill/>
          </a:ln>
        </p:spPr>
      </p:pic>
      <p:pic>
        <p:nvPicPr>
          <p:cNvPr id="809" name="Google Shape;809;p46"/>
          <p:cNvPicPr preferRelativeResize="0"/>
          <p:nvPr/>
        </p:nvPicPr>
        <p:blipFill>
          <a:blip r:embed="rId5">
            <a:alphaModFix/>
          </a:blip>
          <a:stretch>
            <a:fillRect/>
          </a:stretch>
        </p:blipFill>
        <p:spPr>
          <a:xfrm>
            <a:off x="4681000" y="2089175"/>
            <a:ext cx="2132392" cy="737850"/>
          </a:xfrm>
          <a:prstGeom prst="rect">
            <a:avLst/>
          </a:prstGeom>
          <a:noFill/>
          <a:ln>
            <a:noFill/>
          </a:ln>
        </p:spPr>
      </p:pic>
      <p:pic>
        <p:nvPicPr>
          <p:cNvPr id="810" name="Google Shape;810;p46"/>
          <p:cNvPicPr preferRelativeResize="0"/>
          <p:nvPr/>
        </p:nvPicPr>
        <p:blipFill>
          <a:blip r:embed="rId6">
            <a:alphaModFix/>
          </a:blip>
          <a:stretch>
            <a:fillRect/>
          </a:stretch>
        </p:blipFill>
        <p:spPr>
          <a:xfrm>
            <a:off x="4681000" y="3260225"/>
            <a:ext cx="3628450" cy="1658600"/>
          </a:xfrm>
          <a:prstGeom prst="rect">
            <a:avLst/>
          </a:prstGeom>
          <a:noFill/>
          <a:ln>
            <a:noFill/>
          </a:ln>
        </p:spPr>
      </p:pic>
      <p:pic>
        <p:nvPicPr>
          <p:cNvPr id="811" name="Google Shape;811;p46"/>
          <p:cNvPicPr preferRelativeResize="0"/>
          <p:nvPr/>
        </p:nvPicPr>
        <p:blipFill>
          <a:blip r:embed="rId7">
            <a:alphaModFix/>
          </a:blip>
          <a:stretch>
            <a:fillRect/>
          </a:stretch>
        </p:blipFill>
        <p:spPr>
          <a:xfrm>
            <a:off x="248374" y="2082074"/>
            <a:ext cx="3095551" cy="1553225"/>
          </a:xfrm>
          <a:prstGeom prst="rect">
            <a:avLst/>
          </a:prstGeom>
          <a:noFill/>
          <a:ln>
            <a:noFill/>
          </a:ln>
        </p:spPr>
      </p:pic>
      <p:sp>
        <p:nvSpPr>
          <p:cNvPr id="812" name="Google Shape;812;p46"/>
          <p:cNvSpPr txBox="1"/>
          <p:nvPr/>
        </p:nvSpPr>
        <p:spPr>
          <a:xfrm>
            <a:off x="178300" y="1466475"/>
            <a:ext cx="29991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chemeClr val="accent5"/>
                </a:solidFill>
              </a:rPr>
              <a:t>User gives the input file:</a:t>
            </a:r>
            <a:endParaRPr b="1" sz="1600">
              <a:solidFill>
                <a:schemeClr val="accent5"/>
              </a:solidFill>
            </a:endParaRPr>
          </a:p>
          <a:p>
            <a:pPr indent="0" lvl="0" marL="0" rtl="0" algn="l">
              <a:spcBef>
                <a:spcPts val="0"/>
              </a:spcBef>
              <a:spcAft>
                <a:spcPts val="0"/>
              </a:spcAft>
              <a:buNone/>
            </a:pPr>
            <a:r>
              <a:rPr lang="en" sz="1600">
                <a:solidFill>
                  <a:srgbClr val="FFFFFF"/>
                </a:solidFill>
              </a:rPr>
              <a:t>bin/sprint.exe data/File1.txt</a:t>
            </a:r>
            <a:endParaRPr sz="1600">
              <a:solidFill>
                <a:srgbClr val="FFFFFF"/>
              </a:solidFill>
            </a:endParaRPr>
          </a:p>
        </p:txBody>
      </p:sp>
      <p:sp>
        <p:nvSpPr>
          <p:cNvPr id="813" name="Google Shape;813;p46"/>
          <p:cNvSpPr txBox="1"/>
          <p:nvPr/>
        </p:nvSpPr>
        <p:spPr>
          <a:xfrm>
            <a:off x="4681000" y="378400"/>
            <a:ext cx="15837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chemeClr val="accent5"/>
                </a:solidFill>
              </a:rPr>
              <a:t>Valid cases:</a:t>
            </a:r>
            <a:endParaRPr b="1" sz="1600">
              <a:solidFill>
                <a:schemeClr val="accent5"/>
              </a:solidFill>
            </a:endParaRPr>
          </a:p>
        </p:txBody>
      </p:sp>
      <p:sp>
        <p:nvSpPr>
          <p:cNvPr id="814" name="Google Shape;814;p46"/>
          <p:cNvSpPr txBox="1"/>
          <p:nvPr/>
        </p:nvSpPr>
        <p:spPr>
          <a:xfrm>
            <a:off x="4680988" y="2793000"/>
            <a:ext cx="15837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chemeClr val="accent5"/>
                </a:solidFill>
              </a:rPr>
              <a:t>Inv</a:t>
            </a:r>
            <a:r>
              <a:rPr b="1" lang="en" sz="1600">
                <a:solidFill>
                  <a:schemeClr val="accent5"/>
                </a:solidFill>
              </a:rPr>
              <a:t>alid cases:</a:t>
            </a:r>
            <a:endParaRPr b="1" sz="1600">
              <a:solidFill>
                <a:schemeClr val="accent5"/>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8" name="Shape 818"/>
        <p:cNvGrpSpPr/>
        <p:nvPr/>
      </p:nvGrpSpPr>
      <p:grpSpPr>
        <a:xfrm>
          <a:off x="0" y="0"/>
          <a:ext cx="0" cy="0"/>
          <a:chOff x="0" y="0"/>
          <a:chExt cx="0" cy="0"/>
        </a:xfrm>
      </p:grpSpPr>
      <p:sp>
        <p:nvSpPr>
          <p:cNvPr id="819" name="Google Shape;819;p47"/>
          <p:cNvSpPr txBox="1"/>
          <p:nvPr>
            <p:ph type="title"/>
          </p:nvPr>
        </p:nvSpPr>
        <p:spPr>
          <a:xfrm>
            <a:off x="61300" y="77500"/>
            <a:ext cx="7704000" cy="676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INTEGRATION TESTING</a:t>
            </a:r>
            <a:endParaRPr/>
          </a:p>
        </p:txBody>
      </p:sp>
      <p:pic>
        <p:nvPicPr>
          <p:cNvPr id="820" name="Google Shape;820;p47"/>
          <p:cNvPicPr preferRelativeResize="0"/>
          <p:nvPr/>
        </p:nvPicPr>
        <p:blipFill rotWithShape="1">
          <a:blip r:embed="rId3">
            <a:alphaModFix/>
          </a:blip>
          <a:srcRect b="8447" l="0" r="6367" t="14410"/>
          <a:stretch/>
        </p:blipFill>
        <p:spPr>
          <a:xfrm>
            <a:off x="201450" y="840900"/>
            <a:ext cx="4353425" cy="1265175"/>
          </a:xfrm>
          <a:prstGeom prst="rect">
            <a:avLst/>
          </a:prstGeom>
          <a:noFill/>
          <a:ln>
            <a:noFill/>
          </a:ln>
        </p:spPr>
      </p:pic>
      <p:pic>
        <p:nvPicPr>
          <p:cNvPr id="821" name="Google Shape;821;p47"/>
          <p:cNvPicPr preferRelativeResize="0"/>
          <p:nvPr/>
        </p:nvPicPr>
        <p:blipFill rotWithShape="1">
          <a:blip r:embed="rId4">
            <a:alphaModFix/>
          </a:blip>
          <a:srcRect b="8" l="0" r="0" t="15446"/>
          <a:stretch/>
        </p:blipFill>
        <p:spPr>
          <a:xfrm>
            <a:off x="201450" y="3550625"/>
            <a:ext cx="4353424" cy="1324027"/>
          </a:xfrm>
          <a:prstGeom prst="rect">
            <a:avLst/>
          </a:prstGeom>
          <a:noFill/>
          <a:ln>
            <a:noFill/>
          </a:ln>
        </p:spPr>
      </p:pic>
      <p:pic>
        <p:nvPicPr>
          <p:cNvPr id="822" name="Google Shape;822;p47"/>
          <p:cNvPicPr preferRelativeResize="0"/>
          <p:nvPr/>
        </p:nvPicPr>
        <p:blipFill rotWithShape="1">
          <a:blip r:embed="rId5">
            <a:alphaModFix/>
          </a:blip>
          <a:srcRect b="0" l="0" r="0" t="11785"/>
          <a:stretch/>
        </p:blipFill>
        <p:spPr>
          <a:xfrm>
            <a:off x="3326800" y="2166326"/>
            <a:ext cx="5625229" cy="1324025"/>
          </a:xfrm>
          <a:prstGeom prst="rect">
            <a:avLst/>
          </a:prstGeom>
          <a:noFill/>
          <a:ln>
            <a:noFill/>
          </a:ln>
        </p:spPr>
      </p:pic>
      <p:sp>
        <p:nvSpPr>
          <p:cNvPr id="823" name="Google Shape;823;p47"/>
          <p:cNvSpPr txBox="1"/>
          <p:nvPr/>
        </p:nvSpPr>
        <p:spPr>
          <a:xfrm>
            <a:off x="5101450" y="1210250"/>
            <a:ext cx="39504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FFFF"/>
                </a:solidFill>
              </a:rPr>
              <a:t>:  User has provided File1.txt(which is not empty and present in the data folder)</a:t>
            </a:r>
            <a:endParaRPr>
              <a:solidFill>
                <a:srgbClr val="FFFFFF"/>
              </a:solidFill>
            </a:endParaRPr>
          </a:p>
        </p:txBody>
      </p:sp>
      <p:sp>
        <p:nvSpPr>
          <p:cNvPr id="824" name="Google Shape;824;p47"/>
          <p:cNvSpPr txBox="1"/>
          <p:nvPr/>
        </p:nvSpPr>
        <p:spPr>
          <a:xfrm>
            <a:off x="201450" y="2412700"/>
            <a:ext cx="26154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FFFF"/>
                </a:solidFill>
              </a:rPr>
              <a:t>: </a:t>
            </a:r>
            <a:r>
              <a:rPr lang="en">
                <a:solidFill>
                  <a:srgbClr val="FFFFFF"/>
                </a:solidFill>
              </a:rPr>
              <a:t>User has provided File20.txt(which is not present   in the data folder)</a:t>
            </a:r>
            <a:endParaRPr>
              <a:solidFill>
                <a:srgbClr val="FFFFFF"/>
              </a:solidFill>
            </a:endParaRPr>
          </a:p>
        </p:txBody>
      </p:sp>
      <p:sp>
        <p:nvSpPr>
          <p:cNvPr id="825" name="Google Shape;825;p47"/>
          <p:cNvSpPr txBox="1"/>
          <p:nvPr/>
        </p:nvSpPr>
        <p:spPr>
          <a:xfrm>
            <a:off x="5437825" y="3904850"/>
            <a:ext cx="35724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FFFF"/>
                </a:solidFill>
              </a:rPr>
              <a:t>: When number of arguments is less than 2, User has not provided the file.</a:t>
            </a:r>
            <a:endParaRPr>
              <a:solidFill>
                <a:srgbClr val="FFFFFF"/>
              </a:solidFill>
            </a:endParaRPr>
          </a:p>
        </p:txBody>
      </p:sp>
      <p:sp>
        <p:nvSpPr>
          <p:cNvPr id="826" name="Google Shape;826;p47"/>
          <p:cNvSpPr/>
          <p:nvPr/>
        </p:nvSpPr>
        <p:spPr>
          <a:xfrm>
            <a:off x="4624950" y="1457550"/>
            <a:ext cx="371400" cy="1542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47"/>
          <p:cNvSpPr/>
          <p:nvPr/>
        </p:nvSpPr>
        <p:spPr>
          <a:xfrm>
            <a:off x="4810650" y="4135550"/>
            <a:ext cx="371400" cy="1542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47"/>
          <p:cNvSpPr/>
          <p:nvPr/>
        </p:nvSpPr>
        <p:spPr>
          <a:xfrm>
            <a:off x="2788975" y="2690875"/>
            <a:ext cx="371400" cy="15420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2" name="Shape 832"/>
        <p:cNvGrpSpPr/>
        <p:nvPr/>
      </p:nvGrpSpPr>
      <p:grpSpPr>
        <a:xfrm>
          <a:off x="0" y="0"/>
          <a:ext cx="0" cy="0"/>
          <a:chOff x="0" y="0"/>
          <a:chExt cx="0" cy="0"/>
        </a:xfrm>
      </p:grpSpPr>
      <p:pic>
        <p:nvPicPr>
          <p:cNvPr id="833" name="Google Shape;833;p48"/>
          <p:cNvPicPr preferRelativeResize="0"/>
          <p:nvPr/>
        </p:nvPicPr>
        <p:blipFill rotWithShape="1">
          <a:blip r:embed="rId3">
            <a:alphaModFix/>
          </a:blip>
          <a:srcRect b="0" l="0" r="0" t="8917"/>
          <a:stretch/>
        </p:blipFill>
        <p:spPr>
          <a:xfrm>
            <a:off x="0" y="840875"/>
            <a:ext cx="5860449" cy="1928575"/>
          </a:xfrm>
          <a:prstGeom prst="rect">
            <a:avLst/>
          </a:prstGeom>
          <a:noFill/>
          <a:ln>
            <a:noFill/>
          </a:ln>
        </p:spPr>
      </p:pic>
      <p:pic>
        <p:nvPicPr>
          <p:cNvPr id="834" name="Google Shape;834;p48"/>
          <p:cNvPicPr preferRelativeResize="0"/>
          <p:nvPr/>
        </p:nvPicPr>
        <p:blipFill rotWithShape="1">
          <a:blip r:embed="rId4">
            <a:alphaModFix/>
          </a:blip>
          <a:srcRect b="0" l="0" r="0" t="7106"/>
          <a:stretch/>
        </p:blipFill>
        <p:spPr>
          <a:xfrm>
            <a:off x="3742908" y="3090600"/>
            <a:ext cx="5229817" cy="1693200"/>
          </a:xfrm>
          <a:prstGeom prst="rect">
            <a:avLst/>
          </a:prstGeom>
          <a:noFill/>
          <a:ln>
            <a:noFill/>
          </a:ln>
        </p:spPr>
      </p:pic>
      <p:sp>
        <p:nvSpPr>
          <p:cNvPr id="835" name="Google Shape;835;p48"/>
          <p:cNvSpPr txBox="1"/>
          <p:nvPr/>
        </p:nvSpPr>
        <p:spPr>
          <a:xfrm>
            <a:off x="6348800" y="850863"/>
            <a:ext cx="2694000" cy="190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FFFF"/>
                </a:solidFill>
              </a:rPr>
              <a:t>: User has provided File11.txt(which is empty).</a:t>
            </a:r>
            <a:endParaRPr>
              <a:solidFill>
                <a:srgbClr val="FFFFFF"/>
              </a:solidFill>
            </a:endParaRPr>
          </a:p>
          <a:p>
            <a:pPr indent="0" lvl="0" marL="0" rtl="0" algn="l">
              <a:spcBef>
                <a:spcPts val="0"/>
              </a:spcBef>
              <a:spcAft>
                <a:spcPts val="0"/>
              </a:spcAft>
              <a:buNone/>
            </a:pPr>
            <a:r>
              <a:rPr lang="en">
                <a:solidFill>
                  <a:srgbClr val="FFFFFF"/>
                </a:solidFill>
              </a:rPr>
              <a:t>: User has provided File3.txt(which is not empty and present in the data folder).</a:t>
            </a:r>
            <a:endParaRPr>
              <a:solidFill>
                <a:srgbClr val="FFFFFF"/>
              </a:solidFill>
            </a:endParaRPr>
          </a:p>
          <a:p>
            <a:pPr indent="0" lvl="0" marL="0" rtl="0" algn="l">
              <a:spcBef>
                <a:spcPts val="0"/>
              </a:spcBef>
              <a:spcAft>
                <a:spcPts val="0"/>
              </a:spcAft>
              <a:buNone/>
            </a:pPr>
            <a:r>
              <a:rPr lang="en">
                <a:solidFill>
                  <a:srgbClr val="FFFFFF"/>
                </a:solidFill>
              </a:rPr>
              <a:t>: User has provided File20.txt(which is not present in data </a:t>
            </a:r>
            <a:r>
              <a:rPr lang="en">
                <a:solidFill>
                  <a:srgbClr val="FFFFFF"/>
                </a:solidFill>
              </a:rPr>
              <a:t>folder</a:t>
            </a:r>
            <a:r>
              <a:rPr lang="en">
                <a:solidFill>
                  <a:srgbClr val="FFFFFF"/>
                </a:solidFill>
              </a:rPr>
              <a:t>).</a:t>
            </a:r>
            <a:endParaRPr>
              <a:solidFill>
                <a:srgbClr val="FFFFFF"/>
              </a:solidFill>
            </a:endParaRPr>
          </a:p>
        </p:txBody>
      </p:sp>
      <p:sp>
        <p:nvSpPr>
          <p:cNvPr id="836" name="Google Shape;836;p48"/>
          <p:cNvSpPr txBox="1"/>
          <p:nvPr/>
        </p:nvSpPr>
        <p:spPr>
          <a:xfrm>
            <a:off x="1055000" y="3521550"/>
            <a:ext cx="28413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FFFF"/>
                </a:solidFill>
              </a:rPr>
              <a:t>: User has provided File11.txt(which is empty)</a:t>
            </a:r>
            <a:endParaRPr>
              <a:solidFill>
                <a:srgbClr val="FFFFFF"/>
              </a:solidFill>
            </a:endParaRPr>
          </a:p>
          <a:p>
            <a:pPr indent="0" lvl="0" marL="0" rtl="0" algn="l">
              <a:spcBef>
                <a:spcPts val="0"/>
              </a:spcBef>
              <a:spcAft>
                <a:spcPts val="0"/>
              </a:spcAft>
              <a:buNone/>
            </a:pPr>
            <a:r>
              <a:t/>
            </a:r>
            <a:endParaRPr>
              <a:solidFill>
                <a:srgbClr val="FFFFFF"/>
              </a:solidFill>
            </a:endParaRPr>
          </a:p>
        </p:txBody>
      </p:sp>
      <p:sp>
        <p:nvSpPr>
          <p:cNvPr id="837" name="Google Shape;837;p48"/>
          <p:cNvSpPr/>
          <p:nvPr/>
        </p:nvSpPr>
        <p:spPr>
          <a:xfrm>
            <a:off x="5942350" y="1709825"/>
            <a:ext cx="378300" cy="2244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48"/>
          <p:cNvSpPr/>
          <p:nvPr/>
        </p:nvSpPr>
        <p:spPr>
          <a:xfrm>
            <a:off x="3195425" y="3756025"/>
            <a:ext cx="490500" cy="25230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2" name="Shape 842"/>
        <p:cNvGrpSpPr/>
        <p:nvPr/>
      </p:nvGrpSpPr>
      <p:grpSpPr>
        <a:xfrm>
          <a:off x="0" y="0"/>
          <a:ext cx="0" cy="0"/>
          <a:chOff x="0" y="0"/>
          <a:chExt cx="0" cy="0"/>
        </a:xfrm>
      </p:grpSpPr>
      <p:sp>
        <p:nvSpPr>
          <p:cNvPr id="843" name="Google Shape;843;p49"/>
          <p:cNvSpPr txBox="1"/>
          <p:nvPr>
            <p:ph type="title"/>
          </p:nvPr>
        </p:nvSpPr>
        <p:spPr>
          <a:xfrm>
            <a:off x="720000" y="540000"/>
            <a:ext cx="7704000" cy="676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844" name="Google Shape;844;p49"/>
          <p:cNvSpPr txBox="1"/>
          <p:nvPr>
            <p:ph idx="1" type="body"/>
          </p:nvPr>
        </p:nvSpPr>
        <p:spPr>
          <a:xfrm>
            <a:off x="720000" y="1216800"/>
            <a:ext cx="7704000" cy="3386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900"/>
              <a:t>Successfully launched and implemented the Machine job scheduling application. This application is able to perform operations on various files parallely and give expected results with more efficiency and less time as compared to traditional method. </a:t>
            </a:r>
            <a:endParaRPr sz="18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8" name="Shape 848"/>
        <p:cNvGrpSpPr/>
        <p:nvPr/>
      </p:nvGrpSpPr>
      <p:grpSpPr>
        <a:xfrm>
          <a:off x="0" y="0"/>
          <a:ext cx="0" cy="0"/>
          <a:chOff x="0" y="0"/>
          <a:chExt cx="0" cy="0"/>
        </a:xfrm>
      </p:grpSpPr>
      <p:sp>
        <p:nvSpPr>
          <p:cNvPr id="849" name="Google Shape;849;p50"/>
          <p:cNvSpPr txBox="1"/>
          <p:nvPr>
            <p:ph type="title"/>
          </p:nvPr>
        </p:nvSpPr>
        <p:spPr>
          <a:xfrm>
            <a:off x="1683000" y="2147525"/>
            <a:ext cx="5778000" cy="135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9000"/>
              <a:t>THANK YOU</a:t>
            </a:r>
            <a:endParaRPr sz="9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5" name="Shape 585"/>
        <p:cNvGrpSpPr/>
        <p:nvPr/>
      </p:nvGrpSpPr>
      <p:grpSpPr>
        <a:xfrm>
          <a:off x="0" y="0"/>
          <a:ext cx="0" cy="0"/>
          <a:chOff x="0" y="0"/>
          <a:chExt cx="0" cy="0"/>
        </a:xfrm>
      </p:grpSpPr>
      <p:sp>
        <p:nvSpPr>
          <p:cNvPr id="586" name="Google Shape;586;p37"/>
          <p:cNvSpPr txBox="1"/>
          <p:nvPr>
            <p:ph type="title"/>
          </p:nvPr>
        </p:nvSpPr>
        <p:spPr>
          <a:xfrm>
            <a:off x="720000" y="540000"/>
            <a:ext cx="7704000" cy="676800"/>
          </a:xfrm>
          <a:prstGeom prst="rect">
            <a:avLst/>
          </a:prstGeom>
        </p:spPr>
        <p:txBody>
          <a:bodyPr anchorCtr="0" anchor="b" bIns="91425" lIns="0" spcFirstLastPara="1" rIns="0" wrap="square" tIns="91425">
            <a:noAutofit/>
          </a:bodyPr>
          <a:lstStyle/>
          <a:p>
            <a:pPr indent="0" lvl="0" marL="0" rtl="0" algn="l">
              <a:spcBef>
                <a:spcPts val="0"/>
              </a:spcBef>
              <a:spcAft>
                <a:spcPts val="0"/>
              </a:spcAft>
              <a:buNone/>
            </a:pPr>
            <a:r>
              <a:rPr lang="en"/>
              <a:t>CONTENTS </a:t>
            </a:r>
            <a:endParaRPr/>
          </a:p>
        </p:txBody>
      </p:sp>
      <p:sp>
        <p:nvSpPr>
          <p:cNvPr id="587" name="Google Shape;587;p37"/>
          <p:cNvSpPr txBox="1"/>
          <p:nvPr>
            <p:ph idx="1" type="body"/>
          </p:nvPr>
        </p:nvSpPr>
        <p:spPr>
          <a:xfrm>
            <a:off x="720000" y="1216800"/>
            <a:ext cx="7704000" cy="3386700"/>
          </a:xfrm>
          <a:prstGeom prst="rect">
            <a:avLst/>
          </a:prstGeom>
        </p:spPr>
        <p:txBody>
          <a:bodyPr anchorCtr="0" anchor="ctr" bIns="91425" lIns="0" spcFirstLastPara="1" rIns="0" wrap="square" tIns="91425">
            <a:noAutofit/>
          </a:bodyPr>
          <a:lstStyle/>
          <a:p>
            <a:pPr indent="0" lvl="0" marL="0" rtl="0" algn="l">
              <a:spcBef>
                <a:spcPts val="0"/>
              </a:spcBef>
              <a:spcAft>
                <a:spcPts val="0"/>
              </a:spcAft>
              <a:buNone/>
            </a:pPr>
            <a:r>
              <a:t/>
            </a:r>
            <a:endParaRPr/>
          </a:p>
          <a:p>
            <a:pPr indent="-313350" lvl="0" marL="867600" rtl="0" algn="l">
              <a:spcBef>
                <a:spcPts val="0"/>
              </a:spcBef>
              <a:spcAft>
                <a:spcPts val="0"/>
              </a:spcAft>
              <a:buClr>
                <a:schemeClr val="accent5"/>
              </a:buClr>
              <a:buSzPts val="2100"/>
              <a:buChar char="●"/>
            </a:pPr>
            <a:r>
              <a:rPr lang="en" sz="2100"/>
              <a:t>Introduction</a:t>
            </a:r>
            <a:endParaRPr sz="2100"/>
          </a:p>
          <a:p>
            <a:pPr indent="-326050" lvl="0" marL="867600" rtl="0" algn="l">
              <a:spcBef>
                <a:spcPts val="1000"/>
              </a:spcBef>
              <a:spcAft>
                <a:spcPts val="0"/>
              </a:spcAft>
              <a:buClr>
                <a:schemeClr val="accent5"/>
              </a:buClr>
              <a:buSzPts val="2300"/>
              <a:buChar char="●"/>
            </a:pPr>
            <a:r>
              <a:rPr lang="en" sz="2100"/>
              <a:t>Application Solution</a:t>
            </a:r>
            <a:endParaRPr sz="2100"/>
          </a:p>
          <a:p>
            <a:pPr indent="-313350" lvl="0" marL="867600" rtl="0" algn="l">
              <a:spcBef>
                <a:spcPts val="1000"/>
              </a:spcBef>
              <a:spcAft>
                <a:spcPts val="0"/>
              </a:spcAft>
              <a:buClr>
                <a:schemeClr val="accent5"/>
              </a:buClr>
              <a:buSzPts val="2100"/>
              <a:buChar char="●"/>
            </a:pPr>
            <a:r>
              <a:rPr lang="en" sz="2100"/>
              <a:t>Workflow</a:t>
            </a:r>
            <a:endParaRPr sz="2100"/>
          </a:p>
          <a:p>
            <a:pPr indent="-326050" lvl="0" marL="867600" rtl="0" algn="l">
              <a:spcBef>
                <a:spcPts val="1000"/>
              </a:spcBef>
              <a:spcAft>
                <a:spcPts val="0"/>
              </a:spcAft>
              <a:buClr>
                <a:schemeClr val="accent5"/>
              </a:buClr>
              <a:buSzPts val="2300"/>
              <a:buChar char="●"/>
            </a:pPr>
            <a:r>
              <a:rPr lang="en" sz="2100"/>
              <a:t>Flow Of Code</a:t>
            </a:r>
            <a:endParaRPr sz="2100"/>
          </a:p>
          <a:p>
            <a:pPr indent="-326050" lvl="0" marL="867600" rtl="0" algn="l">
              <a:spcBef>
                <a:spcPts val="1000"/>
              </a:spcBef>
              <a:spcAft>
                <a:spcPts val="0"/>
              </a:spcAft>
              <a:buClr>
                <a:schemeClr val="accent5"/>
              </a:buClr>
              <a:buSzPts val="2300"/>
              <a:buChar char="●"/>
            </a:pPr>
            <a:r>
              <a:rPr lang="en" sz="2100"/>
              <a:t>Testing</a:t>
            </a:r>
            <a:endParaRPr sz="2100"/>
          </a:p>
          <a:p>
            <a:pPr indent="-326050" lvl="0" marL="867600" rtl="0" algn="l">
              <a:spcBef>
                <a:spcPts val="1000"/>
              </a:spcBef>
              <a:spcAft>
                <a:spcPts val="0"/>
              </a:spcAft>
              <a:buClr>
                <a:schemeClr val="accent5"/>
              </a:buClr>
              <a:buSzPts val="2300"/>
              <a:buChar char="●"/>
            </a:pPr>
            <a:r>
              <a:rPr lang="en" sz="2100"/>
              <a:t>Conclusion </a:t>
            </a:r>
            <a:endParaRPr sz="2100"/>
          </a:p>
          <a:p>
            <a:pPr indent="0" lvl="0" marL="0" rtl="0" algn="l">
              <a:spcBef>
                <a:spcPts val="100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1" name="Shape 591"/>
        <p:cNvGrpSpPr/>
        <p:nvPr/>
      </p:nvGrpSpPr>
      <p:grpSpPr>
        <a:xfrm>
          <a:off x="0" y="0"/>
          <a:ext cx="0" cy="0"/>
          <a:chOff x="0" y="0"/>
          <a:chExt cx="0" cy="0"/>
        </a:xfrm>
      </p:grpSpPr>
      <p:sp>
        <p:nvSpPr>
          <p:cNvPr id="592" name="Google Shape;592;p38"/>
          <p:cNvSpPr txBox="1"/>
          <p:nvPr>
            <p:ph type="title"/>
          </p:nvPr>
        </p:nvSpPr>
        <p:spPr>
          <a:xfrm>
            <a:off x="720000" y="1435225"/>
            <a:ext cx="3780000" cy="676800"/>
          </a:xfrm>
          <a:prstGeom prst="rect">
            <a:avLst/>
          </a:prstGeom>
        </p:spPr>
        <p:txBody>
          <a:bodyPr anchorCtr="0" anchor="ctr" bIns="91425" lIns="0" spcFirstLastPara="1" rIns="0" wrap="square" tIns="91425">
            <a:noAutofit/>
          </a:bodyPr>
          <a:lstStyle/>
          <a:p>
            <a:pPr indent="0" lvl="0" marL="0" rtl="0" algn="l">
              <a:spcBef>
                <a:spcPts val="0"/>
              </a:spcBef>
              <a:spcAft>
                <a:spcPts val="0"/>
              </a:spcAft>
              <a:buNone/>
            </a:pPr>
            <a:r>
              <a:rPr lang="en"/>
              <a:t>INTRODUCTION</a:t>
            </a:r>
            <a:endParaRPr/>
          </a:p>
        </p:txBody>
      </p:sp>
      <p:sp>
        <p:nvSpPr>
          <p:cNvPr id="593" name="Google Shape;593;p38"/>
          <p:cNvSpPr txBox="1"/>
          <p:nvPr>
            <p:ph idx="1" type="subTitle"/>
          </p:nvPr>
        </p:nvSpPr>
        <p:spPr>
          <a:xfrm>
            <a:off x="720000" y="2112025"/>
            <a:ext cx="3780000" cy="21996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solidFill>
                  <a:srgbClr val="FFFFFF"/>
                </a:solidFill>
                <a:latin typeface="Arial"/>
                <a:ea typeface="Arial"/>
                <a:cs typeface="Arial"/>
                <a:sym typeface="Arial"/>
              </a:rPr>
              <a:t>The developed application will process various files in parallel manner and reduce the time for completion of processes by converting them into multiple small single-sequence streams called "threads."</a:t>
            </a:r>
            <a:endParaRPr sz="2100">
              <a:solidFill>
                <a:srgbClr val="FFFFFF"/>
              </a:solidFill>
            </a:endParaRPr>
          </a:p>
        </p:txBody>
      </p:sp>
      <p:grpSp>
        <p:nvGrpSpPr>
          <p:cNvPr id="594" name="Google Shape;594;p38"/>
          <p:cNvGrpSpPr/>
          <p:nvPr/>
        </p:nvGrpSpPr>
        <p:grpSpPr>
          <a:xfrm rot="2705703">
            <a:off x="4377108" y="2316833"/>
            <a:ext cx="1706750" cy="1628002"/>
            <a:chOff x="555775" y="5669725"/>
            <a:chExt cx="1291650" cy="1234300"/>
          </a:xfrm>
        </p:grpSpPr>
        <p:sp>
          <p:nvSpPr>
            <p:cNvPr id="595" name="Google Shape;595;p38"/>
            <p:cNvSpPr/>
            <p:nvPr/>
          </p:nvSpPr>
          <p:spPr>
            <a:xfrm>
              <a:off x="1205500" y="6271075"/>
              <a:ext cx="277850" cy="272800"/>
            </a:xfrm>
            <a:custGeom>
              <a:rect b="b" l="l" r="r" t="t"/>
              <a:pathLst>
                <a:path extrusionOk="0" h="10912" w="11114">
                  <a:moveTo>
                    <a:pt x="1838" y="0"/>
                  </a:moveTo>
                  <a:cubicBezTo>
                    <a:pt x="1424" y="0"/>
                    <a:pt x="1009" y="168"/>
                    <a:pt x="673" y="504"/>
                  </a:cubicBezTo>
                  <a:cubicBezTo>
                    <a:pt x="1" y="1177"/>
                    <a:pt x="1" y="2207"/>
                    <a:pt x="673" y="2879"/>
                  </a:cubicBezTo>
                  <a:lnTo>
                    <a:pt x="8111" y="10407"/>
                  </a:lnTo>
                  <a:cubicBezTo>
                    <a:pt x="8447" y="10743"/>
                    <a:pt x="8862" y="10911"/>
                    <a:pt x="9276" y="10911"/>
                  </a:cubicBezTo>
                  <a:cubicBezTo>
                    <a:pt x="9691" y="10911"/>
                    <a:pt x="10105" y="10743"/>
                    <a:pt x="10441" y="10407"/>
                  </a:cubicBezTo>
                  <a:cubicBezTo>
                    <a:pt x="11114" y="9780"/>
                    <a:pt x="11114" y="8705"/>
                    <a:pt x="10486" y="8032"/>
                  </a:cubicBezTo>
                  <a:lnTo>
                    <a:pt x="3003" y="504"/>
                  </a:lnTo>
                  <a:cubicBezTo>
                    <a:pt x="2667" y="168"/>
                    <a:pt x="2253" y="0"/>
                    <a:pt x="183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38"/>
            <p:cNvSpPr/>
            <p:nvPr/>
          </p:nvSpPr>
          <p:spPr>
            <a:xfrm>
              <a:off x="1113650" y="6186225"/>
              <a:ext cx="277850" cy="260750"/>
            </a:xfrm>
            <a:custGeom>
              <a:rect b="b" l="l" r="r" t="t"/>
              <a:pathLst>
                <a:path extrusionOk="0" h="10430" w="11114">
                  <a:moveTo>
                    <a:pt x="3630" y="0"/>
                  </a:moveTo>
                  <a:cubicBezTo>
                    <a:pt x="2790" y="0"/>
                    <a:pt x="1950" y="314"/>
                    <a:pt x="1300" y="941"/>
                  </a:cubicBezTo>
                  <a:cubicBezTo>
                    <a:pt x="0" y="2241"/>
                    <a:pt x="0" y="4302"/>
                    <a:pt x="1300" y="5601"/>
                  </a:cubicBezTo>
                  <a:lnTo>
                    <a:pt x="5154" y="9455"/>
                  </a:lnTo>
                  <a:cubicBezTo>
                    <a:pt x="5803" y="10105"/>
                    <a:pt x="6643" y="10429"/>
                    <a:pt x="7484" y="10429"/>
                  </a:cubicBezTo>
                  <a:cubicBezTo>
                    <a:pt x="8324" y="10429"/>
                    <a:pt x="9164" y="10105"/>
                    <a:pt x="9814" y="9455"/>
                  </a:cubicBezTo>
                  <a:cubicBezTo>
                    <a:pt x="11113" y="8200"/>
                    <a:pt x="11113" y="6049"/>
                    <a:pt x="9814" y="4839"/>
                  </a:cubicBezTo>
                  <a:lnTo>
                    <a:pt x="5960" y="941"/>
                  </a:lnTo>
                  <a:cubicBezTo>
                    <a:pt x="5310" y="314"/>
                    <a:pt x="4470" y="0"/>
                    <a:pt x="363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38"/>
            <p:cNvSpPr/>
            <p:nvPr/>
          </p:nvSpPr>
          <p:spPr>
            <a:xfrm>
              <a:off x="1364575" y="6436300"/>
              <a:ext cx="482850" cy="467725"/>
            </a:xfrm>
            <a:custGeom>
              <a:rect b="b" l="l" r="r" t="t"/>
              <a:pathLst>
                <a:path extrusionOk="0" h="18709" w="19314">
                  <a:moveTo>
                    <a:pt x="3608" y="1"/>
                  </a:moveTo>
                  <a:cubicBezTo>
                    <a:pt x="2768" y="1"/>
                    <a:pt x="1928" y="326"/>
                    <a:pt x="1300" y="975"/>
                  </a:cubicBezTo>
                  <a:cubicBezTo>
                    <a:pt x="1" y="2275"/>
                    <a:pt x="1" y="4336"/>
                    <a:pt x="1300" y="5636"/>
                  </a:cubicBezTo>
                  <a:lnTo>
                    <a:pt x="13399" y="17734"/>
                  </a:lnTo>
                  <a:cubicBezTo>
                    <a:pt x="14049" y="18384"/>
                    <a:pt x="14889" y="18709"/>
                    <a:pt x="15729" y="18709"/>
                  </a:cubicBezTo>
                  <a:cubicBezTo>
                    <a:pt x="16569" y="18709"/>
                    <a:pt x="17409" y="18384"/>
                    <a:pt x="18059" y="17734"/>
                  </a:cubicBezTo>
                  <a:cubicBezTo>
                    <a:pt x="19314" y="16435"/>
                    <a:pt x="19314" y="14373"/>
                    <a:pt x="18059" y="13074"/>
                  </a:cubicBezTo>
                  <a:lnTo>
                    <a:pt x="5916" y="975"/>
                  </a:lnTo>
                  <a:cubicBezTo>
                    <a:pt x="5288" y="326"/>
                    <a:pt x="4448" y="1"/>
                    <a:pt x="360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38"/>
            <p:cNvSpPr/>
            <p:nvPr/>
          </p:nvSpPr>
          <p:spPr>
            <a:xfrm>
              <a:off x="555775" y="5669725"/>
              <a:ext cx="881650" cy="781175"/>
            </a:xfrm>
            <a:custGeom>
              <a:rect b="b" l="l" r="r" t="t"/>
              <a:pathLst>
                <a:path extrusionOk="0" h="31247" w="35266">
                  <a:moveTo>
                    <a:pt x="17612" y="1"/>
                  </a:moveTo>
                  <a:cubicBezTo>
                    <a:pt x="14272" y="1"/>
                    <a:pt x="10908" y="1068"/>
                    <a:pt x="8066" y="3274"/>
                  </a:cubicBezTo>
                  <a:cubicBezTo>
                    <a:pt x="1255" y="8562"/>
                    <a:pt x="0" y="18375"/>
                    <a:pt x="5243" y="25186"/>
                  </a:cubicBezTo>
                  <a:cubicBezTo>
                    <a:pt x="8331" y="29164"/>
                    <a:pt x="12963" y="31246"/>
                    <a:pt x="17647" y="31246"/>
                  </a:cubicBezTo>
                  <a:cubicBezTo>
                    <a:pt x="20984" y="31246"/>
                    <a:pt x="24348" y="30190"/>
                    <a:pt x="27200" y="28009"/>
                  </a:cubicBezTo>
                  <a:cubicBezTo>
                    <a:pt x="34011" y="22721"/>
                    <a:pt x="35265" y="12908"/>
                    <a:pt x="29978" y="6052"/>
                  </a:cubicBezTo>
                  <a:cubicBezTo>
                    <a:pt x="26896" y="2083"/>
                    <a:pt x="22278" y="1"/>
                    <a:pt x="1761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38"/>
            <p:cNvSpPr/>
            <p:nvPr/>
          </p:nvSpPr>
          <p:spPr>
            <a:xfrm>
              <a:off x="637550" y="5742250"/>
              <a:ext cx="716975" cy="635900"/>
            </a:xfrm>
            <a:custGeom>
              <a:rect b="b" l="l" r="r" t="t"/>
              <a:pathLst>
                <a:path extrusionOk="0" h="25436" w="28679">
                  <a:moveTo>
                    <a:pt x="14304" y="0"/>
                  </a:moveTo>
                  <a:cubicBezTo>
                    <a:pt x="11591" y="0"/>
                    <a:pt x="8857" y="867"/>
                    <a:pt x="6543" y="2658"/>
                  </a:cubicBezTo>
                  <a:cubicBezTo>
                    <a:pt x="986" y="6960"/>
                    <a:pt x="0" y="14981"/>
                    <a:pt x="4302" y="20492"/>
                  </a:cubicBezTo>
                  <a:cubicBezTo>
                    <a:pt x="6812" y="23735"/>
                    <a:pt x="10574" y="25436"/>
                    <a:pt x="14375" y="25436"/>
                  </a:cubicBezTo>
                  <a:cubicBezTo>
                    <a:pt x="17088" y="25436"/>
                    <a:pt x="19822" y="24569"/>
                    <a:pt x="22136" y="22778"/>
                  </a:cubicBezTo>
                  <a:cubicBezTo>
                    <a:pt x="27693" y="18476"/>
                    <a:pt x="28679" y="10500"/>
                    <a:pt x="24377" y="4944"/>
                  </a:cubicBezTo>
                  <a:cubicBezTo>
                    <a:pt x="21867" y="1701"/>
                    <a:pt x="18105" y="0"/>
                    <a:pt x="1430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38"/>
            <p:cNvSpPr/>
            <p:nvPr/>
          </p:nvSpPr>
          <p:spPr>
            <a:xfrm>
              <a:off x="662200" y="5767475"/>
              <a:ext cx="668800" cy="585450"/>
            </a:xfrm>
            <a:custGeom>
              <a:rect b="b" l="l" r="r" t="t"/>
              <a:pathLst>
                <a:path extrusionOk="0" h="23418" w="26752">
                  <a:moveTo>
                    <a:pt x="13366" y="0"/>
                  </a:moveTo>
                  <a:cubicBezTo>
                    <a:pt x="9208" y="0"/>
                    <a:pt x="5187" y="2218"/>
                    <a:pt x="3092" y="6130"/>
                  </a:cubicBezTo>
                  <a:cubicBezTo>
                    <a:pt x="0" y="11821"/>
                    <a:pt x="2106" y="18901"/>
                    <a:pt x="7752" y="21993"/>
                  </a:cubicBezTo>
                  <a:cubicBezTo>
                    <a:pt x="9531" y="22959"/>
                    <a:pt x="11450" y="23418"/>
                    <a:pt x="13342" y="23418"/>
                  </a:cubicBezTo>
                  <a:cubicBezTo>
                    <a:pt x="17503" y="23418"/>
                    <a:pt x="21534" y="21200"/>
                    <a:pt x="23660" y="17288"/>
                  </a:cubicBezTo>
                  <a:cubicBezTo>
                    <a:pt x="26752" y="11642"/>
                    <a:pt x="24645" y="4517"/>
                    <a:pt x="18955" y="1425"/>
                  </a:cubicBezTo>
                  <a:cubicBezTo>
                    <a:pt x="17176" y="459"/>
                    <a:pt x="15257" y="0"/>
                    <a:pt x="13366" y="0"/>
                  </a:cubicBezTo>
                  <a:close/>
                </a:path>
              </a:pathLst>
            </a:custGeom>
            <a:solidFill>
              <a:srgbClr val="373331">
                <a:alpha val="1457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38"/>
            <p:cNvSpPr/>
            <p:nvPr/>
          </p:nvSpPr>
          <p:spPr>
            <a:xfrm>
              <a:off x="724925" y="5812625"/>
              <a:ext cx="445875" cy="422900"/>
            </a:xfrm>
            <a:custGeom>
              <a:rect b="b" l="l" r="r" t="t"/>
              <a:pathLst>
                <a:path extrusionOk="0" h="16916" w="17835">
                  <a:moveTo>
                    <a:pt x="10844" y="0"/>
                  </a:moveTo>
                  <a:cubicBezTo>
                    <a:pt x="8313" y="0"/>
                    <a:pt x="5781" y="964"/>
                    <a:pt x="3854" y="2890"/>
                  </a:cubicBezTo>
                  <a:cubicBezTo>
                    <a:pt x="1" y="6789"/>
                    <a:pt x="1" y="13062"/>
                    <a:pt x="3854" y="16916"/>
                  </a:cubicBezTo>
                  <a:lnTo>
                    <a:pt x="17835" y="2890"/>
                  </a:lnTo>
                  <a:cubicBezTo>
                    <a:pt x="15908" y="964"/>
                    <a:pt x="13376" y="0"/>
                    <a:pt x="10844" y="0"/>
                  </a:cubicBezTo>
                  <a:close/>
                </a:path>
              </a:pathLst>
            </a:custGeom>
            <a:solidFill>
              <a:srgbClr val="FFFFFF">
                <a:alpha val="208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02" name="Google Shape;602;p38"/>
          <p:cNvGrpSpPr/>
          <p:nvPr/>
        </p:nvGrpSpPr>
        <p:grpSpPr>
          <a:xfrm flipH="1" rot="-2015458">
            <a:off x="4969855" y="456499"/>
            <a:ext cx="3652897" cy="2612094"/>
            <a:chOff x="-3106878" y="5223933"/>
            <a:chExt cx="2958575" cy="2115650"/>
          </a:xfrm>
        </p:grpSpPr>
        <p:sp>
          <p:nvSpPr>
            <p:cNvPr id="603" name="Google Shape;603;p38"/>
            <p:cNvSpPr/>
            <p:nvPr/>
          </p:nvSpPr>
          <p:spPr>
            <a:xfrm>
              <a:off x="-3106878" y="5223933"/>
              <a:ext cx="2958575" cy="2115650"/>
            </a:xfrm>
            <a:custGeom>
              <a:rect b="b" l="l" r="r" t="t"/>
              <a:pathLst>
                <a:path extrusionOk="0" h="84626" w="118343">
                  <a:moveTo>
                    <a:pt x="109018" y="6662"/>
                  </a:moveTo>
                  <a:cubicBezTo>
                    <a:pt x="109840" y="6662"/>
                    <a:pt x="110646" y="7076"/>
                    <a:pt x="111128" y="7814"/>
                  </a:cubicBezTo>
                  <a:cubicBezTo>
                    <a:pt x="111890" y="8934"/>
                    <a:pt x="111576" y="10502"/>
                    <a:pt x="110366" y="11264"/>
                  </a:cubicBezTo>
                  <a:cubicBezTo>
                    <a:pt x="109939" y="11560"/>
                    <a:pt x="109457" y="11699"/>
                    <a:pt x="108983" y="11699"/>
                  </a:cubicBezTo>
                  <a:cubicBezTo>
                    <a:pt x="108165" y="11699"/>
                    <a:pt x="107370" y="11285"/>
                    <a:pt x="106916" y="10547"/>
                  </a:cubicBezTo>
                  <a:cubicBezTo>
                    <a:pt x="106199" y="9382"/>
                    <a:pt x="106468" y="7814"/>
                    <a:pt x="107633" y="7097"/>
                  </a:cubicBezTo>
                  <a:cubicBezTo>
                    <a:pt x="108060" y="6801"/>
                    <a:pt x="108542" y="6662"/>
                    <a:pt x="109018" y="6662"/>
                  </a:cubicBezTo>
                  <a:close/>
                  <a:moveTo>
                    <a:pt x="110054" y="0"/>
                  </a:moveTo>
                  <a:cubicBezTo>
                    <a:pt x="109609" y="0"/>
                    <a:pt x="109156" y="135"/>
                    <a:pt x="108753" y="420"/>
                  </a:cubicBezTo>
                  <a:lnTo>
                    <a:pt x="1345" y="71891"/>
                  </a:lnTo>
                  <a:cubicBezTo>
                    <a:pt x="269" y="72608"/>
                    <a:pt x="0" y="73997"/>
                    <a:pt x="672" y="75073"/>
                  </a:cubicBezTo>
                  <a:lnTo>
                    <a:pt x="6318" y="83587"/>
                  </a:lnTo>
                  <a:cubicBezTo>
                    <a:pt x="6772" y="84268"/>
                    <a:pt x="7496" y="84625"/>
                    <a:pt x="8239" y="84625"/>
                  </a:cubicBezTo>
                  <a:cubicBezTo>
                    <a:pt x="8669" y="84625"/>
                    <a:pt x="9106" y="84505"/>
                    <a:pt x="9500" y="84259"/>
                  </a:cubicBezTo>
                  <a:lnTo>
                    <a:pt x="116998" y="12788"/>
                  </a:lnTo>
                  <a:cubicBezTo>
                    <a:pt x="118073" y="12071"/>
                    <a:pt x="118342" y="10682"/>
                    <a:pt x="117670" y="9606"/>
                  </a:cubicBezTo>
                  <a:lnTo>
                    <a:pt x="111934" y="1048"/>
                  </a:lnTo>
                  <a:cubicBezTo>
                    <a:pt x="111514" y="375"/>
                    <a:pt x="110796" y="0"/>
                    <a:pt x="11005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38"/>
            <p:cNvSpPr/>
            <p:nvPr/>
          </p:nvSpPr>
          <p:spPr>
            <a:xfrm>
              <a:off x="-2921450" y="7245950"/>
              <a:ext cx="40350" cy="60525"/>
            </a:xfrm>
            <a:custGeom>
              <a:rect b="b" l="l" r="r" t="t"/>
              <a:pathLst>
                <a:path extrusionOk="0" fill="none" h="2421" w="1614">
                  <a:moveTo>
                    <a:pt x="1614" y="2420"/>
                  </a:moveTo>
                  <a:lnTo>
                    <a:pt x="1" y="1"/>
                  </a:lnTo>
                </a:path>
              </a:pathLst>
            </a:custGeom>
            <a:solidFill>
              <a:schemeClr val="accent6"/>
            </a:solidFill>
            <a:ln cap="flat" cmpd="sng" w="8950">
              <a:solidFill>
                <a:srgbClr val="FFFFFF"/>
              </a:solidFill>
              <a:prstDash val="solid"/>
              <a:miter lim="4480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38"/>
            <p:cNvSpPr/>
            <p:nvPr/>
          </p:nvSpPr>
          <p:spPr>
            <a:xfrm>
              <a:off x="-2891200" y="7225800"/>
              <a:ext cx="41475" cy="59400"/>
            </a:xfrm>
            <a:custGeom>
              <a:rect b="b" l="l" r="r" t="t"/>
              <a:pathLst>
                <a:path extrusionOk="0" fill="none" h="2376" w="1659">
                  <a:moveTo>
                    <a:pt x="1659" y="2375"/>
                  </a:moveTo>
                  <a:lnTo>
                    <a:pt x="1" y="0"/>
                  </a:lnTo>
                </a:path>
              </a:pathLst>
            </a:custGeom>
            <a:solidFill>
              <a:schemeClr val="accent6"/>
            </a:solidFill>
            <a:ln cap="flat" cmpd="sng" w="8950">
              <a:solidFill>
                <a:srgbClr val="FFFFFF"/>
              </a:solidFill>
              <a:prstDash val="solid"/>
              <a:miter lim="4480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38"/>
            <p:cNvSpPr/>
            <p:nvPr/>
          </p:nvSpPr>
          <p:spPr>
            <a:xfrm>
              <a:off x="-2859825" y="7204500"/>
              <a:ext cx="40350" cy="59400"/>
            </a:xfrm>
            <a:custGeom>
              <a:rect b="b" l="l" r="r" t="t"/>
              <a:pathLst>
                <a:path extrusionOk="0" fill="none" h="2376" w="1614">
                  <a:moveTo>
                    <a:pt x="1613" y="2376"/>
                  </a:moveTo>
                  <a:lnTo>
                    <a:pt x="0" y="1"/>
                  </a:lnTo>
                </a:path>
              </a:pathLst>
            </a:custGeom>
            <a:solidFill>
              <a:schemeClr val="accent6"/>
            </a:solidFill>
            <a:ln cap="flat" cmpd="sng" w="8950">
              <a:solidFill>
                <a:srgbClr val="FFFFFF"/>
              </a:solidFill>
              <a:prstDash val="solid"/>
              <a:miter lim="4480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38"/>
            <p:cNvSpPr/>
            <p:nvPr/>
          </p:nvSpPr>
          <p:spPr>
            <a:xfrm>
              <a:off x="-2828475" y="7183225"/>
              <a:ext cx="40375" cy="61625"/>
            </a:xfrm>
            <a:custGeom>
              <a:rect b="b" l="l" r="r" t="t"/>
              <a:pathLst>
                <a:path extrusionOk="0" fill="none" h="2465" w="1615">
                  <a:moveTo>
                    <a:pt x="1614" y="2465"/>
                  </a:moveTo>
                  <a:lnTo>
                    <a:pt x="1" y="0"/>
                  </a:lnTo>
                </a:path>
              </a:pathLst>
            </a:custGeom>
            <a:solidFill>
              <a:schemeClr val="accent6"/>
            </a:solidFill>
            <a:ln cap="flat" cmpd="sng" w="8950">
              <a:solidFill>
                <a:srgbClr val="FFFFFF"/>
              </a:solidFill>
              <a:prstDash val="solid"/>
              <a:miter lim="4480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38"/>
            <p:cNvSpPr/>
            <p:nvPr/>
          </p:nvSpPr>
          <p:spPr>
            <a:xfrm>
              <a:off x="-2797100" y="7163050"/>
              <a:ext cx="39225" cy="60525"/>
            </a:xfrm>
            <a:custGeom>
              <a:rect b="b" l="l" r="r" t="t"/>
              <a:pathLst>
                <a:path extrusionOk="0" fill="none" h="2421" w="1569">
                  <a:moveTo>
                    <a:pt x="1569" y="2421"/>
                  </a:moveTo>
                  <a:lnTo>
                    <a:pt x="1" y="1"/>
                  </a:lnTo>
                </a:path>
              </a:pathLst>
            </a:custGeom>
            <a:solidFill>
              <a:schemeClr val="accent6"/>
            </a:solidFill>
            <a:ln cap="flat" cmpd="sng" w="8950">
              <a:solidFill>
                <a:srgbClr val="FFFFFF"/>
              </a:solidFill>
              <a:prstDash val="solid"/>
              <a:miter lim="4480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38"/>
            <p:cNvSpPr/>
            <p:nvPr/>
          </p:nvSpPr>
          <p:spPr>
            <a:xfrm>
              <a:off x="-2765725" y="7142900"/>
              <a:ext cx="39225" cy="60525"/>
            </a:xfrm>
            <a:custGeom>
              <a:rect b="b" l="l" r="r" t="t"/>
              <a:pathLst>
                <a:path extrusionOk="0" fill="none" h="2421" w="1569">
                  <a:moveTo>
                    <a:pt x="1569" y="2420"/>
                  </a:moveTo>
                  <a:lnTo>
                    <a:pt x="0" y="0"/>
                  </a:lnTo>
                </a:path>
              </a:pathLst>
            </a:custGeom>
            <a:solidFill>
              <a:schemeClr val="accent6"/>
            </a:solidFill>
            <a:ln cap="flat" cmpd="sng" w="8950">
              <a:solidFill>
                <a:srgbClr val="FFFFFF"/>
              </a:solidFill>
              <a:prstDash val="solid"/>
              <a:miter lim="4480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38"/>
            <p:cNvSpPr/>
            <p:nvPr/>
          </p:nvSpPr>
          <p:spPr>
            <a:xfrm>
              <a:off x="-2735475" y="7121600"/>
              <a:ext cx="39225" cy="61650"/>
            </a:xfrm>
            <a:custGeom>
              <a:rect b="b" l="l" r="r" t="t"/>
              <a:pathLst>
                <a:path extrusionOk="0" fill="none" h="2466" w="1569">
                  <a:moveTo>
                    <a:pt x="1568" y="2465"/>
                  </a:moveTo>
                  <a:lnTo>
                    <a:pt x="0" y="1"/>
                  </a:lnTo>
                </a:path>
              </a:pathLst>
            </a:custGeom>
            <a:solidFill>
              <a:schemeClr val="accent6"/>
            </a:solidFill>
            <a:ln cap="flat" cmpd="sng" w="8950">
              <a:solidFill>
                <a:srgbClr val="FFFFFF"/>
              </a:solidFill>
              <a:prstDash val="solid"/>
              <a:miter lim="4480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38"/>
            <p:cNvSpPr/>
            <p:nvPr/>
          </p:nvSpPr>
          <p:spPr>
            <a:xfrm>
              <a:off x="-2704125" y="7102575"/>
              <a:ext cx="40350" cy="59400"/>
            </a:xfrm>
            <a:custGeom>
              <a:rect b="b" l="l" r="r" t="t"/>
              <a:pathLst>
                <a:path extrusionOk="0" fill="none" h="2376" w="1614">
                  <a:moveTo>
                    <a:pt x="1614" y="2375"/>
                  </a:moveTo>
                  <a:lnTo>
                    <a:pt x="1" y="0"/>
                  </a:lnTo>
                </a:path>
              </a:pathLst>
            </a:custGeom>
            <a:solidFill>
              <a:schemeClr val="accent6"/>
            </a:solidFill>
            <a:ln cap="flat" cmpd="sng" w="8950">
              <a:solidFill>
                <a:srgbClr val="FFFFFF"/>
              </a:solidFill>
              <a:prstDash val="solid"/>
              <a:miter lim="4480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38"/>
            <p:cNvSpPr/>
            <p:nvPr/>
          </p:nvSpPr>
          <p:spPr>
            <a:xfrm>
              <a:off x="-2673875" y="7081275"/>
              <a:ext cx="40350" cy="60525"/>
            </a:xfrm>
            <a:custGeom>
              <a:rect b="b" l="l" r="r" t="t"/>
              <a:pathLst>
                <a:path extrusionOk="0" fill="none" h="2421" w="1614">
                  <a:moveTo>
                    <a:pt x="1614" y="2421"/>
                  </a:moveTo>
                  <a:lnTo>
                    <a:pt x="1" y="1"/>
                  </a:lnTo>
                </a:path>
              </a:pathLst>
            </a:custGeom>
            <a:solidFill>
              <a:schemeClr val="accent6"/>
            </a:solidFill>
            <a:ln cap="flat" cmpd="sng" w="8950">
              <a:solidFill>
                <a:srgbClr val="FFFFFF"/>
              </a:solidFill>
              <a:prstDash val="solid"/>
              <a:miter lim="4480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38"/>
            <p:cNvSpPr/>
            <p:nvPr/>
          </p:nvSpPr>
          <p:spPr>
            <a:xfrm>
              <a:off x="-2642500" y="7060000"/>
              <a:ext cx="40350" cy="61625"/>
            </a:xfrm>
            <a:custGeom>
              <a:rect b="b" l="l" r="r" t="t"/>
              <a:pathLst>
                <a:path extrusionOk="0" fill="none" h="2465" w="1614">
                  <a:moveTo>
                    <a:pt x="1613" y="2465"/>
                  </a:moveTo>
                  <a:lnTo>
                    <a:pt x="0" y="0"/>
                  </a:lnTo>
                </a:path>
              </a:pathLst>
            </a:custGeom>
            <a:solidFill>
              <a:schemeClr val="accent6"/>
            </a:solidFill>
            <a:ln cap="flat" cmpd="sng" w="8950">
              <a:solidFill>
                <a:srgbClr val="FFFFFF"/>
              </a:solidFill>
              <a:prstDash val="solid"/>
              <a:miter lim="4480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38"/>
            <p:cNvSpPr/>
            <p:nvPr/>
          </p:nvSpPr>
          <p:spPr>
            <a:xfrm>
              <a:off x="-2612250" y="7039825"/>
              <a:ext cx="40350" cy="60525"/>
            </a:xfrm>
            <a:custGeom>
              <a:rect b="b" l="l" r="r" t="t"/>
              <a:pathLst>
                <a:path extrusionOk="0" fill="none" h="2421" w="1614">
                  <a:moveTo>
                    <a:pt x="1613" y="2421"/>
                  </a:moveTo>
                  <a:lnTo>
                    <a:pt x="0" y="1"/>
                  </a:lnTo>
                </a:path>
              </a:pathLst>
            </a:custGeom>
            <a:solidFill>
              <a:schemeClr val="accent6"/>
            </a:solidFill>
            <a:ln cap="flat" cmpd="sng" w="8950">
              <a:solidFill>
                <a:srgbClr val="FFFFFF"/>
              </a:solidFill>
              <a:prstDash val="solid"/>
              <a:miter lim="4480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38"/>
            <p:cNvSpPr/>
            <p:nvPr/>
          </p:nvSpPr>
          <p:spPr>
            <a:xfrm>
              <a:off x="-2580900" y="7019675"/>
              <a:ext cx="40350" cy="59400"/>
            </a:xfrm>
            <a:custGeom>
              <a:rect b="b" l="l" r="r" t="t"/>
              <a:pathLst>
                <a:path extrusionOk="0" fill="none" h="2376" w="1614">
                  <a:moveTo>
                    <a:pt x="1614" y="2375"/>
                  </a:moveTo>
                  <a:lnTo>
                    <a:pt x="1" y="0"/>
                  </a:lnTo>
                </a:path>
              </a:pathLst>
            </a:custGeom>
            <a:solidFill>
              <a:schemeClr val="accent6"/>
            </a:solidFill>
            <a:ln cap="flat" cmpd="sng" w="8950">
              <a:solidFill>
                <a:srgbClr val="FFFFFF"/>
              </a:solidFill>
              <a:prstDash val="solid"/>
              <a:miter lim="4480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38"/>
            <p:cNvSpPr/>
            <p:nvPr/>
          </p:nvSpPr>
          <p:spPr>
            <a:xfrm>
              <a:off x="-2550650" y="6998375"/>
              <a:ext cx="40350" cy="61650"/>
            </a:xfrm>
            <a:custGeom>
              <a:rect b="b" l="l" r="r" t="t"/>
              <a:pathLst>
                <a:path extrusionOk="0" fill="none" h="2466" w="1614">
                  <a:moveTo>
                    <a:pt x="1614" y="2465"/>
                  </a:moveTo>
                  <a:lnTo>
                    <a:pt x="1" y="1"/>
                  </a:lnTo>
                </a:path>
              </a:pathLst>
            </a:custGeom>
            <a:solidFill>
              <a:schemeClr val="accent6"/>
            </a:solidFill>
            <a:ln cap="flat" cmpd="sng" w="8950">
              <a:solidFill>
                <a:srgbClr val="FFFFFF"/>
              </a:solidFill>
              <a:prstDash val="solid"/>
              <a:miter lim="4480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38"/>
            <p:cNvSpPr/>
            <p:nvPr/>
          </p:nvSpPr>
          <p:spPr>
            <a:xfrm>
              <a:off x="-2520400" y="6979350"/>
              <a:ext cx="41475" cy="59400"/>
            </a:xfrm>
            <a:custGeom>
              <a:rect b="b" l="l" r="r" t="t"/>
              <a:pathLst>
                <a:path extrusionOk="0" fill="none" h="2376" w="1659">
                  <a:moveTo>
                    <a:pt x="1658" y="2375"/>
                  </a:moveTo>
                  <a:lnTo>
                    <a:pt x="1" y="0"/>
                  </a:lnTo>
                </a:path>
              </a:pathLst>
            </a:custGeom>
            <a:solidFill>
              <a:schemeClr val="accent6"/>
            </a:solidFill>
            <a:ln cap="flat" cmpd="sng" w="8950">
              <a:solidFill>
                <a:srgbClr val="FFFFFF"/>
              </a:solidFill>
              <a:prstDash val="solid"/>
              <a:miter lim="4480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38"/>
            <p:cNvSpPr/>
            <p:nvPr/>
          </p:nvSpPr>
          <p:spPr>
            <a:xfrm>
              <a:off x="-2489025" y="6958050"/>
              <a:ext cx="40350" cy="60525"/>
            </a:xfrm>
            <a:custGeom>
              <a:rect b="b" l="l" r="r" t="t"/>
              <a:pathLst>
                <a:path extrusionOk="0" fill="none" h="2421" w="1614">
                  <a:moveTo>
                    <a:pt x="1613" y="2420"/>
                  </a:moveTo>
                  <a:lnTo>
                    <a:pt x="0" y="1"/>
                  </a:lnTo>
                </a:path>
              </a:pathLst>
            </a:custGeom>
            <a:solidFill>
              <a:schemeClr val="accent6"/>
            </a:solidFill>
            <a:ln cap="flat" cmpd="sng" w="8950">
              <a:solidFill>
                <a:srgbClr val="FFFFFF"/>
              </a:solidFill>
              <a:prstDash val="solid"/>
              <a:miter lim="4480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38"/>
            <p:cNvSpPr/>
            <p:nvPr/>
          </p:nvSpPr>
          <p:spPr>
            <a:xfrm>
              <a:off x="-2457675" y="6936775"/>
              <a:ext cx="40375" cy="61625"/>
            </a:xfrm>
            <a:custGeom>
              <a:rect b="b" l="l" r="r" t="t"/>
              <a:pathLst>
                <a:path extrusionOk="0" fill="none" h="2465" w="1615">
                  <a:moveTo>
                    <a:pt x="1614" y="2465"/>
                  </a:moveTo>
                  <a:lnTo>
                    <a:pt x="1" y="0"/>
                  </a:lnTo>
                </a:path>
              </a:pathLst>
            </a:custGeom>
            <a:solidFill>
              <a:schemeClr val="accent6"/>
            </a:solidFill>
            <a:ln cap="flat" cmpd="sng" w="8950">
              <a:solidFill>
                <a:srgbClr val="FFFFFF"/>
              </a:solidFill>
              <a:prstDash val="solid"/>
              <a:miter lim="4480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38"/>
            <p:cNvSpPr/>
            <p:nvPr/>
          </p:nvSpPr>
          <p:spPr>
            <a:xfrm>
              <a:off x="-2427425" y="6916600"/>
              <a:ext cx="40350" cy="60525"/>
            </a:xfrm>
            <a:custGeom>
              <a:rect b="b" l="l" r="r" t="t"/>
              <a:pathLst>
                <a:path extrusionOk="0" fill="none" h="2421" w="1614">
                  <a:moveTo>
                    <a:pt x="1614" y="2421"/>
                  </a:moveTo>
                  <a:lnTo>
                    <a:pt x="1" y="1"/>
                  </a:lnTo>
                </a:path>
              </a:pathLst>
            </a:custGeom>
            <a:solidFill>
              <a:schemeClr val="accent6"/>
            </a:solidFill>
            <a:ln cap="flat" cmpd="sng" w="8950">
              <a:solidFill>
                <a:srgbClr val="FFFFFF"/>
              </a:solidFill>
              <a:prstDash val="solid"/>
              <a:miter lim="4480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38"/>
            <p:cNvSpPr/>
            <p:nvPr/>
          </p:nvSpPr>
          <p:spPr>
            <a:xfrm>
              <a:off x="-2397175" y="6896450"/>
              <a:ext cx="41475" cy="60500"/>
            </a:xfrm>
            <a:custGeom>
              <a:rect b="b" l="l" r="r" t="t"/>
              <a:pathLst>
                <a:path extrusionOk="0" fill="none" h="2420" w="1659">
                  <a:moveTo>
                    <a:pt x="1659" y="2420"/>
                  </a:moveTo>
                  <a:lnTo>
                    <a:pt x="1" y="0"/>
                  </a:lnTo>
                </a:path>
              </a:pathLst>
            </a:custGeom>
            <a:solidFill>
              <a:schemeClr val="accent6"/>
            </a:solidFill>
            <a:ln cap="flat" cmpd="sng" w="8950">
              <a:solidFill>
                <a:srgbClr val="FFFFFF"/>
              </a:solidFill>
              <a:prstDash val="solid"/>
              <a:miter lim="4480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38"/>
            <p:cNvSpPr/>
            <p:nvPr/>
          </p:nvSpPr>
          <p:spPr>
            <a:xfrm>
              <a:off x="-2365800" y="6875150"/>
              <a:ext cx="40350" cy="61650"/>
            </a:xfrm>
            <a:custGeom>
              <a:rect b="b" l="l" r="r" t="t"/>
              <a:pathLst>
                <a:path extrusionOk="0" fill="none" h="2466" w="1614">
                  <a:moveTo>
                    <a:pt x="1613" y="2465"/>
                  </a:moveTo>
                  <a:lnTo>
                    <a:pt x="0" y="1"/>
                  </a:lnTo>
                </a:path>
              </a:pathLst>
            </a:custGeom>
            <a:solidFill>
              <a:schemeClr val="accent6"/>
            </a:solidFill>
            <a:ln cap="flat" cmpd="sng" w="8950">
              <a:solidFill>
                <a:srgbClr val="FFFFFF"/>
              </a:solidFill>
              <a:prstDash val="solid"/>
              <a:miter lim="4480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38"/>
            <p:cNvSpPr/>
            <p:nvPr/>
          </p:nvSpPr>
          <p:spPr>
            <a:xfrm>
              <a:off x="-2333325" y="6855000"/>
              <a:ext cx="39250" cy="60500"/>
            </a:xfrm>
            <a:custGeom>
              <a:rect b="b" l="l" r="r" t="t"/>
              <a:pathLst>
                <a:path extrusionOk="0" fill="none" h="2420" w="1570">
                  <a:moveTo>
                    <a:pt x="1569" y="2420"/>
                  </a:moveTo>
                  <a:lnTo>
                    <a:pt x="1" y="0"/>
                  </a:lnTo>
                </a:path>
              </a:pathLst>
            </a:custGeom>
            <a:solidFill>
              <a:schemeClr val="accent6"/>
            </a:solidFill>
            <a:ln cap="flat" cmpd="sng" w="8950">
              <a:solidFill>
                <a:srgbClr val="FFFFFF"/>
              </a:solidFill>
              <a:prstDash val="solid"/>
              <a:miter lim="4480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38"/>
            <p:cNvSpPr/>
            <p:nvPr/>
          </p:nvSpPr>
          <p:spPr>
            <a:xfrm>
              <a:off x="-2303075" y="6834825"/>
              <a:ext cx="39225" cy="60525"/>
            </a:xfrm>
            <a:custGeom>
              <a:rect b="b" l="l" r="r" t="t"/>
              <a:pathLst>
                <a:path extrusionOk="0" fill="none" h="2421" w="1569">
                  <a:moveTo>
                    <a:pt x="1569" y="2420"/>
                  </a:moveTo>
                  <a:lnTo>
                    <a:pt x="1" y="1"/>
                  </a:lnTo>
                </a:path>
              </a:pathLst>
            </a:custGeom>
            <a:solidFill>
              <a:schemeClr val="accent6"/>
            </a:solidFill>
            <a:ln cap="flat" cmpd="sng" w="8950">
              <a:solidFill>
                <a:srgbClr val="FFFFFF"/>
              </a:solidFill>
              <a:prstDash val="solid"/>
              <a:miter lim="4480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38"/>
            <p:cNvSpPr/>
            <p:nvPr/>
          </p:nvSpPr>
          <p:spPr>
            <a:xfrm>
              <a:off x="-2271700" y="6813550"/>
              <a:ext cx="39225" cy="61625"/>
            </a:xfrm>
            <a:custGeom>
              <a:rect b="b" l="l" r="r" t="t"/>
              <a:pathLst>
                <a:path extrusionOk="0" fill="none" h="2465" w="1569">
                  <a:moveTo>
                    <a:pt x="1569" y="2465"/>
                  </a:moveTo>
                  <a:lnTo>
                    <a:pt x="0" y="0"/>
                  </a:lnTo>
                </a:path>
              </a:pathLst>
            </a:custGeom>
            <a:solidFill>
              <a:schemeClr val="accent6"/>
            </a:solidFill>
            <a:ln cap="flat" cmpd="sng" w="8950">
              <a:solidFill>
                <a:srgbClr val="FFFFFF"/>
              </a:solidFill>
              <a:prstDash val="solid"/>
              <a:miter lim="4480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38"/>
            <p:cNvSpPr/>
            <p:nvPr/>
          </p:nvSpPr>
          <p:spPr>
            <a:xfrm>
              <a:off x="-2241450" y="6794500"/>
              <a:ext cx="40350" cy="59400"/>
            </a:xfrm>
            <a:custGeom>
              <a:rect b="b" l="l" r="r" t="t"/>
              <a:pathLst>
                <a:path extrusionOk="0" fill="none" h="2376" w="1614">
                  <a:moveTo>
                    <a:pt x="1613" y="2375"/>
                  </a:moveTo>
                  <a:lnTo>
                    <a:pt x="0" y="1"/>
                  </a:lnTo>
                </a:path>
              </a:pathLst>
            </a:custGeom>
            <a:solidFill>
              <a:schemeClr val="accent6"/>
            </a:solidFill>
            <a:ln cap="flat" cmpd="sng" w="8950">
              <a:solidFill>
                <a:srgbClr val="FFFFFF"/>
              </a:solidFill>
              <a:prstDash val="solid"/>
              <a:miter lim="4480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38"/>
            <p:cNvSpPr/>
            <p:nvPr/>
          </p:nvSpPr>
          <p:spPr>
            <a:xfrm>
              <a:off x="-2210100" y="6773225"/>
              <a:ext cx="40350" cy="59400"/>
            </a:xfrm>
            <a:custGeom>
              <a:rect b="b" l="l" r="r" t="t"/>
              <a:pathLst>
                <a:path extrusionOk="0" fill="none" h="2376" w="1614">
                  <a:moveTo>
                    <a:pt x="1614" y="2375"/>
                  </a:moveTo>
                  <a:lnTo>
                    <a:pt x="1" y="0"/>
                  </a:lnTo>
                </a:path>
              </a:pathLst>
            </a:custGeom>
            <a:solidFill>
              <a:schemeClr val="accent6"/>
            </a:solidFill>
            <a:ln cap="flat" cmpd="sng" w="8950">
              <a:solidFill>
                <a:srgbClr val="FFFFFF"/>
              </a:solidFill>
              <a:prstDash val="solid"/>
              <a:miter lim="4480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38"/>
            <p:cNvSpPr/>
            <p:nvPr/>
          </p:nvSpPr>
          <p:spPr>
            <a:xfrm>
              <a:off x="-2179850" y="6751925"/>
              <a:ext cx="41475" cy="61650"/>
            </a:xfrm>
            <a:custGeom>
              <a:rect b="b" l="l" r="r" t="t"/>
              <a:pathLst>
                <a:path extrusionOk="0" fill="none" h="2466" w="1659">
                  <a:moveTo>
                    <a:pt x="1659" y="2465"/>
                  </a:moveTo>
                  <a:lnTo>
                    <a:pt x="1" y="1"/>
                  </a:lnTo>
                </a:path>
              </a:pathLst>
            </a:custGeom>
            <a:solidFill>
              <a:schemeClr val="accent6"/>
            </a:solidFill>
            <a:ln cap="flat" cmpd="sng" w="8950">
              <a:solidFill>
                <a:srgbClr val="FFFFFF"/>
              </a:solidFill>
              <a:prstDash val="solid"/>
              <a:miter lim="4480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38"/>
            <p:cNvSpPr/>
            <p:nvPr/>
          </p:nvSpPr>
          <p:spPr>
            <a:xfrm>
              <a:off x="-2148475" y="6732900"/>
              <a:ext cx="40350" cy="59375"/>
            </a:xfrm>
            <a:custGeom>
              <a:rect b="b" l="l" r="r" t="t"/>
              <a:pathLst>
                <a:path extrusionOk="0" fill="none" h="2375" w="1614">
                  <a:moveTo>
                    <a:pt x="1613" y="2375"/>
                  </a:moveTo>
                  <a:lnTo>
                    <a:pt x="0" y="0"/>
                  </a:lnTo>
                </a:path>
              </a:pathLst>
            </a:custGeom>
            <a:solidFill>
              <a:schemeClr val="accent6"/>
            </a:solidFill>
            <a:ln cap="flat" cmpd="sng" w="8950">
              <a:solidFill>
                <a:srgbClr val="FFFFFF"/>
              </a:solidFill>
              <a:prstDash val="solid"/>
              <a:miter lim="4480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38"/>
            <p:cNvSpPr/>
            <p:nvPr/>
          </p:nvSpPr>
          <p:spPr>
            <a:xfrm>
              <a:off x="-2118225" y="6711600"/>
              <a:ext cx="41475" cy="59400"/>
            </a:xfrm>
            <a:custGeom>
              <a:rect b="b" l="l" r="r" t="t"/>
              <a:pathLst>
                <a:path extrusionOk="0" fill="none" h="2376" w="1659">
                  <a:moveTo>
                    <a:pt x="1658" y="2376"/>
                  </a:moveTo>
                  <a:lnTo>
                    <a:pt x="0" y="1"/>
                  </a:lnTo>
                </a:path>
              </a:pathLst>
            </a:custGeom>
            <a:solidFill>
              <a:schemeClr val="accent6"/>
            </a:solidFill>
            <a:ln cap="flat" cmpd="sng" w="8950">
              <a:solidFill>
                <a:srgbClr val="FFFFFF"/>
              </a:solidFill>
              <a:prstDash val="solid"/>
              <a:miter lim="4480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38"/>
            <p:cNvSpPr/>
            <p:nvPr/>
          </p:nvSpPr>
          <p:spPr>
            <a:xfrm>
              <a:off x="-2086875" y="6690325"/>
              <a:ext cx="40350" cy="61625"/>
            </a:xfrm>
            <a:custGeom>
              <a:rect b="b" l="l" r="r" t="t"/>
              <a:pathLst>
                <a:path extrusionOk="0" fill="none" h="2465" w="1614">
                  <a:moveTo>
                    <a:pt x="1614" y="2465"/>
                  </a:moveTo>
                  <a:lnTo>
                    <a:pt x="1" y="0"/>
                  </a:lnTo>
                </a:path>
              </a:pathLst>
            </a:custGeom>
            <a:solidFill>
              <a:schemeClr val="accent6"/>
            </a:solidFill>
            <a:ln cap="flat" cmpd="sng" w="8950">
              <a:solidFill>
                <a:srgbClr val="FFFFFF"/>
              </a:solidFill>
              <a:prstDash val="solid"/>
              <a:miter lim="4480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38"/>
            <p:cNvSpPr/>
            <p:nvPr/>
          </p:nvSpPr>
          <p:spPr>
            <a:xfrm>
              <a:off x="-2056625" y="6671275"/>
              <a:ext cx="41475" cy="59400"/>
            </a:xfrm>
            <a:custGeom>
              <a:rect b="b" l="l" r="r" t="t"/>
              <a:pathLst>
                <a:path extrusionOk="0" fill="none" h="2376" w="1659">
                  <a:moveTo>
                    <a:pt x="1659" y="2375"/>
                  </a:moveTo>
                  <a:lnTo>
                    <a:pt x="1" y="1"/>
                  </a:lnTo>
                </a:path>
              </a:pathLst>
            </a:custGeom>
            <a:solidFill>
              <a:schemeClr val="accent6"/>
            </a:solidFill>
            <a:ln cap="flat" cmpd="sng" w="8950">
              <a:solidFill>
                <a:srgbClr val="FFFFFF"/>
              </a:solidFill>
              <a:prstDash val="solid"/>
              <a:miter lim="4480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38"/>
            <p:cNvSpPr/>
            <p:nvPr/>
          </p:nvSpPr>
          <p:spPr>
            <a:xfrm>
              <a:off x="-2025250" y="6650000"/>
              <a:ext cx="40350" cy="60500"/>
            </a:xfrm>
            <a:custGeom>
              <a:rect b="b" l="l" r="r" t="t"/>
              <a:pathLst>
                <a:path extrusionOk="0" fill="none" h="2420" w="1614">
                  <a:moveTo>
                    <a:pt x="1613" y="2420"/>
                  </a:moveTo>
                  <a:lnTo>
                    <a:pt x="0" y="0"/>
                  </a:lnTo>
                </a:path>
              </a:pathLst>
            </a:custGeom>
            <a:solidFill>
              <a:schemeClr val="accent6"/>
            </a:solidFill>
            <a:ln cap="flat" cmpd="sng" w="8950">
              <a:solidFill>
                <a:srgbClr val="FFFFFF"/>
              </a:solidFill>
              <a:prstDash val="solid"/>
              <a:miter lim="4480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38"/>
            <p:cNvSpPr/>
            <p:nvPr/>
          </p:nvSpPr>
          <p:spPr>
            <a:xfrm>
              <a:off x="-1995000" y="6628700"/>
              <a:ext cx="40350" cy="60525"/>
            </a:xfrm>
            <a:custGeom>
              <a:rect b="b" l="l" r="r" t="t"/>
              <a:pathLst>
                <a:path extrusionOk="0" fill="none" h="2421" w="1614">
                  <a:moveTo>
                    <a:pt x="1613" y="2420"/>
                  </a:moveTo>
                  <a:lnTo>
                    <a:pt x="0" y="1"/>
                  </a:lnTo>
                </a:path>
              </a:pathLst>
            </a:custGeom>
            <a:solidFill>
              <a:schemeClr val="accent6"/>
            </a:solidFill>
            <a:ln cap="flat" cmpd="sng" w="8950">
              <a:solidFill>
                <a:srgbClr val="FFFFFF"/>
              </a:solidFill>
              <a:prstDash val="solid"/>
              <a:miter lim="4480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38"/>
            <p:cNvSpPr/>
            <p:nvPr/>
          </p:nvSpPr>
          <p:spPr>
            <a:xfrm>
              <a:off x="-1963650" y="6608550"/>
              <a:ext cx="40350" cy="60500"/>
            </a:xfrm>
            <a:custGeom>
              <a:rect b="b" l="l" r="r" t="t"/>
              <a:pathLst>
                <a:path extrusionOk="0" fill="none" h="2420" w="1614">
                  <a:moveTo>
                    <a:pt x="1614" y="2420"/>
                  </a:moveTo>
                  <a:lnTo>
                    <a:pt x="1" y="0"/>
                  </a:lnTo>
                </a:path>
              </a:pathLst>
            </a:custGeom>
            <a:solidFill>
              <a:schemeClr val="accent6"/>
            </a:solidFill>
            <a:ln cap="flat" cmpd="sng" w="8950">
              <a:solidFill>
                <a:srgbClr val="FFFFFF"/>
              </a:solidFill>
              <a:prstDash val="solid"/>
              <a:miter lim="4480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38"/>
            <p:cNvSpPr/>
            <p:nvPr/>
          </p:nvSpPr>
          <p:spPr>
            <a:xfrm>
              <a:off x="-1933400" y="6588375"/>
              <a:ext cx="40350" cy="60525"/>
            </a:xfrm>
            <a:custGeom>
              <a:rect b="b" l="l" r="r" t="t"/>
              <a:pathLst>
                <a:path extrusionOk="0" fill="none" h="2421" w="1614">
                  <a:moveTo>
                    <a:pt x="1614" y="2420"/>
                  </a:moveTo>
                  <a:lnTo>
                    <a:pt x="1" y="1"/>
                  </a:lnTo>
                </a:path>
              </a:pathLst>
            </a:custGeom>
            <a:solidFill>
              <a:schemeClr val="accent6"/>
            </a:solidFill>
            <a:ln cap="flat" cmpd="sng" w="8950">
              <a:solidFill>
                <a:srgbClr val="FFFFFF"/>
              </a:solidFill>
              <a:prstDash val="solid"/>
              <a:miter lim="4480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38"/>
            <p:cNvSpPr/>
            <p:nvPr/>
          </p:nvSpPr>
          <p:spPr>
            <a:xfrm>
              <a:off x="-1902025" y="6567100"/>
              <a:ext cx="40350" cy="60500"/>
            </a:xfrm>
            <a:custGeom>
              <a:rect b="b" l="l" r="r" t="t"/>
              <a:pathLst>
                <a:path extrusionOk="0" fill="none" h="2420" w="1614">
                  <a:moveTo>
                    <a:pt x="1614" y="2420"/>
                  </a:moveTo>
                  <a:lnTo>
                    <a:pt x="0" y="0"/>
                  </a:lnTo>
                </a:path>
              </a:pathLst>
            </a:custGeom>
            <a:solidFill>
              <a:schemeClr val="accent6"/>
            </a:solidFill>
            <a:ln cap="flat" cmpd="sng" w="8950">
              <a:solidFill>
                <a:srgbClr val="FFFFFF"/>
              </a:solidFill>
              <a:prstDash val="solid"/>
              <a:miter lim="4480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38"/>
            <p:cNvSpPr/>
            <p:nvPr/>
          </p:nvSpPr>
          <p:spPr>
            <a:xfrm>
              <a:off x="-1870650" y="6545800"/>
              <a:ext cx="40350" cy="61650"/>
            </a:xfrm>
            <a:custGeom>
              <a:rect b="b" l="l" r="r" t="t"/>
              <a:pathLst>
                <a:path extrusionOk="0" fill="none" h="2466" w="1614">
                  <a:moveTo>
                    <a:pt x="1613" y="2465"/>
                  </a:moveTo>
                  <a:lnTo>
                    <a:pt x="0" y="1"/>
                  </a:lnTo>
                </a:path>
              </a:pathLst>
            </a:custGeom>
            <a:solidFill>
              <a:schemeClr val="accent6"/>
            </a:solidFill>
            <a:ln cap="flat" cmpd="sng" w="8950">
              <a:solidFill>
                <a:srgbClr val="FFFFFF"/>
              </a:solidFill>
              <a:prstDash val="solid"/>
              <a:miter lim="4480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38"/>
            <p:cNvSpPr/>
            <p:nvPr/>
          </p:nvSpPr>
          <p:spPr>
            <a:xfrm>
              <a:off x="-1839300" y="6526775"/>
              <a:ext cx="39250" cy="60500"/>
            </a:xfrm>
            <a:custGeom>
              <a:rect b="b" l="l" r="r" t="t"/>
              <a:pathLst>
                <a:path extrusionOk="0" fill="none" h="2420" w="1570">
                  <a:moveTo>
                    <a:pt x="1569" y="2420"/>
                  </a:moveTo>
                  <a:lnTo>
                    <a:pt x="1" y="0"/>
                  </a:lnTo>
                </a:path>
              </a:pathLst>
            </a:custGeom>
            <a:solidFill>
              <a:schemeClr val="accent6"/>
            </a:solidFill>
            <a:ln cap="flat" cmpd="sng" w="8950">
              <a:solidFill>
                <a:srgbClr val="FFFFFF"/>
              </a:solidFill>
              <a:prstDash val="solid"/>
              <a:miter lim="4480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38"/>
            <p:cNvSpPr/>
            <p:nvPr/>
          </p:nvSpPr>
          <p:spPr>
            <a:xfrm>
              <a:off x="-1809050" y="6505475"/>
              <a:ext cx="40350" cy="60525"/>
            </a:xfrm>
            <a:custGeom>
              <a:rect b="b" l="l" r="r" t="t"/>
              <a:pathLst>
                <a:path extrusionOk="0" fill="none" h="2421" w="1614">
                  <a:moveTo>
                    <a:pt x="1614" y="2420"/>
                  </a:moveTo>
                  <a:lnTo>
                    <a:pt x="1" y="1"/>
                  </a:lnTo>
                </a:path>
              </a:pathLst>
            </a:custGeom>
            <a:solidFill>
              <a:schemeClr val="accent6"/>
            </a:solidFill>
            <a:ln cap="flat" cmpd="sng" w="8950">
              <a:solidFill>
                <a:srgbClr val="FFFFFF"/>
              </a:solidFill>
              <a:prstDash val="solid"/>
              <a:miter lim="4480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38"/>
            <p:cNvSpPr/>
            <p:nvPr/>
          </p:nvSpPr>
          <p:spPr>
            <a:xfrm>
              <a:off x="-1777675" y="6484200"/>
              <a:ext cx="40350" cy="61625"/>
            </a:xfrm>
            <a:custGeom>
              <a:rect b="b" l="l" r="r" t="t"/>
              <a:pathLst>
                <a:path extrusionOk="0" fill="none" h="2465" w="1614">
                  <a:moveTo>
                    <a:pt x="1613" y="2465"/>
                  </a:moveTo>
                  <a:lnTo>
                    <a:pt x="0" y="0"/>
                  </a:lnTo>
                </a:path>
              </a:pathLst>
            </a:custGeom>
            <a:solidFill>
              <a:schemeClr val="accent6"/>
            </a:solidFill>
            <a:ln cap="flat" cmpd="sng" w="8950">
              <a:solidFill>
                <a:srgbClr val="FFFFFF"/>
              </a:solidFill>
              <a:prstDash val="solid"/>
              <a:miter lim="4480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38"/>
            <p:cNvSpPr/>
            <p:nvPr/>
          </p:nvSpPr>
          <p:spPr>
            <a:xfrm>
              <a:off x="-1746325" y="6465150"/>
              <a:ext cx="40375" cy="59400"/>
            </a:xfrm>
            <a:custGeom>
              <a:rect b="b" l="l" r="r" t="t"/>
              <a:pathLst>
                <a:path extrusionOk="0" fill="none" h="2376" w="1615">
                  <a:moveTo>
                    <a:pt x="1614" y="2376"/>
                  </a:moveTo>
                  <a:lnTo>
                    <a:pt x="1" y="1"/>
                  </a:lnTo>
                </a:path>
              </a:pathLst>
            </a:custGeom>
            <a:solidFill>
              <a:schemeClr val="accent6"/>
            </a:solidFill>
            <a:ln cap="flat" cmpd="sng" w="8950">
              <a:solidFill>
                <a:srgbClr val="FFFFFF"/>
              </a:solidFill>
              <a:prstDash val="solid"/>
              <a:miter lim="4480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38"/>
            <p:cNvSpPr/>
            <p:nvPr/>
          </p:nvSpPr>
          <p:spPr>
            <a:xfrm>
              <a:off x="-1716075" y="6443875"/>
              <a:ext cx="40350" cy="60500"/>
            </a:xfrm>
            <a:custGeom>
              <a:rect b="b" l="l" r="r" t="t"/>
              <a:pathLst>
                <a:path extrusionOk="0" fill="none" h="2420" w="1614">
                  <a:moveTo>
                    <a:pt x="1614" y="2420"/>
                  </a:moveTo>
                  <a:lnTo>
                    <a:pt x="1" y="0"/>
                  </a:lnTo>
                </a:path>
              </a:pathLst>
            </a:custGeom>
            <a:solidFill>
              <a:schemeClr val="accent6"/>
            </a:solidFill>
            <a:ln cap="flat" cmpd="sng" w="8950">
              <a:solidFill>
                <a:srgbClr val="FFFFFF"/>
              </a:solidFill>
              <a:prstDash val="solid"/>
              <a:miter lim="4480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38"/>
            <p:cNvSpPr/>
            <p:nvPr/>
          </p:nvSpPr>
          <p:spPr>
            <a:xfrm>
              <a:off x="-1684700" y="6422575"/>
              <a:ext cx="40350" cy="61650"/>
            </a:xfrm>
            <a:custGeom>
              <a:rect b="b" l="l" r="r" t="t"/>
              <a:pathLst>
                <a:path extrusionOk="0" fill="none" h="2466" w="1614">
                  <a:moveTo>
                    <a:pt x="1614" y="2465"/>
                  </a:moveTo>
                  <a:lnTo>
                    <a:pt x="0" y="1"/>
                  </a:lnTo>
                </a:path>
              </a:pathLst>
            </a:custGeom>
            <a:solidFill>
              <a:schemeClr val="accent6"/>
            </a:solidFill>
            <a:ln cap="flat" cmpd="sng" w="8950">
              <a:solidFill>
                <a:srgbClr val="FFFFFF"/>
              </a:solidFill>
              <a:prstDash val="solid"/>
              <a:miter lim="4480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38"/>
            <p:cNvSpPr/>
            <p:nvPr/>
          </p:nvSpPr>
          <p:spPr>
            <a:xfrm>
              <a:off x="-1654450" y="6403550"/>
              <a:ext cx="40350" cy="59375"/>
            </a:xfrm>
            <a:custGeom>
              <a:rect b="b" l="l" r="r" t="t"/>
              <a:pathLst>
                <a:path extrusionOk="0" fill="none" h="2375" w="1614">
                  <a:moveTo>
                    <a:pt x="1613" y="2375"/>
                  </a:moveTo>
                  <a:lnTo>
                    <a:pt x="0" y="0"/>
                  </a:lnTo>
                </a:path>
              </a:pathLst>
            </a:custGeom>
            <a:solidFill>
              <a:schemeClr val="accent6"/>
            </a:solidFill>
            <a:ln cap="flat" cmpd="sng" w="8950">
              <a:solidFill>
                <a:srgbClr val="FFFFFF"/>
              </a:solidFill>
              <a:prstDash val="solid"/>
              <a:miter lim="4480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38"/>
            <p:cNvSpPr/>
            <p:nvPr/>
          </p:nvSpPr>
          <p:spPr>
            <a:xfrm>
              <a:off x="-1623100" y="6382250"/>
              <a:ext cx="40375" cy="60525"/>
            </a:xfrm>
            <a:custGeom>
              <a:rect b="b" l="l" r="r" t="t"/>
              <a:pathLst>
                <a:path extrusionOk="0" fill="none" h="2421" w="1615">
                  <a:moveTo>
                    <a:pt x="1614" y="2420"/>
                  </a:moveTo>
                  <a:lnTo>
                    <a:pt x="1" y="1"/>
                  </a:lnTo>
                </a:path>
              </a:pathLst>
            </a:custGeom>
            <a:solidFill>
              <a:schemeClr val="accent6"/>
            </a:solidFill>
            <a:ln cap="flat" cmpd="sng" w="8950">
              <a:solidFill>
                <a:srgbClr val="FFFFFF"/>
              </a:solidFill>
              <a:prstDash val="solid"/>
              <a:miter lim="4480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38"/>
            <p:cNvSpPr/>
            <p:nvPr/>
          </p:nvSpPr>
          <p:spPr>
            <a:xfrm>
              <a:off x="-1592850" y="6360975"/>
              <a:ext cx="40350" cy="61625"/>
            </a:xfrm>
            <a:custGeom>
              <a:rect b="b" l="l" r="r" t="t"/>
              <a:pathLst>
                <a:path extrusionOk="0" fill="none" h="2465" w="1614">
                  <a:moveTo>
                    <a:pt x="1614" y="2465"/>
                  </a:moveTo>
                  <a:lnTo>
                    <a:pt x="1" y="0"/>
                  </a:lnTo>
                </a:path>
              </a:pathLst>
            </a:custGeom>
            <a:solidFill>
              <a:schemeClr val="accent6"/>
            </a:solidFill>
            <a:ln cap="flat" cmpd="sng" w="8950">
              <a:solidFill>
                <a:srgbClr val="FFFFFF"/>
              </a:solidFill>
              <a:prstDash val="solid"/>
              <a:miter lim="4480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38"/>
            <p:cNvSpPr/>
            <p:nvPr/>
          </p:nvSpPr>
          <p:spPr>
            <a:xfrm>
              <a:off x="-1562600" y="6341925"/>
              <a:ext cx="41475" cy="60525"/>
            </a:xfrm>
            <a:custGeom>
              <a:rect b="b" l="l" r="r" t="t"/>
              <a:pathLst>
                <a:path extrusionOk="0" fill="none" h="2421" w="1659">
                  <a:moveTo>
                    <a:pt x="1659" y="2420"/>
                  </a:moveTo>
                  <a:lnTo>
                    <a:pt x="1" y="1"/>
                  </a:lnTo>
                </a:path>
              </a:pathLst>
            </a:custGeom>
            <a:solidFill>
              <a:schemeClr val="accent6"/>
            </a:solidFill>
            <a:ln cap="flat" cmpd="sng" w="8950">
              <a:solidFill>
                <a:srgbClr val="FFFFFF"/>
              </a:solidFill>
              <a:prstDash val="solid"/>
              <a:miter lim="4480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38"/>
            <p:cNvSpPr/>
            <p:nvPr/>
          </p:nvSpPr>
          <p:spPr>
            <a:xfrm>
              <a:off x="-1531225" y="6320650"/>
              <a:ext cx="40350" cy="60500"/>
            </a:xfrm>
            <a:custGeom>
              <a:rect b="b" l="l" r="r" t="t"/>
              <a:pathLst>
                <a:path extrusionOk="0" fill="none" h="2420" w="1614">
                  <a:moveTo>
                    <a:pt x="1613" y="2420"/>
                  </a:moveTo>
                  <a:lnTo>
                    <a:pt x="0" y="0"/>
                  </a:lnTo>
                </a:path>
              </a:pathLst>
            </a:custGeom>
            <a:solidFill>
              <a:schemeClr val="accent6"/>
            </a:solidFill>
            <a:ln cap="flat" cmpd="sng" w="8950">
              <a:solidFill>
                <a:srgbClr val="FFFFFF"/>
              </a:solidFill>
              <a:prstDash val="solid"/>
              <a:miter lim="4480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38"/>
            <p:cNvSpPr/>
            <p:nvPr/>
          </p:nvSpPr>
          <p:spPr>
            <a:xfrm>
              <a:off x="-1500975" y="6299350"/>
              <a:ext cx="41475" cy="61650"/>
            </a:xfrm>
            <a:custGeom>
              <a:rect b="b" l="l" r="r" t="t"/>
              <a:pathLst>
                <a:path extrusionOk="0" fill="none" h="2466" w="1659">
                  <a:moveTo>
                    <a:pt x="1658" y="2465"/>
                  </a:moveTo>
                  <a:lnTo>
                    <a:pt x="0" y="1"/>
                  </a:lnTo>
                </a:path>
              </a:pathLst>
            </a:custGeom>
            <a:solidFill>
              <a:schemeClr val="accent6"/>
            </a:solidFill>
            <a:ln cap="flat" cmpd="sng" w="8950">
              <a:solidFill>
                <a:srgbClr val="FFFFFF"/>
              </a:solidFill>
              <a:prstDash val="solid"/>
              <a:miter lim="4480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38"/>
            <p:cNvSpPr/>
            <p:nvPr/>
          </p:nvSpPr>
          <p:spPr>
            <a:xfrm>
              <a:off x="-1469625" y="6280325"/>
              <a:ext cx="40350" cy="60500"/>
            </a:xfrm>
            <a:custGeom>
              <a:rect b="b" l="l" r="r" t="t"/>
              <a:pathLst>
                <a:path extrusionOk="0" fill="none" h="2420" w="1614">
                  <a:moveTo>
                    <a:pt x="1614" y="2420"/>
                  </a:moveTo>
                  <a:lnTo>
                    <a:pt x="1" y="0"/>
                  </a:lnTo>
                </a:path>
              </a:pathLst>
            </a:custGeom>
            <a:solidFill>
              <a:schemeClr val="accent6"/>
            </a:solidFill>
            <a:ln cap="flat" cmpd="sng" w="8950">
              <a:solidFill>
                <a:srgbClr val="FFFFFF"/>
              </a:solidFill>
              <a:prstDash val="solid"/>
              <a:miter lim="4480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38"/>
            <p:cNvSpPr/>
            <p:nvPr/>
          </p:nvSpPr>
          <p:spPr>
            <a:xfrm>
              <a:off x="-1438250" y="6259025"/>
              <a:ext cx="40350" cy="60525"/>
            </a:xfrm>
            <a:custGeom>
              <a:rect b="b" l="l" r="r" t="t"/>
              <a:pathLst>
                <a:path extrusionOk="0" fill="none" h="2421" w="1614">
                  <a:moveTo>
                    <a:pt x="1614" y="2420"/>
                  </a:moveTo>
                  <a:lnTo>
                    <a:pt x="0" y="1"/>
                  </a:lnTo>
                </a:path>
              </a:pathLst>
            </a:custGeom>
            <a:solidFill>
              <a:schemeClr val="accent6"/>
            </a:solidFill>
            <a:ln cap="flat" cmpd="sng" w="8950">
              <a:solidFill>
                <a:srgbClr val="FFFFFF"/>
              </a:solidFill>
              <a:prstDash val="solid"/>
              <a:miter lim="4480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38"/>
            <p:cNvSpPr/>
            <p:nvPr/>
          </p:nvSpPr>
          <p:spPr>
            <a:xfrm>
              <a:off x="-1406875" y="6237750"/>
              <a:ext cx="39225" cy="61625"/>
            </a:xfrm>
            <a:custGeom>
              <a:rect b="b" l="l" r="r" t="t"/>
              <a:pathLst>
                <a:path extrusionOk="0" fill="none" h="2465" w="1569">
                  <a:moveTo>
                    <a:pt x="1568" y="2465"/>
                  </a:moveTo>
                  <a:lnTo>
                    <a:pt x="0" y="0"/>
                  </a:lnTo>
                </a:path>
              </a:pathLst>
            </a:custGeom>
            <a:solidFill>
              <a:schemeClr val="accent6"/>
            </a:solidFill>
            <a:ln cap="flat" cmpd="sng" w="8950">
              <a:solidFill>
                <a:srgbClr val="FFFFFF"/>
              </a:solidFill>
              <a:prstDash val="solid"/>
              <a:miter lim="4480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38"/>
            <p:cNvSpPr/>
            <p:nvPr/>
          </p:nvSpPr>
          <p:spPr>
            <a:xfrm>
              <a:off x="-1375525" y="6218700"/>
              <a:ext cx="39250" cy="60525"/>
            </a:xfrm>
            <a:custGeom>
              <a:rect b="b" l="l" r="r" t="t"/>
              <a:pathLst>
                <a:path extrusionOk="0" fill="none" h="2421" w="1570">
                  <a:moveTo>
                    <a:pt x="1569" y="2420"/>
                  </a:moveTo>
                  <a:lnTo>
                    <a:pt x="1" y="1"/>
                  </a:lnTo>
                </a:path>
              </a:pathLst>
            </a:custGeom>
            <a:solidFill>
              <a:schemeClr val="accent6"/>
            </a:solidFill>
            <a:ln cap="flat" cmpd="sng" w="8950">
              <a:solidFill>
                <a:srgbClr val="FFFFFF"/>
              </a:solidFill>
              <a:prstDash val="solid"/>
              <a:miter lim="4480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38"/>
            <p:cNvSpPr/>
            <p:nvPr/>
          </p:nvSpPr>
          <p:spPr>
            <a:xfrm>
              <a:off x="-1345275" y="6197425"/>
              <a:ext cx="39250" cy="60500"/>
            </a:xfrm>
            <a:custGeom>
              <a:rect b="b" l="l" r="r" t="t"/>
              <a:pathLst>
                <a:path extrusionOk="0" fill="none" h="2420" w="1570">
                  <a:moveTo>
                    <a:pt x="1569" y="2420"/>
                  </a:moveTo>
                  <a:lnTo>
                    <a:pt x="1" y="0"/>
                  </a:lnTo>
                </a:path>
              </a:pathLst>
            </a:custGeom>
            <a:solidFill>
              <a:schemeClr val="accent6"/>
            </a:solidFill>
            <a:ln cap="flat" cmpd="sng" w="8950">
              <a:solidFill>
                <a:srgbClr val="FFFFFF"/>
              </a:solidFill>
              <a:prstDash val="solid"/>
              <a:miter lim="4480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38"/>
            <p:cNvSpPr/>
            <p:nvPr/>
          </p:nvSpPr>
          <p:spPr>
            <a:xfrm>
              <a:off x="-1313900" y="6176125"/>
              <a:ext cx="40350" cy="61650"/>
            </a:xfrm>
            <a:custGeom>
              <a:rect b="b" l="l" r="r" t="t"/>
              <a:pathLst>
                <a:path extrusionOk="0" fill="none" h="2466" w="1614">
                  <a:moveTo>
                    <a:pt x="1613" y="2465"/>
                  </a:moveTo>
                  <a:lnTo>
                    <a:pt x="0" y="1"/>
                  </a:lnTo>
                </a:path>
              </a:pathLst>
            </a:custGeom>
            <a:solidFill>
              <a:schemeClr val="accent6"/>
            </a:solidFill>
            <a:ln cap="flat" cmpd="sng" w="8950">
              <a:solidFill>
                <a:srgbClr val="FFFFFF"/>
              </a:solidFill>
              <a:prstDash val="solid"/>
              <a:miter lim="4480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38"/>
            <p:cNvSpPr/>
            <p:nvPr/>
          </p:nvSpPr>
          <p:spPr>
            <a:xfrm>
              <a:off x="-1283650" y="6157100"/>
              <a:ext cx="41475" cy="59375"/>
            </a:xfrm>
            <a:custGeom>
              <a:rect b="b" l="l" r="r" t="t"/>
              <a:pathLst>
                <a:path extrusionOk="0" fill="none" h="2375" w="1659">
                  <a:moveTo>
                    <a:pt x="1658" y="2375"/>
                  </a:moveTo>
                  <a:lnTo>
                    <a:pt x="0" y="0"/>
                  </a:lnTo>
                </a:path>
              </a:pathLst>
            </a:custGeom>
            <a:solidFill>
              <a:schemeClr val="accent6"/>
            </a:solidFill>
            <a:ln cap="flat" cmpd="sng" w="8950">
              <a:solidFill>
                <a:srgbClr val="FFFFFF"/>
              </a:solidFill>
              <a:prstDash val="solid"/>
              <a:miter lim="4480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38"/>
            <p:cNvSpPr/>
            <p:nvPr/>
          </p:nvSpPr>
          <p:spPr>
            <a:xfrm>
              <a:off x="-1252300" y="6135800"/>
              <a:ext cx="40375" cy="60525"/>
            </a:xfrm>
            <a:custGeom>
              <a:rect b="b" l="l" r="r" t="t"/>
              <a:pathLst>
                <a:path extrusionOk="0" fill="none" h="2421" w="1615">
                  <a:moveTo>
                    <a:pt x="1614" y="2420"/>
                  </a:moveTo>
                  <a:lnTo>
                    <a:pt x="1" y="1"/>
                  </a:lnTo>
                </a:path>
              </a:pathLst>
            </a:custGeom>
            <a:solidFill>
              <a:schemeClr val="accent6"/>
            </a:solidFill>
            <a:ln cap="flat" cmpd="sng" w="8950">
              <a:solidFill>
                <a:srgbClr val="FFFFFF"/>
              </a:solidFill>
              <a:prstDash val="solid"/>
              <a:miter lim="4480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38"/>
            <p:cNvSpPr/>
            <p:nvPr/>
          </p:nvSpPr>
          <p:spPr>
            <a:xfrm>
              <a:off x="-1222050" y="6114525"/>
              <a:ext cx="40350" cy="61625"/>
            </a:xfrm>
            <a:custGeom>
              <a:rect b="b" l="l" r="r" t="t"/>
              <a:pathLst>
                <a:path extrusionOk="0" fill="none" h="2465" w="1614">
                  <a:moveTo>
                    <a:pt x="1614" y="2465"/>
                  </a:moveTo>
                  <a:lnTo>
                    <a:pt x="1" y="0"/>
                  </a:lnTo>
                </a:path>
              </a:pathLst>
            </a:custGeom>
            <a:solidFill>
              <a:schemeClr val="accent6"/>
            </a:solidFill>
            <a:ln cap="flat" cmpd="sng" w="8950">
              <a:solidFill>
                <a:srgbClr val="FFFFFF"/>
              </a:solidFill>
              <a:prstDash val="solid"/>
              <a:miter lim="4480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38"/>
            <p:cNvSpPr/>
            <p:nvPr/>
          </p:nvSpPr>
          <p:spPr>
            <a:xfrm>
              <a:off x="-1190675" y="6095475"/>
              <a:ext cx="40350" cy="59400"/>
            </a:xfrm>
            <a:custGeom>
              <a:rect b="b" l="l" r="r" t="t"/>
              <a:pathLst>
                <a:path extrusionOk="0" fill="none" h="2376" w="1614">
                  <a:moveTo>
                    <a:pt x="1614" y="2375"/>
                  </a:moveTo>
                  <a:lnTo>
                    <a:pt x="0" y="0"/>
                  </a:lnTo>
                </a:path>
              </a:pathLst>
            </a:custGeom>
            <a:solidFill>
              <a:schemeClr val="accent6"/>
            </a:solidFill>
            <a:ln cap="flat" cmpd="sng" w="8950">
              <a:solidFill>
                <a:srgbClr val="FFFFFF"/>
              </a:solidFill>
              <a:prstDash val="solid"/>
              <a:miter lim="4480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38"/>
            <p:cNvSpPr/>
            <p:nvPr/>
          </p:nvSpPr>
          <p:spPr>
            <a:xfrm>
              <a:off x="-1160425" y="6074200"/>
              <a:ext cx="41475" cy="60500"/>
            </a:xfrm>
            <a:custGeom>
              <a:rect b="b" l="l" r="r" t="t"/>
              <a:pathLst>
                <a:path extrusionOk="0" fill="none" h="2420" w="1659">
                  <a:moveTo>
                    <a:pt x="1658" y="2420"/>
                  </a:moveTo>
                  <a:lnTo>
                    <a:pt x="0" y="0"/>
                  </a:lnTo>
                </a:path>
              </a:pathLst>
            </a:custGeom>
            <a:solidFill>
              <a:schemeClr val="accent6"/>
            </a:solidFill>
            <a:ln cap="flat" cmpd="sng" w="8950">
              <a:solidFill>
                <a:srgbClr val="FFFFFF"/>
              </a:solidFill>
              <a:prstDash val="solid"/>
              <a:miter lim="4480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38"/>
            <p:cNvSpPr/>
            <p:nvPr/>
          </p:nvSpPr>
          <p:spPr>
            <a:xfrm>
              <a:off x="-1129075" y="6052900"/>
              <a:ext cx="40375" cy="60525"/>
            </a:xfrm>
            <a:custGeom>
              <a:rect b="b" l="l" r="r" t="t"/>
              <a:pathLst>
                <a:path extrusionOk="0" fill="none" h="2421" w="1615">
                  <a:moveTo>
                    <a:pt x="1614" y="2420"/>
                  </a:moveTo>
                  <a:lnTo>
                    <a:pt x="1" y="1"/>
                  </a:lnTo>
                </a:path>
              </a:pathLst>
            </a:custGeom>
            <a:solidFill>
              <a:schemeClr val="accent6"/>
            </a:solidFill>
            <a:ln cap="flat" cmpd="sng" w="8950">
              <a:solidFill>
                <a:srgbClr val="FFFFFF"/>
              </a:solidFill>
              <a:prstDash val="solid"/>
              <a:miter lim="4480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38"/>
            <p:cNvSpPr/>
            <p:nvPr/>
          </p:nvSpPr>
          <p:spPr>
            <a:xfrm>
              <a:off x="-1098825" y="6033850"/>
              <a:ext cx="40350" cy="59400"/>
            </a:xfrm>
            <a:custGeom>
              <a:rect b="b" l="l" r="r" t="t"/>
              <a:pathLst>
                <a:path extrusionOk="0" fill="none" h="2376" w="1614">
                  <a:moveTo>
                    <a:pt x="1614" y="2376"/>
                  </a:moveTo>
                  <a:lnTo>
                    <a:pt x="1" y="1"/>
                  </a:lnTo>
                </a:path>
              </a:pathLst>
            </a:custGeom>
            <a:solidFill>
              <a:schemeClr val="accent6"/>
            </a:solidFill>
            <a:ln cap="flat" cmpd="sng" w="8950">
              <a:solidFill>
                <a:srgbClr val="FFFFFF"/>
              </a:solidFill>
              <a:prstDash val="solid"/>
              <a:miter lim="4480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38"/>
            <p:cNvSpPr/>
            <p:nvPr/>
          </p:nvSpPr>
          <p:spPr>
            <a:xfrm>
              <a:off x="-1067450" y="6012575"/>
              <a:ext cx="40350" cy="60525"/>
            </a:xfrm>
            <a:custGeom>
              <a:rect b="b" l="l" r="r" t="t"/>
              <a:pathLst>
                <a:path extrusionOk="0" fill="none" h="2421" w="1614">
                  <a:moveTo>
                    <a:pt x="1614" y="2420"/>
                  </a:moveTo>
                  <a:lnTo>
                    <a:pt x="0" y="1"/>
                  </a:lnTo>
                </a:path>
              </a:pathLst>
            </a:custGeom>
            <a:solidFill>
              <a:schemeClr val="accent6"/>
            </a:solidFill>
            <a:ln cap="flat" cmpd="sng" w="8950">
              <a:solidFill>
                <a:srgbClr val="FFFFFF"/>
              </a:solidFill>
              <a:prstDash val="solid"/>
              <a:miter lim="4480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38"/>
            <p:cNvSpPr/>
            <p:nvPr/>
          </p:nvSpPr>
          <p:spPr>
            <a:xfrm>
              <a:off x="-1037200" y="5991300"/>
              <a:ext cx="41475" cy="60500"/>
            </a:xfrm>
            <a:custGeom>
              <a:rect b="b" l="l" r="r" t="t"/>
              <a:pathLst>
                <a:path extrusionOk="0" fill="none" h="2420" w="1659">
                  <a:moveTo>
                    <a:pt x="1658" y="2420"/>
                  </a:moveTo>
                  <a:lnTo>
                    <a:pt x="0" y="0"/>
                  </a:lnTo>
                </a:path>
              </a:pathLst>
            </a:custGeom>
            <a:solidFill>
              <a:schemeClr val="accent6"/>
            </a:solidFill>
            <a:ln cap="flat" cmpd="sng" w="8950">
              <a:solidFill>
                <a:srgbClr val="FFFFFF"/>
              </a:solidFill>
              <a:prstDash val="solid"/>
              <a:miter lim="4480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38"/>
            <p:cNvSpPr/>
            <p:nvPr/>
          </p:nvSpPr>
          <p:spPr>
            <a:xfrm>
              <a:off x="-1005850" y="5971125"/>
              <a:ext cx="40375" cy="61650"/>
            </a:xfrm>
            <a:custGeom>
              <a:rect b="b" l="l" r="r" t="t"/>
              <a:pathLst>
                <a:path extrusionOk="0" fill="none" h="2466" w="1615">
                  <a:moveTo>
                    <a:pt x="1614" y="2465"/>
                  </a:moveTo>
                  <a:lnTo>
                    <a:pt x="1" y="1"/>
                  </a:lnTo>
                </a:path>
              </a:pathLst>
            </a:custGeom>
            <a:solidFill>
              <a:schemeClr val="accent6"/>
            </a:solidFill>
            <a:ln cap="flat" cmpd="sng" w="8950">
              <a:solidFill>
                <a:srgbClr val="FFFFFF"/>
              </a:solidFill>
              <a:prstDash val="solid"/>
              <a:miter lim="4480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38"/>
            <p:cNvSpPr/>
            <p:nvPr/>
          </p:nvSpPr>
          <p:spPr>
            <a:xfrm>
              <a:off x="-975600" y="5950975"/>
              <a:ext cx="41475" cy="60500"/>
            </a:xfrm>
            <a:custGeom>
              <a:rect b="b" l="l" r="r" t="t"/>
              <a:pathLst>
                <a:path extrusionOk="0" fill="none" h="2420" w="1659">
                  <a:moveTo>
                    <a:pt x="1659" y="2420"/>
                  </a:moveTo>
                  <a:lnTo>
                    <a:pt x="1" y="0"/>
                  </a:lnTo>
                </a:path>
              </a:pathLst>
            </a:custGeom>
            <a:solidFill>
              <a:schemeClr val="accent6"/>
            </a:solidFill>
            <a:ln cap="flat" cmpd="sng" w="8950">
              <a:solidFill>
                <a:srgbClr val="FFFFFF"/>
              </a:solidFill>
              <a:prstDash val="solid"/>
              <a:miter lim="4480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38"/>
            <p:cNvSpPr/>
            <p:nvPr/>
          </p:nvSpPr>
          <p:spPr>
            <a:xfrm>
              <a:off x="-943100" y="5929675"/>
              <a:ext cx="39225" cy="60525"/>
            </a:xfrm>
            <a:custGeom>
              <a:rect b="b" l="l" r="r" t="t"/>
              <a:pathLst>
                <a:path extrusionOk="0" fill="none" h="2421" w="1569">
                  <a:moveTo>
                    <a:pt x="1569" y="2420"/>
                  </a:moveTo>
                  <a:lnTo>
                    <a:pt x="0" y="1"/>
                  </a:lnTo>
                </a:path>
              </a:pathLst>
            </a:custGeom>
            <a:solidFill>
              <a:schemeClr val="accent6"/>
            </a:solidFill>
            <a:ln cap="flat" cmpd="sng" w="8950">
              <a:solidFill>
                <a:srgbClr val="FFFFFF"/>
              </a:solidFill>
              <a:prstDash val="solid"/>
              <a:miter lim="4480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38"/>
            <p:cNvSpPr/>
            <p:nvPr/>
          </p:nvSpPr>
          <p:spPr>
            <a:xfrm>
              <a:off x="-911750" y="5908400"/>
              <a:ext cx="38125" cy="62750"/>
            </a:xfrm>
            <a:custGeom>
              <a:rect b="b" l="l" r="r" t="t"/>
              <a:pathLst>
                <a:path extrusionOk="0" fill="none" h="2510" w="1525">
                  <a:moveTo>
                    <a:pt x="1524" y="2510"/>
                  </a:moveTo>
                  <a:lnTo>
                    <a:pt x="1" y="0"/>
                  </a:lnTo>
                </a:path>
              </a:pathLst>
            </a:custGeom>
            <a:solidFill>
              <a:schemeClr val="accent6"/>
            </a:solidFill>
            <a:ln cap="flat" cmpd="sng" w="8950">
              <a:solidFill>
                <a:srgbClr val="FFFFFF"/>
              </a:solidFill>
              <a:prstDash val="solid"/>
              <a:miter lim="4480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38"/>
            <p:cNvSpPr/>
            <p:nvPr/>
          </p:nvSpPr>
          <p:spPr>
            <a:xfrm>
              <a:off x="-881500" y="5889350"/>
              <a:ext cx="39250" cy="60525"/>
            </a:xfrm>
            <a:custGeom>
              <a:rect b="b" l="l" r="r" t="t"/>
              <a:pathLst>
                <a:path extrusionOk="0" fill="none" h="2421" w="1570">
                  <a:moveTo>
                    <a:pt x="1569" y="2420"/>
                  </a:moveTo>
                  <a:lnTo>
                    <a:pt x="1" y="1"/>
                  </a:lnTo>
                </a:path>
              </a:pathLst>
            </a:custGeom>
            <a:solidFill>
              <a:schemeClr val="accent6"/>
            </a:solidFill>
            <a:ln cap="flat" cmpd="sng" w="8950">
              <a:solidFill>
                <a:srgbClr val="FFFFFF"/>
              </a:solidFill>
              <a:prstDash val="solid"/>
              <a:miter lim="4480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38"/>
            <p:cNvSpPr/>
            <p:nvPr/>
          </p:nvSpPr>
          <p:spPr>
            <a:xfrm>
              <a:off x="-850125" y="5868075"/>
              <a:ext cx="40350" cy="60500"/>
            </a:xfrm>
            <a:custGeom>
              <a:rect b="b" l="l" r="r" t="t"/>
              <a:pathLst>
                <a:path extrusionOk="0" fill="none" h="2420" w="1614">
                  <a:moveTo>
                    <a:pt x="1614" y="2420"/>
                  </a:moveTo>
                  <a:lnTo>
                    <a:pt x="0" y="0"/>
                  </a:lnTo>
                </a:path>
              </a:pathLst>
            </a:custGeom>
            <a:solidFill>
              <a:schemeClr val="accent6"/>
            </a:solidFill>
            <a:ln cap="flat" cmpd="sng" w="8950">
              <a:solidFill>
                <a:srgbClr val="FFFFFF"/>
              </a:solidFill>
              <a:prstDash val="solid"/>
              <a:miter lim="4480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38"/>
            <p:cNvSpPr/>
            <p:nvPr/>
          </p:nvSpPr>
          <p:spPr>
            <a:xfrm>
              <a:off x="-819875" y="5847900"/>
              <a:ext cx="40350" cy="60525"/>
            </a:xfrm>
            <a:custGeom>
              <a:rect b="b" l="l" r="r" t="t"/>
              <a:pathLst>
                <a:path extrusionOk="0" fill="none" h="2421" w="1614">
                  <a:moveTo>
                    <a:pt x="1613" y="2420"/>
                  </a:moveTo>
                  <a:lnTo>
                    <a:pt x="0" y="1"/>
                  </a:lnTo>
                </a:path>
              </a:pathLst>
            </a:custGeom>
            <a:solidFill>
              <a:schemeClr val="accent6"/>
            </a:solidFill>
            <a:ln cap="flat" cmpd="sng" w="8950">
              <a:solidFill>
                <a:srgbClr val="FFFFFF"/>
              </a:solidFill>
              <a:prstDash val="solid"/>
              <a:miter lim="4480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38"/>
            <p:cNvSpPr/>
            <p:nvPr/>
          </p:nvSpPr>
          <p:spPr>
            <a:xfrm>
              <a:off x="-789625" y="5827750"/>
              <a:ext cx="41475" cy="60500"/>
            </a:xfrm>
            <a:custGeom>
              <a:rect b="b" l="l" r="r" t="t"/>
              <a:pathLst>
                <a:path extrusionOk="0" fill="none" h="2420" w="1659">
                  <a:moveTo>
                    <a:pt x="1658" y="2420"/>
                  </a:moveTo>
                  <a:lnTo>
                    <a:pt x="0" y="0"/>
                  </a:lnTo>
                </a:path>
              </a:pathLst>
            </a:custGeom>
            <a:solidFill>
              <a:schemeClr val="accent6"/>
            </a:solidFill>
            <a:ln cap="flat" cmpd="sng" w="8950">
              <a:solidFill>
                <a:srgbClr val="FFFFFF"/>
              </a:solidFill>
              <a:prstDash val="solid"/>
              <a:miter lim="4480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38"/>
            <p:cNvSpPr/>
            <p:nvPr/>
          </p:nvSpPr>
          <p:spPr>
            <a:xfrm>
              <a:off x="-758275" y="5806450"/>
              <a:ext cx="40350" cy="60525"/>
            </a:xfrm>
            <a:custGeom>
              <a:rect b="b" l="l" r="r" t="t"/>
              <a:pathLst>
                <a:path extrusionOk="0" fill="none" h="2421" w="1614">
                  <a:moveTo>
                    <a:pt x="1614" y="2420"/>
                  </a:moveTo>
                  <a:lnTo>
                    <a:pt x="1" y="1"/>
                  </a:lnTo>
                </a:path>
              </a:pathLst>
            </a:custGeom>
            <a:solidFill>
              <a:schemeClr val="accent6"/>
            </a:solidFill>
            <a:ln cap="flat" cmpd="sng" w="8950">
              <a:solidFill>
                <a:srgbClr val="FFFFFF"/>
              </a:solidFill>
              <a:prstDash val="solid"/>
              <a:miter lim="4480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38"/>
            <p:cNvSpPr/>
            <p:nvPr/>
          </p:nvSpPr>
          <p:spPr>
            <a:xfrm>
              <a:off x="-726900" y="5785175"/>
              <a:ext cx="40350" cy="62750"/>
            </a:xfrm>
            <a:custGeom>
              <a:rect b="b" l="l" r="r" t="t"/>
              <a:pathLst>
                <a:path extrusionOk="0" fill="none" h="2510" w="1614">
                  <a:moveTo>
                    <a:pt x="1614" y="2510"/>
                  </a:moveTo>
                  <a:lnTo>
                    <a:pt x="1" y="0"/>
                  </a:lnTo>
                </a:path>
              </a:pathLst>
            </a:custGeom>
            <a:solidFill>
              <a:schemeClr val="accent6"/>
            </a:solidFill>
            <a:ln cap="flat" cmpd="sng" w="8950">
              <a:solidFill>
                <a:srgbClr val="FFFFFF"/>
              </a:solidFill>
              <a:prstDash val="solid"/>
              <a:miter lim="4480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38"/>
            <p:cNvSpPr/>
            <p:nvPr/>
          </p:nvSpPr>
          <p:spPr>
            <a:xfrm>
              <a:off x="-696650" y="5766125"/>
              <a:ext cx="40350" cy="60525"/>
            </a:xfrm>
            <a:custGeom>
              <a:rect b="b" l="l" r="r" t="t"/>
              <a:pathLst>
                <a:path extrusionOk="0" fill="none" h="2421" w="1614">
                  <a:moveTo>
                    <a:pt x="1614" y="2420"/>
                  </a:moveTo>
                  <a:lnTo>
                    <a:pt x="0" y="1"/>
                  </a:lnTo>
                </a:path>
              </a:pathLst>
            </a:custGeom>
            <a:solidFill>
              <a:schemeClr val="accent6"/>
            </a:solidFill>
            <a:ln cap="flat" cmpd="sng" w="8950">
              <a:solidFill>
                <a:srgbClr val="FFFFFF"/>
              </a:solidFill>
              <a:prstDash val="solid"/>
              <a:miter lim="4480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38"/>
            <p:cNvSpPr/>
            <p:nvPr/>
          </p:nvSpPr>
          <p:spPr>
            <a:xfrm>
              <a:off x="-666400" y="5744850"/>
              <a:ext cx="41475" cy="60500"/>
            </a:xfrm>
            <a:custGeom>
              <a:rect b="b" l="l" r="r" t="t"/>
              <a:pathLst>
                <a:path extrusionOk="0" fill="none" h="2420" w="1659">
                  <a:moveTo>
                    <a:pt x="1658" y="2420"/>
                  </a:moveTo>
                  <a:lnTo>
                    <a:pt x="0" y="0"/>
                  </a:lnTo>
                </a:path>
              </a:pathLst>
            </a:custGeom>
            <a:solidFill>
              <a:schemeClr val="accent6"/>
            </a:solidFill>
            <a:ln cap="flat" cmpd="sng" w="8950">
              <a:solidFill>
                <a:srgbClr val="FFFFFF"/>
              </a:solidFill>
              <a:prstDash val="solid"/>
              <a:miter lim="4480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38"/>
            <p:cNvSpPr/>
            <p:nvPr/>
          </p:nvSpPr>
          <p:spPr>
            <a:xfrm>
              <a:off x="-635050" y="5724675"/>
              <a:ext cx="40375" cy="60525"/>
            </a:xfrm>
            <a:custGeom>
              <a:rect b="b" l="l" r="r" t="t"/>
              <a:pathLst>
                <a:path extrusionOk="0" fill="none" h="2421" w="1615">
                  <a:moveTo>
                    <a:pt x="1614" y="2420"/>
                  </a:moveTo>
                  <a:lnTo>
                    <a:pt x="1" y="1"/>
                  </a:lnTo>
                </a:path>
              </a:pathLst>
            </a:custGeom>
            <a:solidFill>
              <a:schemeClr val="accent6"/>
            </a:solidFill>
            <a:ln cap="flat" cmpd="sng" w="8950">
              <a:solidFill>
                <a:srgbClr val="FFFFFF"/>
              </a:solidFill>
              <a:prstDash val="solid"/>
              <a:miter lim="4480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38"/>
            <p:cNvSpPr/>
            <p:nvPr/>
          </p:nvSpPr>
          <p:spPr>
            <a:xfrm>
              <a:off x="-603675" y="5704525"/>
              <a:ext cx="40350" cy="60500"/>
            </a:xfrm>
            <a:custGeom>
              <a:rect b="b" l="l" r="r" t="t"/>
              <a:pathLst>
                <a:path extrusionOk="0" fill="none" h="2420" w="1614">
                  <a:moveTo>
                    <a:pt x="1614" y="2420"/>
                  </a:moveTo>
                  <a:lnTo>
                    <a:pt x="1" y="0"/>
                  </a:lnTo>
                </a:path>
              </a:pathLst>
            </a:custGeom>
            <a:solidFill>
              <a:schemeClr val="accent6"/>
            </a:solidFill>
            <a:ln cap="flat" cmpd="sng" w="8950">
              <a:solidFill>
                <a:srgbClr val="FFFFFF"/>
              </a:solidFill>
              <a:prstDash val="solid"/>
              <a:miter lim="4480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38"/>
            <p:cNvSpPr/>
            <p:nvPr/>
          </p:nvSpPr>
          <p:spPr>
            <a:xfrm>
              <a:off x="-573425" y="5683225"/>
              <a:ext cx="40350" cy="60525"/>
            </a:xfrm>
            <a:custGeom>
              <a:rect b="b" l="l" r="r" t="t"/>
              <a:pathLst>
                <a:path extrusionOk="0" fill="none" h="2421" w="1614">
                  <a:moveTo>
                    <a:pt x="1614" y="2420"/>
                  </a:moveTo>
                  <a:lnTo>
                    <a:pt x="0" y="1"/>
                  </a:lnTo>
                </a:path>
              </a:pathLst>
            </a:custGeom>
            <a:solidFill>
              <a:schemeClr val="accent6"/>
            </a:solidFill>
            <a:ln cap="flat" cmpd="sng" w="8950">
              <a:solidFill>
                <a:srgbClr val="FFFFFF"/>
              </a:solidFill>
              <a:prstDash val="solid"/>
              <a:miter lim="4480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38"/>
            <p:cNvSpPr/>
            <p:nvPr/>
          </p:nvSpPr>
          <p:spPr>
            <a:xfrm>
              <a:off x="-542050" y="5663075"/>
              <a:ext cx="40350" cy="61625"/>
            </a:xfrm>
            <a:custGeom>
              <a:rect b="b" l="l" r="r" t="t"/>
              <a:pathLst>
                <a:path extrusionOk="0" fill="none" h="2465" w="1614">
                  <a:moveTo>
                    <a:pt x="1613" y="2465"/>
                  </a:moveTo>
                  <a:lnTo>
                    <a:pt x="0" y="0"/>
                  </a:lnTo>
                </a:path>
              </a:pathLst>
            </a:custGeom>
            <a:solidFill>
              <a:schemeClr val="accent6"/>
            </a:solidFill>
            <a:ln cap="flat" cmpd="sng" w="8950">
              <a:solidFill>
                <a:srgbClr val="FFFFFF"/>
              </a:solidFill>
              <a:prstDash val="solid"/>
              <a:miter lim="4480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38"/>
            <p:cNvSpPr/>
            <p:nvPr/>
          </p:nvSpPr>
          <p:spPr>
            <a:xfrm>
              <a:off x="-511825" y="5642900"/>
              <a:ext cx="40375" cy="60525"/>
            </a:xfrm>
            <a:custGeom>
              <a:rect b="b" l="l" r="r" t="t"/>
              <a:pathLst>
                <a:path extrusionOk="0" fill="none" h="2421" w="1615">
                  <a:moveTo>
                    <a:pt x="1614" y="2420"/>
                  </a:moveTo>
                  <a:lnTo>
                    <a:pt x="1" y="0"/>
                  </a:lnTo>
                </a:path>
              </a:pathLst>
            </a:custGeom>
            <a:solidFill>
              <a:schemeClr val="accent6"/>
            </a:solidFill>
            <a:ln cap="flat" cmpd="sng" w="8950">
              <a:solidFill>
                <a:srgbClr val="FFFFFF"/>
              </a:solidFill>
              <a:prstDash val="solid"/>
              <a:miter lim="4480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38"/>
            <p:cNvSpPr/>
            <p:nvPr/>
          </p:nvSpPr>
          <p:spPr>
            <a:xfrm>
              <a:off x="-479325" y="5621625"/>
              <a:ext cx="39225" cy="60500"/>
            </a:xfrm>
            <a:custGeom>
              <a:rect b="b" l="l" r="r" t="t"/>
              <a:pathLst>
                <a:path extrusionOk="0" fill="none" h="2420" w="1569">
                  <a:moveTo>
                    <a:pt x="1569" y="2420"/>
                  </a:moveTo>
                  <a:lnTo>
                    <a:pt x="0" y="0"/>
                  </a:lnTo>
                </a:path>
              </a:pathLst>
            </a:custGeom>
            <a:solidFill>
              <a:schemeClr val="accent6"/>
            </a:solidFill>
            <a:ln cap="flat" cmpd="sng" w="8950">
              <a:solidFill>
                <a:srgbClr val="FFFFFF"/>
              </a:solidFill>
              <a:prstDash val="solid"/>
              <a:miter lim="4480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38"/>
            <p:cNvSpPr/>
            <p:nvPr/>
          </p:nvSpPr>
          <p:spPr>
            <a:xfrm>
              <a:off x="-3083875" y="5255525"/>
              <a:ext cx="2756925" cy="1844825"/>
            </a:xfrm>
            <a:custGeom>
              <a:rect b="b" l="l" r="r" t="t"/>
              <a:pathLst>
                <a:path extrusionOk="0" h="73793" w="110277">
                  <a:moveTo>
                    <a:pt x="108938" y="0"/>
                  </a:moveTo>
                  <a:cubicBezTo>
                    <a:pt x="108692" y="0"/>
                    <a:pt x="108442" y="70"/>
                    <a:pt x="108215" y="215"/>
                  </a:cubicBezTo>
                  <a:lnTo>
                    <a:pt x="762" y="71687"/>
                  </a:lnTo>
                  <a:cubicBezTo>
                    <a:pt x="135" y="72090"/>
                    <a:pt x="0" y="72896"/>
                    <a:pt x="404" y="73524"/>
                  </a:cubicBezTo>
                  <a:lnTo>
                    <a:pt x="628" y="73793"/>
                  </a:lnTo>
                  <a:lnTo>
                    <a:pt x="110276" y="888"/>
                  </a:lnTo>
                  <a:lnTo>
                    <a:pt x="110052" y="619"/>
                  </a:lnTo>
                  <a:cubicBezTo>
                    <a:pt x="109795" y="218"/>
                    <a:pt x="109373" y="0"/>
                    <a:pt x="108938" y="0"/>
                  </a:cubicBezTo>
                  <a:close/>
                </a:path>
              </a:pathLst>
            </a:custGeom>
            <a:solidFill>
              <a:srgbClr val="373331">
                <a:alpha val="6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38"/>
            <p:cNvSpPr/>
            <p:nvPr/>
          </p:nvSpPr>
          <p:spPr>
            <a:xfrm>
              <a:off x="-2939375" y="5471500"/>
              <a:ext cx="2756925" cy="1845950"/>
            </a:xfrm>
            <a:custGeom>
              <a:rect b="b" l="l" r="r" t="t"/>
              <a:pathLst>
                <a:path extrusionOk="0" h="73838" w="110277">
                  <a:moveTo>
                    <a:pt x="109650" y="1"/>
                  </a:moveTo>
                  <a:lnTo>
                    <a:pt x="1" y="72950"/>
                  </a:lnTo>
                  <a:lnTo>
                    <a:pt x="135" y="73219"/>
                  </a:lnTo>
                  <a:cubicBezTo>
                    <a:pt x="393" y="73620"/>
                    <a:pt x="833" y="73838"/>
                    <a:pt x="1281" y="73838"/>
                  </a:cubicBezTo>
                  <a:cubicBezTo>
                    <a:pt x="1535" y="73838"/>
                    <a:pt x="1791" y="73768"/>
                    <a:pt x="2017" y="73623"/>
                  </a:cubicBezTo>
                  <a:lnTo>
                    <a:pt x="109470" y="2107"/>
                  </a:lnTo>
                  <a:cubicBezTo>
                    <a:pt x="110098" y="1703"/>
                    <a:pt x="110277" y="852"/>
                    <a:pt x="109874" y="270"/>
                  </a:cubicBezTo>
                  <a:lnTo>
                    <a:pt x="109650" y="1"/>
                  </a:lnTo>
                  <a:close/>
                </a:path>
              </a:pathLst>
            </a:custGeom>
            <a:solidFill>
              <a:srgbClr val="373331">
                <a:alpha val="6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86" name="Google Shape;686;p38"/>
          <p:cNvGrpSpPr/>
          <p:nvPr/>
        </p:nvGrpSpPr>
        <p:grpSpPr>
          <a:xfrm rot="-2274100">
            <a:off x="5854929" y="2428645"/>
            <a:ext cx="1882744" cy="1660235"/>
            <a:chOff x="2601325" y="5627150"/>
            <a:chExt cx="1492175" cy="1315825"/>
          </a:xfrm>
        </p:grpSpPr>
        <p:sp>
          <p:nvSpPr>
            <p:cNvPr id="687" name="Google Shape;687;p38"/>
            <p:cNvSpPr/>
            <p:nvPr/>
          </p:nvSpPr>
          <p:spPr>
            <a:xfrm>
              <a:off x="2795125" y="5627150"/>
              <a:ext cx="1298375" cy="1092325"/>
            </a:xfrm>
            <a:custGeom>
              <a:rect b="b" l="l" r="r" t="t"/>
              <a:pathLst>
                <a:path extrusionOk="0" h="43693" w="51935">
                  <a:moveTo>
                    <a:pt x="21343" y="0"/>
                  </a:moveTo>
                  <a:cubicBezTo>
                    <a:pt x="13318" y="0"/>
                    <a:pt x="5374" y="3553"/>
                    <a:pt x="0" y="10354"/>
                  </a:cubicBezTo>
                  <a:lnTo>
                    <a:pt x="8156" y="16762"/>
                  </a:lnTo>
                  <a:cubicBezTo>
                    <a:pt x="11459" y="12574"/>
                    <a:pt x="16378" y="10379"/>
                    <a:pt x="21344" y="10379"/>
                  </a:cubicBezTo>
                  <a:cubicBezTo>
                    <a:pt x="24933" y="10379"/>
                    <a:pt x="28546" y="11526"/>
                    <a:pt x="31591" y="13894"/>
                  </a:cubicBezTo>
                  <a:cubicBezTo>
                    <a:pt x="38895" y="19585"/>
                    <a:pt x="40239" y="30025"/>
                    <a:pt x="34638" y="37374"/>
                  </a:cubicBezTo>
                  <a:lnTo>
                    <a:pt x="42794" y="43692"/>
                  </a:lnTo>
                  <a:cubicBezTo>
                    <a:pt x="51935" y="31863"/>
                    <a:pt x="49739" y="14925"/>
                    <a:pt x="37999" y="5739"/>
                  </a:cubicBezTo>
                  <a:cubicBezTo>
                    <a:pt x="33041" y="1874"/>
                    <a:pt x="27171" y="0"/>
                    <a:pt x="2134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38"/>
            <p:cNvSpPr/>
            <p:nvPr/>
          </p:nvSpPr>
          <p:spPr>
            <a:xfrm>
              <a:off x="2601325" y="5855500"/>
              <a:ext cx="1309575" cy="1087475"/>
            </a:xfrm>
            <a:custGeom>
              <a:rect b="b" l="l" r="r" t="t"/>
              <a:pathLst>
                <a:path extrusionOk="0" h="43499" w="52383">
                  <a:moveTo>
                    <a:pt x="6662" y="1"/>
                  </a:moveTo>
                  <a:cubicBezTo>
                    <a:pt x="6074" y="1"/>
                    <a:pt x="5500" y="258"/>
                    <a:pt x="5109" y="727"/>
                  </a:cubicBezTo>
                  <a:lnTo>
                    <a:pt x="673" y="6418"/>
                  </a:lnTo>
                  <a:cubicBezTo>
                    <a:pt x="0" y="7314"/>
                    <a:pt x="180" y="8524"/>
                    <a:pt x="986" y="9196"/>
                  </a:cubicBezTo>
                  <a:lnTo>
                    <a:pt x="44451" y="43072"/>
                  </a:lnTo>
                  <a:cubicBezTo>
                    <a:pt x="44834" y="43359"/>
                    <a:pt x="45282" y="43499"/>
                    <a:pt x="45722" y="43499"/>
                  </a:cubicBezTo>
                  <a:cubicBezTo>
                    <a:pt x="46312" y="43499"/>
                    <a:pt x="46889" y="43246"/>
                    <a:pt x="47274" y="42758"/>
                  </a:cubicBezTo>
                  <a:lnTo>
                    <a:pt x="51711" y="37112"/>
                  </a:lnTo>
                  <a:cubicBezTo>
                    <a:pt x="52383" y="36261"/>
                    <a:pt x="52248" y="34962"/>
                    <a:pt x="51352" y="34289"/>
                  </a:cubicBezTo>
                  <a:lnTo>
                    <a:pt x="7887" y="414"/>
                  </a:lnTo>
                  <a:cubicBezTo>
                    <a:pt x="7513" y="133"/>
                    <a:pt x="7084" y="1"/>
                    <a:pt x="666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38"/>
            <p:cNvSpPr/>
            <p:nvPr/>
          </p:nvSpPr>
          <p:spPr>
            <a:xfrm>
              <a:off x="2650625" y="6023775"/>
              <a:ext cx="36975" cy="50450"/>
            </a:xfrm>
            <a:custGeom>
              <a:rect b="b" l="l" r="r" t="t"/>
              <a:pathLst>
                <a:path extrusionOk="0" fill="none" h="2018" w="1479">
                  <a:moveTo>
                    <a:pt x="0" y="2017"/>
                  </a:moveTo>
                  <a:lnTo>
                    <a:pt x="1479" y="1"/>
                  </a:lnTo>
                </a:path>
              </a:pathLst>
            </a:custGeom>
            <a:solidFill>
              <a:schemeClr val="accent6"/>
            </a:solidFill>
            <a:ln cap="flat" cmpd="sng" w="7850">
              <a:solidFill>
                <a:srgbClr val="FFFFFF"/>
              </a:solidFill>
              <a:prstDash val="solid"/>
              <a:miter lim="4480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38"/>
            <p:cNvSpPr/>
            <p:nvPr/>
          </p:nvSpPr>
          <p:spPr>
            <a:xfrm>
              <a:off x="2675250" y="6045075"/>
              <a:ext cx="39250" cy="48175"/>
            </a:xfrm>
            <a:custGeom>
              <a:rect b="b" l="l" r="r" t="t"/>
              <a:pathLst>
                <a:path extrusionOk="0" fill="none" h="1927" w="1570">
                  <a:moveTo>
                    <a:pt x="1" y="1927"/>
                  </a:moveTo>
                  <a:lnTo>
                    <a:pt x="1569" y="0"/>
                  </a:lnTo>
                </a:path>
              </a:pathLst>
            </a:custGeom>
            <a:solidFill>
              <a:schemeClr val="accent6"/>
            </a:solidFill>
            <a:ln cap="flat" cmpd="sng" w="7850">
              <a:solidFill>
                <a:srgbClr val="FFFFFF"/>
              </a:solidFill>
              <a:prstDash val="solid"/>
              <a:miter lim="4480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38"/>
            <p:cNvSpPr/>
            <p:nvPr/>
          </p:nvSpPr>
          <p:spPr>
            <a:xfrm>
              <a:off x="2701025" y="6064100"/>
              <a:ext cx="38125" cy="50450"/>
            </a:xfrm>
            <a:custGeom>
              <a:rect b="b" l="l" r="r" t="t"/>
              <a:pathLst>
                <a:path extrusionOk="0" fill="none" h="2018" w="1525">
                  <a:moveTo>
                    <a:pt x="0" y="2017"/>
                  </a:moveTo>
                  <a:lnTo>
                    <a:pt x="1524" y="1"/>
                  </a:lnTo>
                </a:path>
              </a:pathLst>
            </a:custGeom>
            <a:solidFill>
              <a:schemeClr val="accent6"/>
            </a:solidFill>
            <a:ln cap="flat" cmpd="sng" w="7850">
              <a:solidFill>
                <a:srgbClr val="FFFFFF"/>
              </a:solidFill>
              <a:prstDash val="solid"/>
              <a:miter lim="4480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38"/>
            <p:cNvSpPr/>
            <p:nvPr/>
          </p:nvSpPr>
          <p:spPr>
            <a:xfrm>
              <a:off x="2725675" y="6084275"/>
              <a:ext cx="39225" cy="50425"/>
            </a:xfrm>
            <a:custGeom>
              <a:rect b="b" l="l" r="r" t="t"/>
              <a:pathLst>
                <a:path extrusionOk="0" fill="none" h="2017" w="1569">
                  <a:moveTo>
                    <a:pt x="0" y="2017"/>
                  </a:moveTo>
                  <a:lnTo>
                    <a:pt x="1569" y="0"/>
                  </a:lnTo>
                </a:path>
              </a:pathLst>
            </a:custGeom>
            <a:solidFill>
              <a:schemeClr val="accent6"/>
            </a:solidFill>
            <a:ln cap="flat" cmpd="sng" w="7850">
              <a:solidFill>
                <a:srgbClr val="FFFFFF"/>
              </a:solidFill>
              <a:prstDash val="solid"/>
              <a:miter lim="4480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38"/>
            <p:cNvSpPr/>
            <p:nvPr/>
          </p:nvSpPr>
          <p:spPr>
            <a:xfrm>
              <a:off x="2751425" y="6103325"/>
              <a:ext cx="39250" cy="50425"/>
            </a:xfrm>
            <a:custGeom>
              <a:rect b="b" l="l" r="r" t="t"/>
              <a:pathLst>
                <a:path extrusionOk="0" fill="none" h="2017" w="1570">
                  <a:moveTo>
                    <a:pt x="1" y="2017"/>
                  </a:moveTo>
                  <a:lnTo>
                    <a:pt x="1569" y="0"/>
                  </a:lnTo>
                </a:path>
              </a:pathLst>
            </a:custGeom>
            <a:solidFill>
              <a:schemeClr val="accent6"/>
            </a:solidFill>
            <a:ln cap="flat" cmpd="sng" w="7850">
              <a:solidFill>
                <a:srgbClr val="FFFFFF"/>
              </a:solidFill>
              <a:prstDash val="solid"/>
              <a:miter lim="4480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38"/>
            <p:cNvSpPr/>
            <p:nvPr/>
          </p:nvSpPr>
          <p:spPr>
            <a:xfrm>
              <a:off x="2777200" y="6123475"/>
              <a:ext cx="38125" cy="50450"/>
            </a:xfrm>
            <a:custGeom>
              <a:rect b="b" l="l" r="r" t="t"/>
              <a:pathLst>
                <a:path extrusionOk="0" fill="none" h="2018" w="1525">
                  <a:moveTo>
                    <a:pt x="1" y="2017"/>
                  </a:moveTo>
                  <a:lnTo>
                    <a:pt x="1524" y="1"/>
                  </a:lnTo>
                </a:path>
              </a:pathLst>
            </a:custGeom>
            <a:solidFill>
              <a:schemeClr val="accent6"/>
            </a:solidFill>
            <a:ln cap="flat" cmpd="sng" w="7850">
              <a:solidFill>
                <a:srgbClr val="FFFFFF"/>
              </a:solidFill>
              <a:prstDash val="solid"/>
              <a:miter lim="4480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38"/>
            <p:cNvSpPr/>
            <p:nvPr/>
          </p:nvSpPr>
          <p:spPr>
            <a:xfrm>
              <a:off x="2802975" y="6142525"/>
              <a:ext cx="39225" cy="50425"/>
            </a:xfrm>
            <a:custGeom>
              <a:rect b="b" l="l" r="r" t="t"/>
              <a:pathLst>
                <a:path extrusionOk="0" fill="none" h="2017" w="1569">
                  <a:moveTo>
                    <a:pt x="0" y="2017"/>
                  </a:moveTo>
                  <a:lnTo>
                    <a:pt x="1568" y="0"/>
                  </a:lnTo>
                </a:path>
              </a:pathLst>
            </a:custGeom>
            <a:solidFill>
              <a:schemeClr val="accent6"/>
            </a:solidFill>
            <a:ln cap="flat" cmpd="sng" w="7850">
              <a:solidFill>
                <a:srgbClr val="FFFFFF"/>
              </a:solidFill>
              <a:prstDash val="solid"/>
              <a:miter lim="4480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38"/>
            <p:cNvSpPr/>
            <p:nvPr/>
          </p:nvSpPr>
          <p:spPr>
            <a:xfrm>
              <a:off x="2827600" y="6163800"/>
              <a:ext cx="39250" cy="49325"/>
            </a:xfrm>
            <a:custGeom>
              <a:rect b="b" l="l" r="r" t="t"/>
              <a:pathLst>
                <a:path extrusionOk="0" fill="none" h="1973" w="1570">
                  <a:moveTo>
                    <a:pt x="1" y="1972"/>
                  </a:moveTo>
                  <a:lnTo>
                    <a:pt x="1569" y="1"/>
                  </a:lnTo>
                </a:path>
              </a:pathLst>
            </a:custGeom>
            <a:solidFill>
              <a:schemeClr val="accent6"/>
            </a:solidFill>
            <a:ln cap="flat" cmpd="sng" w="7850">
              <a:solidFill>
                <a:srgbClr val="FFFFFF"/>
              </a:solidFill>
              <a:prstDash val="solid"/>
              <a:miter lim="4480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38"/>
            <p:cNvSpPr/>
            <p:nvPr/>
          </p:nvSpPr>
          <p:spPr>
            <a:xfrm>
              <a:off x="2853375" y="6182850"/>
              <a:ext cx="39225" cy="51550"/>
            </a:xfrm>
            <a:custGeom>
              <a:rect b="b" l="l" r="r" t="t"/>
              <a:pathLst>
                <a:path extrusionOk="0" fill="none" h="2062" w="1569">
                  <a:moveTo>
                    <a:pt x="1" y="2062"/>
                  </a:moveTo>
                  <a:lnTo>
                    <a:pt x="1569" y="1"/>
                  </a:lnTo>
                </a:path>
              </a:pathLst>
            </a:custGeom>
            <a:solidFill>
              <a:schemeClr val="accent6"/>
            </a:solidFill>
            <a:ln cap="flat" cmpd="sng" w="7850">
              <a:solidFill>
                <a:srgbClr val="FFFFFF"/>
              </a:solidFill>
              <a:prstDash val="solid"/>
              <a:miter lim="4480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38"/>
            <p:cNvSpPr/>
            <p:nvPr/>
          </p:nvSpPr>
          <p:spPr>
            <a:xfrm>
              <a:off x="2878025" y="6203025"/>
              <a:ext cx="39225" cy="50425"/>
            </a:xfrm>
            <a:custGeom>
              <a:rect b="b" l="l" r="r" t="t"/>
              <a:pathLst>
                <a:path extrusionOk="0" fill="none" h="2017" w="1569">
                  <a:moveTo>
                    <a:pt x="0" y="2017"/>
                  </a:moveTo>
                  <a:lnTo>
                    <a:pt x="1569" y="0"/>
                  </a:lnTo>
                </a:path>
              </a:pathLst>
            </a:custGeom>
            <a:solidFill>
              <a:schemeClr val="accent6"/>
            </a:solidFill>
            <a:ln cap="flat" cmpd="sng" w="7850">
              <a:solidFill>
                <a:srgbClr val="FFFFFF"/>
              </a:solidFill>
              <a:prstDash val="solid"/>
              <a:miter lim="4480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38"/>
            <p:cNvSpPr/>
            <p:nvPr/>
          </p:nvSpPr>
          <p:spPr>
            <a:xfrm>
              <a:off x="2903800" y="6223175"/>
              <a:ext cx="39225" cy="49325"/>
            </a:xfrm>
            <a:custGeom>
              <a:rect b="b" l="l" r="r" t="t"/>
              <a:pathLst>
                <a:path extrusionOk="0" fill="none" h="1973" w="1569">
                  <a:moveTo>
                    <a:pt x="0" y="1972"/>
                  </a:moveTo>
                  <a:lnTo>
                    <a:pt x="1568" y="1"/>
                  </a:lnTo>
                </a:path>
              </a:pathLst>
            </a:custGeom>
            <a:solidFill>
              <a:schemeClr val="accent6"/>
            </a:solidFill>
            <a:ln cap="flat" cmpd="sng" w="7850">
              <a:solidFill>
                <a:srgbClr val="FFFFFF"/>
              </a:solidFill>
              <a:prstDash val="solid"/>
              <a:miter lim="4480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38"/>
            <p:cNvSpPr/>
            <p:nvPr/>
          </p:nvSpPr>
          <p:spPr>
            <a:xfrm>
              <a:off x="2930675" y="6242225"/>
              <a:ext cx="37000" cy="50425"/>
            </a:xfrm>
            <a:custGeom>
              <a:rect b="b" l="l" r="r" t="t"/>
              <a:pathLst>
                <a:path extrusionOk="0" fill="none" h="2017" w="1480">
                  <a:moveTo>
                    <a:pt x="0" y="2017"/>
                  </a:moveTo>
                  <a:lnTo>
                    <a:pt x="1479" y="1"/>
                  </a:lnTo>
                </a:path>
              </a:pathLst>
            </a:custGeom>
            <a:solidFill>
              <a:schemeClr val="accent6"/>
            </a:solidFill>
            <a:ln cap="flat" cmpd="sng" w="7850">
              <a:solidFill>
                <a:srgbClr val="FFFFFF"/>
              </a:solidFill>
              <a:prstDash val="solid"/>
              <a:miter lim="4480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38"/>
            <p:cNvSpPr/>
            <p:nvPr/>
          </p:nvSpPr>
          <p:spPr>
            <a:xfrm>
              <a:off x="2955325" y="6262400"/>
              <a:ext cx="39225" cy="50425"/>
            </a:xfrm>
            <a:custGeom>
              <a:rect b="b" l="l" r="r" t="t"/>
              <a:pathLst>
                <a:path extrusionOk="0" fill="none" h="2017" w="1569">
                  <a:moveTo>
                    <a:pt x="0" y="2017"/>
                  </a:moveTo>
                  <a:lnTo>
                    <a:pt x="1569" y="0"/>
                  </a:lnTo>
                </a:path>
              </a:pathLst>
            </a:custGeom>
            <a:solidFill>
              <a:schemeClr val="accent6"/>
            </a:solidFill>
            <a:ln cap="flat" cmpd="sng" w="7850">
              <a:solidFill>
                <a:srgbClr val="FFFFFF"/>
              </a:solidFill>
              <a:prstDash val="solid"/>
              <a:miter lim="4480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38"/>
            <p:cNvSpPr/>
            <p:nvPr/>
          </p:nvSpPr>
          <p:spPr>
            <a:xfrm>
              <a:off x="2981075" y="6282550"/>
              <a:ext cx="38125" cy="49325"/>
            </a:xfrm>
            <a:custGeom>
              <a:rect b="b" l="l" r="r" t="t"/>
              <a:pathLst>
                <a:path extrusionOk="0" fill="none" h="1973" w="1525">
                  <a:moveTo>
                    <a:pt x="1" y="1972"/>
                  </a:moveTo>
                  <a:lnTo>
                    <a:pt x="1524" y="1"/>
                  </a:lnTo>
                </a:path>
              </a:pathLst>
            </a:custGeom>
            <a:solidFill>
              <a:schemeClr val="accent6"/>
            </a:solidFill>
            <a:ln cap="flat" cmpd="sng" w="7850">
              <a:solidFill>
                <a:srgbClr val="FFFFFF"/>
              </a:solidFill>
              <a:prstDash val="solid"/>
              <a:miter lim="4480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38"/>
            <p:cNvSpPr/>
            <p:nvPr/>
          </p:nvSpPr>
          <p:spPr>
            <a:xfrm>
              <a:off x="3005725" y="6302725"/>
              <a:ext cx="39225" cy="50425"/>
            </a:xfrm>
            <a:custGeom>
              <a:rect b="b" l="l" r="r" t="t"/>
              <a:pathLst>
                <a:path extrusionOk="0" fill="none" h="2017" w="1569">
                  <a:moveTo>
                    <a:pt x="1" y="2017"/>
                  </a:moveTo>
                  <a:lnTo>
                    <a:pt x="1569" y="0"/>
                  </a:lnTo>
                </a:path>
              </a:pathLst>
            </a:custGeom>
            <a:solidFill>
              <a:schemeClr val="accent6"/>
            </a:solidFill>
            <a:ln cap="flat" cmpd="sng" w="7850">
              <a:solidFill>
                <a:srgbClr val="FFFFFF"/>
              </a:solidFill>
              <a:prstDash val="solid"/>
              <a:miter lim="4480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38"/>
            <p:cNvSpPr/>
            <p:nvPr/>
          </p:nvSpPr>
          <p:spPr>
            <a:xfrm>
              <a:off x="3031500" y="6321775"/>
              <a:ext cx="39225" cy="50425"/>
            </a:xfrm>
            <a:custGeom>
              <a:rect b="b" l="l" r="r" t="t"/>
              <a:pathLst>
                <a:path extrusionOk="0" fill="none" h="2017" w="1569">
                  <a:moveTo>
                    <a:pt x="0" y="2016"/>
                  </a:moveTo>
                  <a:lnTo>
                    <a:pt x="1569" y="0"/>
                  </a:lnTo>
                </a:path>
              </a:pathLst>
            </a:custGeom>
            <a:solidFill>
              <a:schemeClr val="accent6"/>
            </a:solidFill>
            <a:ln cap="flat" cmpd="sng" w="7850">
              <a:solidFill>
                <a:srgbClr val="FFFFFF"/>
              </a:solidFill>
              <a:prstDash val="solid"/>
              <a:miter lim="4480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38"/>
            <p:cNvSpPr/>
            <p:nvPr/>
          </p:nvSpPr>
          <p:spPr>
            <a:xfrm>
              <a:off x="3057250" y="6341925"/>
              <a:ext cx="38125" cy="50425"/>
            </a:xfrm>
            <a:custGeom>
              <a:rect b="b" l="l" r="r" t="t"/>
              <a:pathLst>
                <a:path extrusionOk="0" fill="none" h="2017" w="1525">
                  <a:moveTo>
                    <a:pt x="1" y="2017"/>
                  </a:moveTo>
                  <a:lnTo>
                    <a:pt x="1524" y="1"/>
                  </a:lnTo>
                </a:path>
              </a:pathLst>
            </a:custGeom>
            <a:solidFill>
              <a:schemeClr val="accent6"/>
            </a:solidFill>
            <a:ln cap="flat" cmpd="sng" w="7850">
              <a:solidFill>
                <a:srgbClr val="FFFFFF"/>
              </a:solidFill>
              <a:prstDash val="solid"/>
              <a:miter lim="4480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38"/>
            <p:cNvSpPr/>
            <p:nvPr/>
          </p:nvSpPr>
          <p:spPr>
            <a:xfrm>
              <a:off x="3083025" y="6360975"/>
              <a:ext cx="39225" cy="50425"/>
            </a:xfrm>
            <a:custGeom>
              <a:rect b="b" l="l" r="r" t="t"/>
              <a:pathLst>
                <a:path extrusionOk="0" fill="none" h="2017" w="1569">
                  <a:moveTo>
                    <a:pt x="1" y="2017"/>
                  </a:moveTo>
                  <a:lnTo>
                    <a:pt x="1569" y="0"/>
                  </a:lnTo>
                </a:path>
              </a:pathLst>
            </a:custGeom>
            <a:solidFill>
              <a:schemeClr val="accent6"/>
            </a:solidFill>
            <a:ln cap="flat" cmpd="sng" w="7850">
              <a:solidFill>
                <a:srgbClr val="FFFFFF"/>
              </a:solidFill>
              <a:prstDash val="solid"/>
              <a:miter lim="4480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38"/>
            <p:cNvSpPr/>
            <p:nvPr/>
          </p:nvSpPr>
          <p:spPr>
            <a:xfrm>
              <a:off x="3107675" y="6381125"/>
              <a:ext cx="39225" cy="50450"/>
            </a:xfrm>
            <a:custGeom>
              <a:rect b="b" l="l" r="r" t="t"/>
              <a:pathLst>
                <a:path extrusionOk="0" fill="none" h="2018" w="1569">
                  <a:moveTo>
                    <a:pt x="0" y="2017"/>
                  </a:moveTo>
                  <a:lnTo>
                    <a:pt x="1569" y="1"/>
                  </a:lnTo>
                </a:path>
              </a:pathLst>
            </a:custGeom>
            <a:solidFill>
              <a:schemeClr val="accent6"/>
            </a:solidFill>
            <a:ln cap="flat" cmpd="sng" w="7850">
              <a:solidFill>
                <a:srgbClr val="FFFFFF"/>
              </a:solidFill>
              <a:prstDash val="solid"/>
              <a:miter lim="4480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38"/>
            <p:cNvSpPr/>
            <p:nvPr/>
          </p:nvSpPr>
          <p:spPr>
            <a:xfrm>
              <a:off x="3133425" y="6402425"/>
              <a:ext cx="39250" cy="48200"/>
            </a:xfrm>
            <a:custGeom>
              <a:rect b="b" l="l" r="r" t="t"/>
              <a:pathLst>
                <a:path extrusionOk="0" fill="none" h="1928" w="1570">
                  <a:moveTo>
                    <a:pt x="1" y="1927"/>
                  </a:moveTo>
                  <a:lnTo>
                    <a:pt x="1569" y="0"/>
                  </a:lnTo>
                </a:path>
              </a:pathLst>
            </a:custGeom>
            <a:solidFill>
              <a:schemeClr val="accent6"/>
            </a:solidFill>
            <a:ln cap="flat" cmpd="sng" w="7850">
              <a:solidFill>
                <a:srgbClr val="FFFFFF"/>
              </a:solidFill>
              <a:prstDash val="solid"/>
              <a:miter lim="4480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38"/>
            <p:cNvSpPr/>
            <p:nvPr/>
          </p:nvSpPr>
          <p:spPr>
            <a:xfrm>
              <a:off x="3158075" y="6421475"/>
              <a:ext cx="39250" cy="49300"/>
            </a:xfrm>
            <a:custGeom>
              <a:rect b="b" l="l" r="r" t="t"/>
              <a:pathLst>
                <a:path extrusionOk="0" fill="none" h="1972" w="1570">
                  <a:moveTo>
                    <a:pt x="1" y="1972"/>
                  </a:moveTo>
                  <a:lnTo>
                    <a:pt x="1569" y="0"/>
                  </a:lnTo>
                </a:path>
              </a:pathLst>
            </a:custGeom>
            <a:solidFill>
              <a:schemeClr val="accent6"/>
            </a:solidFill>
            <a:ln cap="flat" cmpd="sng" w="7850">
              <a:solidFill>
                <a:srgbClr val="FFFFFF"/>
              </a:solidFill>
              <a:prstDash val="solid"/>
              <a:miter lim="4480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38"/>
            <p:cNvSpPr/>
            <p:nvPr/>
          </p:nvSpPr>
          <p:spPr>
            <a:xfrm>
              <a:off x="3184975" y="6440500"/>
              <a:ext cx="38100" cy="50450"/>
            </a:xfrm>
            <a:custGeom>
              <a:rect b="b" l="l" r="r" t="t"/>
              <a:pathLst>
                <a:path extrusionOk="0" fill="none" h="2018" w="1524">
                  <a:moveTo>
                    <a:pt x="0" y="2017"/>
                  </a:moveTo>
                  <a:lnTo>
                    <a:pt x="1524" y="1"/>
                  </a:lnTo>
                </a:path>
              </a:pathLst>
            </a:custGeom>
            <a:solidFill>
              <a:schemeClr val="accent6"/>
            </a:solidFill>
            <a:ln cap="flat" cmpd="sng" w="7850">
              <a:solidFill>
                <a:srgbClr val="FFFFFF"/>
              </a:solidFill>
              <a:prstDash val="solid"/>
              <a:miter lim="4480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38"/>
            <p:cNvSpPr/>
            <p:nvPr/>
          </p:nvSpPr>
          <p:spPr>
            <a:xfrm>
              <a:off x="3210725" y="6460675"/>
              <a:ext cx="38125" cy="50425"/>
            </a:xfrm>
            <a:custGeom>
              <a:rect b="b" l="l" r="r" t="t"/>
              <a:pathLst>
                <a:path extrusionOk="0" fill="none" h="2017" w="1525">
                  <a:moveTo>
                    <a:pt x="1" y="2017"/>
                  </a:moveTo>
                  <a:lnTo>
                    <a:pt x="1524" y="0"/>
                  </a:lnTo>
                </a:path>
              </a:pathLst>
            </a:custGeom>
            <a:solidFill>
              <a:schemeClr val="accent6"/>
            </a:solidFill>
            <a:ln cap="flat" cmpd="sng" w="7850">
              <a:solidFill>
                <a:srgbClr val="FFFFFF"/>
              </a:solidFill>
              <a:prstDash val="solid"/>
              <a:miter lim="4480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38"/>
            <p:cNvSpPr/>
            <p:nvPr/>
          </p:nvSpPr>
          <p:spPr>
            <a:xfrm>
              <a:off x="3235375" y="6480825"/>
              <a:ext cx="39225" cy="50450"/>
            </a:xfrm>
            <a:custGeom>
              <a:rect b="b" l="l" r="r" t="t"/>
              <a:pathLst>
                <a:path extrusionOk="0" fill="none" h="2018" w="1569">
                  <a:moveTo>
                    <a:pt x="1" y="2017"/>
                  </a:moveTo>
                  <a:lnTo>
                    <a:pt x="1569" y="1"/>
                  </a:lnTo>
                </a:path>
              </a:pathLst>
            </a:custGeom>
            <a:solidFill>
              <a:schemeClr val="accent6"/>
            </a:solidFill>
            <a:ln cap="flat" cmpd="sng" w="7850">
              <a:solidFill>
                <a:srgbClr val="FFFFFF"/>
              </a:solidFill>
              <a:prstDash val="solid"/>
              <a:miter lim="4480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38"/>
            <p:cNvSpPr/>
            <p:nvPr/>
          </p:nvSpPr>
          <p:spPr>
            <a:xfrm>
              <a:off x="3261150" y="6499875"/>
              <a:ext cx="38100" cy="50450"/>
            </a:xfrm>
            <a:custGeom>
              <a:rect b="b" l="l" r="r" t="t"/>
              <a:pathLst>
                <a:path extrusionOk="0" fill="none" h="2018" w="1524">
                  <a:moveTo>
                    <a:pt x="0" y="2017"/>
                  </a:moveTo>
                  <a:lnTo>
                    <a:pt x="1524" y="1"/>
                  </a:lnTo>
                </a:path>
              </a:pathLst>
            </a:custGeom>
            <a:solidFill>
              <a:schemeClr val="accent6"/>
            </a:solidFill>
            <a:ln cap="flat" cmpd="sng" w="7850">
              <a:solidFill>
                <a:srgbClr val="FFFFFF"/>
              </a:solidFill>
              <a:prstDash val="solid"/>
              <a:miter lim="4480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38"/>
            <p:cNvSpPr/>
            <p:nvPr/>
          </p:nvSpPr>
          <p:spPr>
            <a:xfrm>
              <a:off x="3285800" y="6521175"/>
              <a:ext cx="39225" cy="49300"/>
            </a:xfrm>
            <a:custGeom>
              <a:rect b="b" l="l" r="r" t="t"/>
              <a:pathLst>
                <a:path extrusionOk="0" fill="none" h="1972" w="1569">
                  <a:moveTo>
                    <a:pt x="0" y="1972"/>
                  </a:moveTo>
                  <a:lnTo>
                    <a:pt x="1568" y="0"/>
                  </a:lnTo>
                </a:path>
              </a:pathLst>
            </a:custGeom>
            <a:solidFill>
              <a:schemeClr val="accent6"/>
            </a:solidFill>
            <a:ln cap="flat" cmpd="sng" w="7850">
              <a:solidFill>
                <a:srgbClr val="FFFFFF"/>
              </a:solidFill>
              <a:prstDash val="solid"/>
              <a:miter lim="4480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38"/>
            <p:cNvSpPr/>
            <p:nvPr/>
          </p:nvSpPr>
          <p:spPr>
            <a:xfrm>
              <a:off x="3312675" y="6540200"/>
              <a:ext cx="38100" cy="49325"/>
            </a:xfrm>
            <a:custGeom>
              <a:rect b="b" l="l" r="r" t="t"/>
              <a:pathLst>
                <a:path extrusionOk="0" fill="none" h="1973" w="1524">
                  <a:moveTo>
                    <a:pt x="0" y="1972"/>
                  </a:moveTo>
                  <a:lnTo>
                    <a:pt x="1524" y="1"/>
                  </a:lnTo>
                </a:path>
              </a:pathLst>
            </a:custGeom>
            <a:solidFill>
              <a:schemeClr val="accent6"/>
            </a:solidFill>
            <a:ln cap="flat" cmpd="sng" w="7850">
              <a:solidFill>
                <a:srgbClr val="FFFFFF"/>
              </a:solidFill>
              <a:prstDash val="solid"/>
              <a:miter lim="4480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38"/>
            <p:cNvSpPr/>
            <p:nvPr/>
          </p:nvSpPr>
          <p:spPr>
            <a:xfrm>
              <a:off x="3337325" y="6560375"/>
              <a:ext cx="39225" cy="50425"/>
            </a:xfrm>
            <a:custGeom>
              <a:rect b="b" l="l" r="r" t="t"/>
              <a:pathLst>
                <a:path extrusionOk="0" fill="none" h="2017" w="1569">
                  <a:moveTo>
                    <a:pt x="0" y="2017"/>
                  </a:moveTo>
                  <a:lnTo>
                    <a:pt x="1569" y="0"/>
                  </a:lnTo>
                </a:path>
              </a:pathLst>
            </a:custGeom>
            <a:solidFill>
              <a:schemeClr val="accent6"/>
            </a:solidFill>
            <a:ln cap="flat" cmpd="sng" w="7850">
              <a:solidFill>
                <a:srgbClr val="FFFFFF"/>
              </a:solidFill>
              <a:prstDash val="solid"/>
              <a:miter lim="4480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38"/>
            <p:cNvSpPr/>
            <p:nvPr/>
          </p:nvSpPr>
          <p:spPr>
            <a:xfrm>
              <a:off x="3363075" y="6579425"/>
              <a:ext cx="39250" cy="50425"/>
            </a:xfrm>
            <a:custGeom>
              <a:rect b="b" l="l" r="r" t="t"/>
              <a:pathLst>
                <a:path extrusionOk="0" fill="none" h="2017" w="1570">
                  <a:moveTo>
                    <a:pt x="1" y="2017"/>
                  </a:moveTo>
                  <a:lnTo>
                    <a:pt x="1569" y="0"/>
                  </a:lnTo>
                </a:path>
              </a:pathLst>
            </a:custGeom>
            <a:solidFill>
              <a:schemeClr val="accent6"/>
            </a:solidFill>
            <a:ln cap="flat" cmpd="sng" w="7850">
              <a:solidFill>
                <a:srgbClr val="FFFFFF"/>
              </a:solidFill>
              <a:prstDash val="solid"/>
              <a:miter lim="4480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38"/>
            <p:cNvSpPr/>
            <p:nvPr/>
          </p:nvSpPr>
          <p:spPr>
            <a:xfrm>
              <a:off x="3387725" y="6599575"/>
              <a:ext cx="39250" cy="50450"/>
            </a:xfrm>
            <a:custGeom>
              <a:rect b="b" l="l" r="r" t="t"/>
              <a:pathLst>
                <a:path extrusionOk="0" fill="none" h="2018" w="1570">
                  <a:moveTo>
                    <a:pt x="1" y="2017"/>
                  </a:moveTo>
                  <a:lnTo>
                    <a:pt x="1569" y="1"/>
                  </a:lnTo>
                </a:path>
              </a:pathLst>
            </a:custGeom>
            <a:solidFill>
              <a:schemeClr val="accent6"/>
            </a:solidFill>
            <a:ln cap="flat" cmpd="sng" w="7850">
              <a:solidFill>
                <a:srgbClr val="FFFFFF"/>
              </a:solidFill>
              <a:prstDash val="solid"/>
              <a:miter lim="4480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38"/>
            <p:cNvSpPr/>
            <p:nvPr/>
          </p:nvSpPr>
          <p:spPr>
            <a:xfrm>
              <a:off x="3413500" y="6618625"/>
              <a:ext cx="39225" cy="50425"/>
            </a:xfrm>
            <a:custGeom>
              <a:rect b="b" l="l" r="r" t="t"/>
              <a:pathLst>
                <a:path extrusionOk="0" fill="none" h="2017" w="1569">
                  <a:moveTo>
                    <a:pt x="0" y="2017"/>
                  </a:moveTo>
                  <a:lnTo>
                    <a:pt x="1569" y="0"/>
                  </a:lnTo>
                </a:path>
              </a:pathLst>
            </a:custGeom>
            <a:solidFill>
              <a:schemeClr val="accent6"/>
            </a:solidFill>
            <a:ln cap="flat" cmpd="sng" w="7850">
              <a:solidFill>
                <a:srgbClr val="FFFFFF"/>
              </a:solidFill>
              <a:prstDash val="solid"/>
              <a:miter lim="4480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38"/>
            <p:cNvSpPr/>
            <p:nvPr/>
          </p:nvSpPr>
          <p:spPr>
            <a:xfrm>
              <a:off x="3438150" y="6639900"/>
              <a:ext cx="39225" cy="49325"/>
            </a:xfrm>
            <a:custGeom>
              <a:rect b="b" l="l" r="r" t="t"/>
              <a:pathLst>
                <a:path extrusionOk="0" fill="none" h="1973" w="1569">
                  <a:moveTo>
                    <a:pt x="0" y="1972"/>
                  </a:moveTo>
                  <a:lnTo>
                    <a:pt x="1568" y="1"/>
                  </a:lnTo>
                </a:path>
              </a:pathLst>
            </a:custGeom>
            <a:solidFill>
              <a:schemeClr val="accent6"/>
            </a:solidFill>
            <a:ln cap="flat" cmpd="sng" w="7850">
              <a:solidFill>
                <a:srgbClr val="FFFFFF"/>
              </a:solidFill>
              <a:prstDash val="solid"/>
              <a:miter lim="4480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38"/>
            <p:cNvSpPr/>
            <p:nvPr/>
          </p:nvSpPr>
          <p:spPr>
            <a:xfrm>
              <a:off x="3465025" y="6658950"/>
              <a:ext cx="38125" cy="49325"/>
            </a:xfrm>
            <a:custGeom>
              <a:rect b="b" l="l" r="r" t="t"/>
              <a:pathLst>
                <a:path extrusionOk="0" fill="none" h="1973" w="1525">
                  <a:moveTo>
                    <a:pt x="1" y="1972"/>
                  </a:moveTo>
                  <a:lnTo>
                    <a:pt x="1524" y="1"/>
                  </a:lnTo>
                </a:path>
              </a:pathLst>
            </a:custGeom>
            <a:solidFill>
              <a:schemeClr val="accent6"/>
            </a:solidFill>
            <a:ln cap="flat" cmpd="sng" w="7850">
              <a:solidFill>
                <a:srgbClr val="FFFFFF"/>
              </a:solidFill>
              <a:prstDash val="solid"/>
              <a:miter lim="4480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38"/>
            <p:cNvSpPr/>
            <p:nvPr/>
          </p:nvSpPr>
          <p:spPr>
            <a:xfrm>
              <a:off x="3490800" y="6679125"/>
              <a:ext cx="38100" cy="50425"/>
            </a:xfrm>
            <a:custGeom>
              <a:rect b="b" l="l" r="r" t="t"/>
              <a:pathLst>
                <a:path extrusionOk="0" fill="none" h="2017" w="1524">
                  <a:moveTo>
                    <a:pt x="0" y="2017"/>
                  </a:moveTo>
                  <a:lnTo>
                    <a:pt x="1524" y="0"/>
                  </a:lnTo>
                </a:path>
              </a:pathLst>
            </a:custGeom>
            <a:solidFill>
              <a:schemeClr val="accent6"/>
            </a:solidFill>
            <a:ln cap="flat" cmpd="sng" w="7850">
              <a:solidFill>
                <a:srgbClr val="FFFFFF"/>
              </a:solidFill>
              <a:prstDash val="solid"/>
              <a:miter lim="4480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38"/>
            <p:cNvSpPr/>
            <p:nvPr/>
          </p:nvSpPr>
          <p:spPr>
            <a:xfrm>
              <a:off x="3515425" y="6699275"/>
              <a:ext cx="39250" cy="49325"/>
            </a:xfrm>
            <a:custGeom>
              <a:rect b="b" l="l" r="r" t="t"/>
              <a:pathLst>
                <a:path extrusionOk="0" fill="none" h="1973" w="1570">
                  <a:moveTo>
                    <a:pt x="1" y="1972"/>
                  </a:moveTo>
                  <a:lnTo>
                    <a:pt x="1569" y="1"/>
                  </a:lnTo>
                </a:path>
              </a:pathLst>
            </a:custGeom>
            <a:solidFill>
              <a:schemeClr val="accent6"/>
            </a:solidFill>
            <a:ln cap="flat" cmpd="sng" w="7850">
              <a:solidFill>
                <a:srgbClr val="FFFFFF"/>
              </a:solidFill>
              <a:prstDash val="solid"/>
              <a:miter lim="4480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38"/>
            <p:cNvSpPr/>
            <p:nvPr/>
          </p:nvSpPr>
          <p:spPr>
            <a:xfrm>
              <a:off x="3541200" y="6718325"/>
              <a:ext cx="38125" cy="50425"/>
            </a:xfrm>
            <a:custGeom>
              <a:rect b="b" l="l" r="r" t="t"/>
              <a:pathLst>
                <a:path extrusionOk="0" fill="none" h="2017" w="1525">
                  <a:moveTo>
                    <a:pt x="1" y="2017"/>
                  </a:moveTo>
                  <a:lnTo>
                    <a:pt x="1524" y="1"/>
                  </a:lnTo>
                </a:path>
              </a:pathLst>
            </a:custGeom>
            <a:solidFill>
              <a:schemeClr val="accent6"/>
            </a:solidFill>
            <a:ln cap="flat" cmpd="sng" w="7850">
              <a:solidFill>
                <a:srgbClr val="FFFFFF"/>
              </a:solidFill>
              <a:prstDash val="solid"/>
              <a:miter lim="4480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38"/>
            <p:cNvSpPr/>
            <p:nvPr/>
          </p:nvSpPr>
          <p:spPr>
            <a:xfrm>
              <a:off x="3565850" y="6738500"/>
              <a:ext cx="39225" cy="50425"/>
            </a:xfrm>
            <a:custGeom>
              <a:rect b="b" l="l" r="r" t="t"/>
              <a:pathLst>
                <a:path extrusionOk="0" fill="none" h="2017" w="1569">
                  <a:moveTo>
                    <a:pt x="0" y="2017"/>
                  </a:moveTo>
                  <a:lnTo>
                    <a:pt x="1569" y="0"/>
                  </a:lnTo>
                </a:path>
              </a:pathLst>
            </a:custGeom>
            <a:solidFill>
              <a:schemeClr val="accent6"/>
            </a:solidFill>
            <a:ln cap="flat" cmpd="sng" w="7850">
              <a:solidFill>
                <a:srgbClr val="FFFFFF"/>
              </a:solidFill>
              <a:prstDash val="solid"/>
              <a:miter lim="4480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38"/>
            <p:cNvSpPr/>
            <p:nvPr/>
          </p:nvSpPr>
          <p:spPr>
            <a:xfrm>
              <a:off x="3592725" y="6758650"/>
              <a:ext cx="38125" cy="49325"/>
            </a:xfrm>
            <a:custGeom>
              <a:rect b="b" l="l" r="r" t="t"/>
              <a:pathLst>
                <a:path extrusionOk="0" fill="none" h="1973" w="1525">
                  <a:moveTo>
                    <a:pt x="1" y="1972"/>
                  </a:moveTo>
                  <a:lnTo>
                    <a:pt x="1524" y="1"/>
                  </a:lnTo>
                </a:path>
              </a:pathLst>
            </a:custGeom>
            <a:solidFill>
              <a:schemeClr val="accent6"/>
            </a:solidFill>
            <a:ln cap="flat" cmpd="sng" w="7850">
              <a:solidFill>
                <a:srgbClr val="FFFFFF"/>
              </a:solidFill>
              <a:prstDash val="solid"/>
              <a:miter lim="4480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38"/>
            <p:cNvSpPr/>
            <p:nvPr/>
          </p:nvSpPr>
          <p:spPr>
            <a:xfrm>
              <a:off x="3617375" y="6778825"/>
              <a:ext cx="39225" cy="48200"/>
            </a:xfrm>
            <a:custGeom>
              <a:rect b="b" l="l" r="r" t="t"/>
              <a:pathLst>
                <a:path extrusionOk="0" fill="none" h="1928" w="1569">
                  <a:moveTo>
                    <a:pt x="1" y="1927"/>
                  </a:moveTo>
                  <a:lnTo>
                    <a:pt x="1569" y="0"/>
                  </a:lnTo>
                </a:path>
              </a:pathLst>
            </a:custGeom>
            <a:solidFill>
              <a:schemeClr val="accent6"/>
            </a:solidFill>
            <a:ln cap="flat" cmpd="sng" w="7850">
              <a:solidFill>
                <a:srgbClr val="FFFFFF"/>
              </a:solidFill>
              <a:prstDash val="solid"/>
              <a:miter lim="4480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38"/>
            <p:cNvSpPr/>
            <p:nvPr/>
          </p:nvSpPr>
          <p:spPr>
            <a:xfrm>
              <a:off x="3643150" y="6797875"/>
              <a:ext cx="39225" cy="50425"/>
            </a:xfrm>
            <a:custGeom>
              <a:rect b="b" l="l" r="r" t="t"/>
              <a:pathLst>
                <a:path extrusionOk="0" fill="none" h="2017" w="1569">
                  <a:moveTo>
                    <a:pt x="0" y="2016"/>
                  </a:moveTo>
                  <a:lnTo>
                    <a:pt x="1569" y="0"/>
                  </a:lnTo>
                </a:path>
              </a:pathLst>
            </a:custGeom>
            <a:solidFill>
              <a:schemeClr val="accent6"/>
            </a:solidFill>
            <a:ln cap="flat" cmpd="sng" w="7850">
              <a:solidFill>
                <a:srgbClr val="FFFFFF"/>
              </a:solidFill>
              <a:prstDash val="solid"/>
              <a:miter lim="4480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38"/>
            <p:cNvSpPr/>
            <p:nvPr/>
          </p:nvSpPr>
          <p:spPr>
            <a:xfrm>
              <a:off x="3667800" y="6818025"/>
              <a:ext cx="39225" cy="50425"/>
            </a:xfrm>
            <a:custGeom>
              <a:rect b="b" l="l" r="r" t="t"/>
              <a:pathLst>
                <a:path extrusionOk="0" fill="none" h="2017" w="1569">
                  <a:moveTo>
                    <a:pt x="0" y="2017"/>
                  </a:moveTo>
                  <a:lnTo>
                    <a:pt x="1568" y="1"/>
                  </a:lnTo>
                </a:path>
              </a:pathLst>
            </a:custGeom>
            <a:solidFill>
              <a:schemeClr val="accent6"/>
            </a:solidFill>
            <a:ln cap="flat" cmpd="sng" w="7850">
              <a:solidFill>
                <a:srgbClr val="FFFFFF"/>
              </a:solidFill>
              <a:prstDash val="solid"/>
              <a:miter lim="4480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38"/>
            <p:cNvSpPr/>
            <p:nvPr/>
          </p:nvSpPr>
          <p:spPr>
            <a:xfrm>
              <a:off x="3693550" y="6837075"/>
              <a:ext cx="39225" cy="50425"/>
            </a:xfrm>
            <a:custGeom>
              <a:rect b="b" l="l" r="r" t="t"/>
              <a:pathLst>
                <a:path extrusionOk="0" fill="none" h="2017" w="1569">
                  <a:moveTo>
                    <a:pt x="1" y="2017"/>
                  </a:moveTo>
                  <a:lnTo>
                    <a:pt x="1569" y="0"/>
                  </a:lnTo>
                </a:path>
              </a:pathLst>
            </a:custGeom>
            <a:solidFill>
              <a:schemeClr val="accent6"/>
            </a:solidFill>
            <a:ln cap="flat" cmpd="sng" w="7850">
              <a:solidFill>
                <a:srgbClr val="FFFFFF"/>
              </a:solidFill>
              <a:prstDash val="solid"/>
              <a:miter lim="4480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38"/>
            <p:cNvSpPr/>
            <p:nvPr/>
          </p:nvSpPr>
          <p:spPr>
            <a:xfrm>
              <a:off x="3719325" y="6857225"/>
              <a:ext cx="38100" cy="50450"/>
            </a:xfrm>
            <a:custGeom>
              <a:rect b="b" l="l" r="r" t="t"/>
              <a:pathLst>
                <a:path extrusionOk="0" fill="none" h="2018" w="1524">
                  <a:moveTo>
                    <a:pt x="0" y="2017"/>
                  </a:moveTo>
                  <a:lnTo>
                    <a:pt x="1524" y="1"/>
                  </a:lnTo>
                </a:path>
              </a:pathLst>
            </a:custGeom>
            <a:solidFill>
              <a:schemeClr val="accent6"/>
            </a:solidFill>
            <a:ln cap="flat" cmpd="sng" w="7850">
              <a:solidFill>
                <a:srgbClr val="FFFFFF"/>
              </a:solidFill>
              <a:prstDash val="solid"/>
              <a:miter lim="4480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38"/>
            <p:cNvSpPr/>
            <p:nvPr/>
          </p:nvSpPr>
          <p:spPr>
            <a:xfrm>
              <a:off x="2625975" y="6022650"/>
              <a:ext cx="1147150" cy="899125"/>
            </a:xfrm>
            <a:custGeom>
              <a:rect b="b" l="l" r="r" t="t"/>
              <a:pathLst>
                <a:path extrusionOk="0" h="35965" w="45886">
                  <a:moveTo>
                    <a:pt x="583" y="1"/>
                  </a:moveTo>
                  <a:lnTo>
                    <a:pt x="404" y="225"/>
                  </a:lnTo>
                  <a:cubicBezTo>
                    <a:pt x="0" y="718"/>
                    <a:pt x="135" y="1435"/>
                    <a:pt x="628" y="1838"/>
                  </a:cubicBezTo>
                  <a:lnTo>
                    <a:pt x="44138" y="35714"/>
                  </a:lnTo>
                  <a:cubicBezTo>
                    <a:pt x="44343" y="35882"/>
                    <a:pt x="44595" y="35965"/>
                    <a:pt x="44846" y="35965"/>
                  </a:cubicBezTo>
                  <a:cubicBezTo>
                    <a:pt x="45196" y="35965"/>
                    <a:pt x="45542" y="35803"/>
                    <a:pt x="45751" y="35490"/>
                  </a:cubicBezTo>
                  <a:lnTo>
                    <a:pt x="45885" y="35266"/>
                  </a:lnTo>
                  <a:lnTo>
                    <a:pt x="583" y="1"/>
                  </a:lnTo>
                  <a:close/>
                </a:path>
              </a:pathLst>
            </a:custGeom>
            <a:solidFill>
              <a:srgbClr val="373331">
                <a:alpha val="1457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6" name="Shape 736"/>
        <p:cNvGrpSpPr/>
        <p:nvPr/>
      </p:nvGrpSpPr>
      <p:grpSpPr>
        <a:xfrm>
          <a:off x="0" y="0"/>
          <a:ext cx="0" cy="0"/>
          <a:chOff x="0" y="0"/>
          <a:chExt cx="0" cy="0"/>
        </a:xfrm>
      </p:grpSpPr>
      <p:sp>
        <p:nvSpPr>
          <p:cNvPr id="737" name="Google Shape;737;p39"/>
          <p:cNvSpPr txBox="1"/>
          <p:nvPr>
            <p:ph idx="21" type="title"/>
          </p:nvPr>
        </p:nvSpPr>
        <p:spPr>
          <a:xfrm>
            <a:off x="439450" y="503200"/>
            <a:ext cx="7704000" cy="676800"/>
          </a:xfrm>
          <a:prstGeom prst="rect">
            <a:avLst/>
          </a:prstGeom>
        </p:spPr>
        <p:txBody>
          <a:bodyPr anchorCtr="0" anchor="b" bIns="91425" lIns="0" spcFirstLastPara="1" rIns="0" wrap="square" tIns="91425">
            <a:noAutofit/>
          </a:bodyPr>
          <a:lstStyle/>
          <a:p>
            <a:pPr indent="0" lvl="0" marL="0" rtl="0" algn="ctr">
              <a:spcBef>
                <a:spcPts val="0"/>
              </a:spcBef>
              <a:spcAft>
                <a:spcPts val="0"/>
              </a:spcAft>
              <a:buNone/>
            </a:pPr>
            <a:r>
              <a:rPr lang="en" sz="5000"/>
              <a:t>DAY 1 TO 4</a:t>
            </a:r>
            <a:endParaRPr sz="5000"/>
          </a:p>
        </p:txBody>
      </p:sp>
      <p:sp>
        <p:nvSpPr>
          <p:cNvPr id="738" name="Google Shape;738;p39"/>
          <p:cNvSpPr txBox="1"/>
          <p:nvPr>
            <p:ph idx="9" type="title"/>
          </p:nvPr>
        </p:nvSpPr>
        <p:spPr>
          <a:xfrm>
            <a:off x="793025" y="3779000"/>
            <a:ext cx="2910900" cy="338400"/>
          </a:xfrm>
          <a:prstGeom prst="rect">
            <a:avLst/>
          </a:prstGeom>
        </p:spPr>
        <p:txBody>
          <a:bodyPr anchorCtr="0" anchor="ctr" bIns="91425" lIns="0" spcFirstLastPara="1" rIns="0" wrap="square" tIns="91425">
            <a:noAutofit/>
          </a:bodyPr>
          <a:lstStyle/>
          <a:p>
            <a:pPr indent="0" lvl="0" marL="0" rtl="0" algn="ctr">
              <a:spcBef>
                <a:spcPts val="0"/>
              </a:spcBef>
              <a:spcAft>
                <a:spcPts val="0"/>
              </a:spcAft>
              <a:buClr>
                <a:schemeClr val="dk1"/>
              </a:buClr>
              <a:buSzPts val="1100"/>
              <a:buFont typeface="Arial"/>
              <a:buNone/>
            </a:pPr>
            <a:r>
              <a:rPr lang="en"/>
              <a:t>CODING</a:t>
            </a:r>
            <a:endParaRPr/>
          </a:p>
        </p:txBody>
      </p:sp>
      <p:sp>
        <p:nvSpPr>
          <p:cNvPr id="739" name="Google Shape;739;p39"/>
          <p:cNvSpPr txBox="1"/>
          <p:nvPr>
            <p:ph idx="13" type="title"/>
          </p:nvPr>
        </p:nvSpPr>
        <p:spPr>
          <a:xfrm>
            <a:off x="1921933" y="3364400"/>
            <a:ext cx="653100" cy="414600"/>
          </a:xfrm>
          <a:prstGeom prst="rect">
            <a:avLst/>
          </a:prstGeom>
        </p:spPr>
        <p:txBody>
          <a:bodyPr anchorCtr="0" anchor="ctr" bIns="91425" lIns="0" spcFirstLastPara="1" rIns="0" wrap="square" tIns="91425">
            <a:noAutofit/>
          </a:bodyPr>
          <a:lstStyle/>
          <a:p>
            <a:pPr indent="0" lvl="0" marL="0" rtl="0" algn="ctr">
              <a:spcBef>
                <a:spcPts val="0"/>
              </a:spcBef>
              <a:spcAft>
                <a:spcPts val="0"/>
              </a:spcAft>
              <a:buNone/>
            </a:pPr>
            <a:r>
              <a:rPr lang="en"/>
              <a:t>03</a:t>
            </a:r>
            <a:endParaRPr/>
          </a:p>
        </p:txBody>
      </p:sp>
      <p:sp>
        <p:nvSpPr>
          <p:cNvPr id="740" name="Google Shape;740;p39"/>
          <p:cNvSpPr txBox="1"/>
          <p:nvPr>
            <p:ph idx="14" type="subTitle"/>
          </p:nvPr>
        </p:nvSpPr>
        <p:spPr>
          <a:xfrm>
            <a:off x="793025" y="4117400"/>
            <a:ext cx="2910900" cy="504000"/>
          </a:xfrm>
          <a:prstGeom prst="rect">
            <a:avLst/>
          </a:prstGeom>
        </p:spPr>
        <p:txBody>
          <a:bodyPr anchorCtr="0" anchor="t" bIns="91425" lIns="0" spcFirstLastPara="1" rIns="0" wrap="square" tIns="91425">
            <a:noAutofit/>
          </a:bodyPr>
          <a:lstStyle/>
          <a:p>
            <a:pPr indent="0" lvl="0" marL="0" rtl="0" algn="ctr">
              <a:spcBef>
                <a:spcPts val="0"/>
              </a:spcBef>
              <a:spcAft>
                <a:spcPts val="0"/>
              </a:spcAft>
              <a:buClr>
                <a:schemeClr val="dk1"/>
              </a:buClr>
              <a:buSzPts val="1100"/>
              <a:buFont typeface="Arial"/>
              <a:buNone/>
            </a:pPr>
            <a:r>
              <a:rPr lang="en"/>
              <a:t>Developing our logic using C language</a:t>
            </a:r>
            <a:endParaRPr/>
          </a:p>
        </p:txBody>
      </p:sp>
      <p:sp>
        <p:nvSpPr>
          <p:cNvPr id="741" name="Google Shape;741;p39"/>
          <p:cNvSpPr txBox="1"/>
          <p:nvPr>
            <p:ph idx="15" type="title"/>
          </p:nvPr>
        </p:nvSpPr>
        <p:spPr>
          <a:xfrm>
            <a:off x="4956501" y="3779000"/>
            <a:ext cx="2910900" cy="338400"/>
          </a:xfrm>
          <a:prstGeom prst="rect">
            <a:avLst/>
          </a:prstGeom>
        </p:spPr>
        <p:txBody>
          <a:bodyPr anchorCtr="0" anchor="ctr" bIns="91425" lIns="0" spcFirstLastPara="1" rIns="0" wrap="square" tIns="91425">
            <a:noAutofit/>
          </a:bodyPr>
          <a:lstStyle/>
          <a:p>
            <a:pPr indent="0" lvl="0" marL="0" rtl="0" algn="ctr">
              <a:spcBef>
                <a:spcPts val="0"/>
              </a:spcBef>
              <a:spcAft>
                <a:spcPts val="0"/>
              </a:spcAft>
              <a:buNone/>
            </a:pPr>
            <a:r>
              <a:rPr lang="en"/>
              <a:t>TESTING</a:t>
            </a:r>
            <a:endParaRPr/>
          </a:p>
        </p:txBody>
      </p:sp>
      <p:sp>
        <p:nvSpPr>
          <p:cNvPr id="742" name="Google Shape;742;p39"/>
          <p:cNvSpPr txBox="1"/>
          <p:nvPr>
            <p:ph idx="16" type="title"/>
          </p:nvPr>
        </p:nvSpPr>
        <p:spPr>
          <a:xfrm>
            <a:off x="6085409" y="3364400"/>
            <a:ext cx="653100" cy="414600"/>
          </a:xfrm>
          <a:prstGeom prst="rect">
            <a:avLst/>
          </a:prstGeom>
        </p:spPr>
        <p:txBody>
          <a:bodyPr anchorCtr="0" anchor="ctr" bIns="91425" lIns="0" spcFirstLastPara="1" rIns="0" wrap="square" tIns="91425">
            <a:noAutofit/>
          </a:bodyPr>
          <a:lstStyle/>
          <a:p>
            <a:pPr indent="0" lvl="0" marL="0" rtl="0" algn="ctr">
              <a:spcBef>
                <a:spcPts val="0"/>
              </a:spcBef>
              <a:spcAft>
                <a:spcPts val="0"/>
              </a:spcAft>
              <a:buNone/>
            </a:pPr>
            <a:r>
              <a:rPr lang="en"/>
              <a:t>04</a:t>
            </a:r>
            <a:endParaRPr/>
          </a:p>
        </p:txBody>
      </p:sp>
      <p:sp>
        <p:nvSpPr>
          <p:cNvPr id="743" name="Google Shape;743;p39"/>
          <p:cNvSpPr txBox="1"/>
          <p:nvPr>
            <p:ph idx="17" type="subTitle"/>
          </p:nvPr>
        </p:nvSpPr>
        <p:spPr>
          <a:xfrm>
            <a:off x="4956501" y="4117400"/>
            <a:ext cx="2910900" cy="504000"/>
          </a:xfrm>
          <a:prstGeom prst="rect">
            <a:avLst/>
          </a:prstGeom>
        </p:spPr>
        <p:txBody>
          <a:bodyPr anchorCtr="0" anchor="t" bIns="91425" lIns="0" spcFirstLastPara="1" rIns="0" wrap="square" tIns="91425">
            <a:noAutofit/>
          </a:bodyPr>
          <a:lstStyle/>
          <a:p>
            <a:pPr indent="0" lvl="0" marL="0" rtl="0" algn="ctr">
              <a:spcBef>
                <a:spcPts val="0"/>
              </a:spcBef>
              <a:spcAft>
                <a:spcPts val="0"/>
              </a:spcAft>
              <a:buClr>
                <a:schemeClr val="dk1"/>
              </a:buClr>
              <a:buSzPts val="1100"/>
              <a:buFont typeface="Arial"/>
              <a:buNone/>
            </a:pPr>
            <a:r>
              <a:rPr lang="en"/>
              <a:t>Test our developed application using various sunny and rainy test cases</a:t>
            </a:r>
            <a:endParaRPr/>
          </a:p>
        </p:txBody>
      </p:sp>
      <p:sp>
        <p:nvSpPr>
          <p:cNvPr id="744" name="Google Shape;744;p39"/>
          <p:cNvSpPr txBox="1"/>
          <p:nvPr>
            <p:ph type="title"/>
          </p:nvPr>
        </p:nvSpPr>
        <p:spPr>
          <a:xfrm>
            <a:off x="793025" y="1933000"/>
            <a:ext cx="2910900" cy="338400"/>
          </a:xfrm>
          <a:prstGeom prst="rect">
            <a:avLst/>
          </a:prstGeom>
        </p:spPr>
        <p:txBody>
          <a:bodyPr anchorCtr="0" anchor="ctr" bIns="91425" lIns="0" spcFirstLastPara="1" rIns="0" wrap="square" tIns="91425">
            <a:noAutofit/>
          </a:bodyPr>
          <a:lstStyle/>
          <a:p>
            <a:pPr indent="0" lvl="0" marL="0" rtl="0" algn="ctr">
              <a:spcBef>
                <a:spcPts val="0"/>
              </a:spcBef>
              <a:spcAft>
                <a:spcPts val="0"/>
              </a:spcAft>
              <a:buNone/>
            </a:pPr>
            <a:r>
              <a:rPr lang="en"/>
              <a:t>SRS</a:t>
            </a:r>
            <a:endParaRPr/>
          </a:p>
        </p:txBody>
      </p:sp>
      <p:sp>
        <p:nvSpPr>
          <p:cNvPr id="745" name="Google Shape;745;p39"/>
          <p:cNvSpPr txBox="1"/>
          <p:nvPr>
            <p:ph idx="2" type="title"/>
          </p:nvPr>
        </p:nvSpPr>
        <p:spPr>
          <a:xfrm>
            <a:off x="1921933" y="1518400"/>
            <a:ext cx="653100" cy="414600"/>
          </a:xfrm>
          <a:prstGeom prst="rect">
            <a:avLst/>
          </a:prstGeom>
        </p:spPr>
        <p:txBody>
          <a:bodyPr anchorCtr="0" anchor="ctr" bIns="91425" lIns="0" spcFirstLastPara="1" rIns="0" wrap="square" tIns="91425">
            <a:noAutofit/>
          </a:bodyPr>
          <a:lstStyle/>
          <a:p>
            <a:pPr indent="0" lvl="0" marL="0" rtl="0" algn="ctr">
              <a:spcBef>
                <a:spcPts val="0"/>
              </a:spcBef>
              <a:spcAft>
                <a:spcPts val="0"/>
              </a:spcAft>
              <a:buNone/>
            </a:pPr>
            <a:r>
              <a:rPr lang="en"/>
              <a:t>01</a:t>
            </a:r>
            <a:endParaRPr/>
          </a:p>
        </p:txBody>
      </p:sp>
      <p:sp>
        <p:nvSpPr>
          <p:cNvPr id="746" name="Google Shape;746;p39"/>
          <p:cNvSpPr txBox="1"/>
          <p:nvPr>
            <p:ph idx="1" type="subTitle"/>
          </p:nvPr>
        </p:nvSpPr>
        <p:spPr>
          <a:xfrm>
            <a:off x="793025" y="2271400"/>
            <a:ext cx="2910900" cy="504000"/>
          </a:xfrm>
          <a:prstGeom prst="rect">
            <a:avLst/>
          </a:prstGeom>
        </p:spPr>
        <p:txBody>
          <a:bodyPr anchorCtr="0" anchor="t" bIns="91425" lIns="0" spcFirstLastPara="1" rIns="0" wrap="square" tIns="91425">
            <a:noAutofit/>
          </a:bodyPr>
          <a:lstStyle/>
          <a:p>
            <a:pPr indent="0" lvl="0" marL="0" rtl="0" algn="ctr">
              <a:spcBef>
                <a:spcPts val="0"/>
              </a:spcBef>
              <a:spcAft>
                <a:spcPts val="0"/>
              </a:spcAft>
              <a:buNone/>
            </a:pPr>
            <a:r>
              <a:rPr lang="en"/>
              <a:t>Software Requirements Specification</a:t>
            </a:r>
            <a:endParaRPr/>
          </a:p>
        </p:txBody>
      </p:sp>
      <p:sp>
        <p:nvSpPr>
          <p:cNvPr id="747" name="Google Shape;747;p39"/>
          <p:cNvSpPr txBox="1"/>
          <p:nvPr>
            <p:ph idx="3" type="title"/>
          </p:nvPr>
        </p:nvSpPr>
        <p:spPr>
          <a:xfrm>
            <a:off x="4956501" y="1933000"/>
            <a:ext cx="2910900" cy="338400"/>
          </a:xfrm>
          <a:prstGeom prst="rect">
            <a:avLst/>
          </a:prstGeom>
        </p:spPr>
        <p:txBody>
          <a:bodyPr anchorCtr="0" anchor="ctr" bIns="91425" lIns="0" spcFirstLastPara="1" rIns="0" wrap="square" tIns="91425">
            <a:noAutofit/>
          </a:bodyPr>
          <a:lstStyle/>
          <a:p>
            <a:pPr indent="0" lvl="0" marL="0" rtl="0" algn="ctr">
              <a:spcBef>
                <a:spcPts val="0"/>
              </a:spcBef>
              <a:spcAft>
                <a:spcPts val="0"/>
              </a:spcAft>
              <a:buNone/>
            </a:pPr>
            <a:r>
              <a:rPr lang="en"/>
              <a:t>DESIGN</a:t>
            </a:r>
            <a:endParaRPr/>
          </a:p>
        </p:txBody>
      </p:sp>
      <p:sp>
        <p:nvSpPr>
          <p:cNvPr id="748" name="Google Shape;748;p39"/>
          <p:cNvSpPr txBox="1"/>
          <p:nvPr>
            <p:ph idx="4" type="title"/>
          </p:nvPr>
        </p:nvSpPr>
        <p:spPr>
          <a:xfrm>
            <a:off x="6085409" y="1518400"/>
            <a:ext cx="653100" cy="414600"/>
          </a:xfrm>
          <a:prstGeom prst="rect">
            <a:avLst/>
          </a:prstGeom>
        </p:spPr>
        <p:txBody>
          <a:bodyPr anchorCtr="0" anchor="ctr" bIns="91425" lIns="0" spcFirstLastPara="1" rIns="0" wrap="square" tIns="91425">
            <a:noAutofit/>
          </a:bodyPr>
          <a:lstStyle/>
          <a:p>
            <a:pPr indent="0" lvl="0" marL="0" rtl="0" algn="ctr">
              <a:spcBef>
                <a:spcPts val="0"/>
              </a:spcBef>
              <a:spcAft>
                <a:spcPts val="0"/>
              </a:spcAft>
              <a:buNone/>
            </a:pPr>
            <a:r>
              <a:rPr lang="en"/>
              <a:t>02</a:t>
            </a:r>
            <a:endParaRPr/>
          </a:p>
        </p:txBody>
      </p:sp>
      <p:sp>
        <p:nvSpPr>
          <p:cNvPr id="749" name="Google Shape;749;p39"/>
          <p:cNvSpPr txBox="1"/>
          <p:nvPr>
            <p:ph idx="5" type="subTitle"/>
          </p:nvPr>
        </p:nvSpPr>
        <p:spPr>
          <a:xfrm>
            <a:off x="4956501" y="2271400"/>
            <a:ext cx="2910900" cy="504000"/>
          </a:xfrm>
          <a:prstGeom prst="rect">
            <a:avLst/>
          </a:prstGeom>
        </p:spPr>
        <p:txBody>
          <a:bodyPr anchorCtr="0" anchor="t" bIns="91425" lIns="0" spcFirstLastPara="1" rIns="0" wrap="square" tIns="91425">
            <a:noAutofit/>
          </a:bodyPr>
          <a:lstStyle/>
          <a:p>
            <a:pPr indent="0" lvl="0" marL="0" rtl="0" algn="ctr">
              <a:spcBef>
                <a:spcPts val="0"/>
              </a:spcBef>
              <a:spcAft>
                <a:spcPts val="0"/>
              </a:spcAft>
              <a:buClr>
                <a:schemeClr val="dk1"/>
              </a:buClr>
              <a:buSzPts val="1100"/>
              <a:buFont typeface="Arial"/>
              <a:buNone/>
            </a:pPr>
            <a:r>
              <a:rPr lang="en"/>
              <a:t>Understanding the problem and </a:t>
            </a:r>
            <a:endParaRPr/>
          </a:p>
          <a:p>
            <a:pPr indent="0" lvl="0" marL="0" rtl="0" algn="ctr">
              <a:spcBef>
                <a:spcPts val="0"/>
              </a:spcBef>
              <a:spcAft>
                <a:spcPts val="0"/>
              </a:spcAft>
              <a:buClr>
                <a:schemeClr val="dk1"/>
              </a:buClr>
              <a:buSzPts val="1100"/>
              <a:buFont typeface="Arial"/>
              <a:buNone/>
            </a:pPr>
            <a:r>
              <a:rPr lang="en"/>
              <a:t>create pseudo code and DFD0 and DFD1 for the same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3" name="Shape 753"/>
        <p:cNvGrpSpPr/>
        <p:nvPr/>
      </p:nvGrpSpPr>
      <p:grpSpPr>
        <a:xfrm>
          <a:off x="0" y="0"/>
          <a:ext cx="0" cy="0"/>
          <a:chOff x="0" y="0"/>
          <a:chExt cx="0" cy="0"/>
        </a:xfrm>
      </p:grpSpPr>
      <p:sp>
        <p:nvSpPr>
          <p:cNvPr id="754" name="Google Shape;754;p40"/>
          <p:cNvSpPr txBox="1"/>
          <p:nvPr>
            <p:ph idx="4294967295" type="title"/>
          </p:nvPr>
        </p:nvSpPr>
        <p:spPr>
          <a:xfrm>
            <a:off x="190875" y="637950"/>
            <a:ext cx="8233200" cy="6768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Application Solution</a:t>
            </a:r>
            <a:endParaRPr/>
          </a:p>
        </p:txBody>
      </p:sp>
      <p:pic>
        <p:nvPicPr>
          <p:cNvPr id="755" name="Google Shape;755;p40"/>
          <p:cNvPicPr preferRelativeResize="0"/>
          <p:nvPr/>
        </p:nvPicPr>
        <p:blipFill>
          <a:blip r:embed="rId3">
            <a:alphaModFix/>
          </a:blip>
          <a:stretch>
            <a:fillRect/>
          </a:stretch>
        </p:blipFill>
        <p:spPr>
          <a:xfrm>
            <a:off x="70325" y="1889100"/>
            <a:ext cx="4088675" cy="2428275"/>
          </a:xfrm>
          <a:prstGeom prst="rect">
            <a:avLst/>
          </a:prstGeom>
          <a:noFill/>
          <a:ln>
            <a:noFill/>
          </a:ln>
        </p:spPr>
      </p:pic>
      <p:sp>
        <p:nvSpPr>
          <p:cNvPr id="756" name="Google Shape;756;p40"/>
          <p:cNvSpPr txBox="1"/>
          <p:nvPr/>
        </p:nvSpPr>
        <p:spPr>
          <a:xfrm>
            <a:off x="880725" y="4450325"/>
            <a:ext cx="25716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rgbClr val="FFFFFF"/>
                </a:solidFill>
                <a:latin typeface="Montserrat"/>
                <a:ea typeface="Montserrat"/>
                <a:cs typeface="Montserrat"/>
                <a:sym typeface="Montserrat"/>
              </a:rPr>
              <a:t>Multithreading</a:t>
            </a:r>
            <a:endParaRPr b="1" sz="1800">
              <a:solidFill>
                <a:srgbClr val="FFFFFF"/>
              </a:solidFill>
              <a:latin typeface="Montserrat"/>
              <a:ea typeface="Montserrat"/>
              <a:cs typeface="Montserrat"/>
              <a:sym typeface="Montserrat"/>
            </a:endParaRPr>
          </a:p>
        </p:txBody>
      </p:sp>
      <p:sp>
        <p:nvSpPr>
          <p:cNvPr id="757" name="Google Shape;757;p40"/>
          <p:cNvSpPr/>
          <p:nvPr/>
        </p:nvSpPr>
        <p:spPr>
          <a:xfrm>
            <a:off x="4382213" y="3250475"/>
            <a:ext cx="4581000" cy="1413900"/>
          </a:xfrm>
          <a:prstGeom prst="rect">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758" name="Google Shape;758;p40"/>
          <p:cNvPicPr preferRelativeResize="0"/>
          <p:nvPr/>
        </p:nvPicPr>
        <p:blipFill>
          <a:blip r:embed="rId4">
            <a:alphaModFix/>
          </a:blip>
          <a:stretch>
            <a:fillRect/>
          </a:stretch>
        </p:blipFill>
        <p:spPr>
          <a:xfrm>
            <a:off x="4382263" y="3102275"/>
            <a:ext cx="4580925" cy="1562100"/>
          </a:xfrm>
          <a:prstGeom prst="rect">
            <a:avLst/>
          </a:prstGeom>
          <a:noFill/>
          <a:ln>
            <a:noFill/>
          </a:ln>
        </p:spPr>
      </p:pic>
      <p:sp>
        <p:nvSpPr>
          <p:cNvPr id="759" name="Google Shape;759;p40"/>
          <p:cNvSpPr txBox="1"/>
          <p:nvPr/>
        </p:nvSpPr>
        <p:spPr>
          <a:xfrm>
            <a:off x="6687025" y="4607925"/>
            <a:ext cx="10764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rgbClr val="FFFFFF"/>
                </a:solidFill>
                <a:latin typeface="Montserrat"/>
                <a:ea typeface="Montserrat"/>
                <a:cs typeface="Montserrat"/>
                <a:sym typeface="Montserrat"/>
              </a:rPr>
              <a:t>Mutex</a:t>
            </a:r>
            <a:endParaRPr b="1" sz="1800">
              <a:solidFill>
                <a:srgbClr val="FFFFFF"/>
              </a:solidFill>
              <a:latin typeface="Montserrat"/>
              <a:ea typeface="Montserrat"/>
              <a:cs typeface="Montserrat"/>
              <a:sym typeface="Montserrat"/>
            </a:endParaRPr>
          </a:p>
        </p:txBody>
      </p:sp>
      <p:sp>
        <p:nvSpPr>
          <p:cNvPr id="760" name="Google Shape;760;p40"/>
          <p:cNvSpPr/>
          <p:nvPr/>
        </p:nvSpPr>
        <p:spPr>
          <a:xfrm>
            <a:off x="4520650" y="713250"/>
            <a:ext cx="4442700" cy="1627500"/>
          </a:xfrm>
          <a:prstGeom prst="rect">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761" name="Google Shape;761;p40"/>
          <p:cNvPicPr preferRelativeResize="0"/>
          <p:nvPr/>
        </p:nvPicPr>
        <p:blipFill rotWithShape="1">
          <a:blip r:embed="rId5">
            <a:alphaModFix/>
          </a:blip>
          <a:srcRect b="8464" l="18133" r="0" t="40910"/>
          <a:stretch/>
        </p:blipFill>
        <p:spPr>
          <a:xfrm>
            <a:off x="4636088" y="823775"/>
            <a:ext cx="4211824" cy="1413900"/>
          </a:xfrm>
          <a:prstGeom prst="rect">
            <a:avLst/>
          </a:prstGeom>
          <a:noFill/>
          <a:ln>
            <a:noFill/>
          </a:ln>
        </p:spPr>
      </p:pic>
      <p:sp>
        <p:nvSpPr>
          <p:cNvPr id="762" name="Google Shape;762;p40"/>
          <p:cNvSpPr txBox="1"/>
          <p:nvPr/>
        </p:nvSpPr>
        <p:spPr>
          <a:xfrm>
            <a:off x="5644200" y="2392625"/>
            <a:ext cx="25716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rgbClr val="FFFFFF"/>
                </a:solidFill>
                <a:latin typeface="Montserrat"/>
                <a:ea typeface="Montserrat"/>
                <a:cs typeface="Montserrat"/>
                <a:sym typeface="Montserrat"/>
              </a:rPr>
              <a:t>Linked List</a:t>
            </a:r>
            <a:endParaRPr b="1" sz="1800">
              <a:solidFill>
                <a:srgbClr val="FFFFFF"/>
              </a:solidFill>
              <a:latin typeface="Montserrat"/>
              <a:ea typeface="Montserrat"/>
              <a:cs typeface="Montserrat"/>
              <a:sym typeface="Montserra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6" name="Shape 766"/>
        <p:cNvGrpSpPr/>
        <p:nvPr/>
      </p:nvGrpSpPr>
      <p:grpSpPr>
        <a:xfrm>
          <a:off x="0" y="0"/>
          <a:ext cx="0" cy="0"/>
          <a:chOff x="0" y="0"/>
          <a:chExt cx="0" cy="0"/>
        </a:xfrm>
      </p:grpSpPr>
      <p:pic>
        <p:nvPicPr>
          <p:cNvPr id="767" name="Google Shape;767;p41"/>
          <p:cNvPicPr preferRelativeResize="0"/>
          <p:nvPr/>
        </p:nvPicPr>
        <p:blipFill rotWithShape="1">
          <a:blip r:embed="rId3">
            <a:alphaModFix/>
          </a:blip>
          <a:srcRect b="46263" l="17659" r="22070" t="21554"/>
          <a:stretch/>
        </p:blipFill>
        <p:spPr>
          <a:xfrm>
            <a:off x="4008338" y="281275"/>
            <a:ext cx="4691424" cy="1557125"/>
          </a:xfrm>
          <a:prstGeom prst="rect">
            <a:avLst/>
          </a:prstGeom>
          <a:noFill/>
          <a:ln>
            <a:noFill/>
          </a:ln>
        </p:spPr>
      </p:pic>
      <p:pic>
        <p:nvPicPr>
          <p:cNvPr id="768" name="Google Shape;768;p41"/>
          <p:cNvPicPr preferRelativeResize="0"/>
          <p:nvPr/>
        </p:nvPicPr>
        <p:blipFill rotWithShape="1">
          <a:blip r:embed="rId4">
            <a:alphaModFix/>
          </a:blip>
          <a:srcRect b="25263" l="1890" r="2158" t="17975"/>
          <a:stretch/>
        </p:blipFill>
        <p:spPr>
          <a:xfrm>
            <a:off x="431975" y="2099600"/>
            <a:ext cx="8267774" cy="2863075"/>
          </a:xfrm>
          <a:prstGeom prst="rect">
            <a:avLst/>
          </a:prstGeom>
          <a:noFill/>
          <a:ln>
            <a:noFill/>
          </a:ln>
        </p:spPr>
      </p:pic>
      <p:sp>
        <p:nvSpPr>
          <p:cNvPr id="769" name="Google Shape;769;p41"/>
          <p:cNvSpPr txBox="1"/>
          <p:nvPr>
            <p:ph idx="4294967295" type="title"/>
          </p:nvPr>
        </p:nvSpPr>
        <p:spPr>
          <a:xfrm>
            <a:off x="720000" y="637950"/>
            <a:ext cx="7704000" cy="6768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Workflow</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3" name="Shape 773"/>
        <p:cNvGrpSpPr/>
        <p:nvPr/>
      </p:nvGrpSpPr>
      <p:grpSpPr>
        <a:xfrm>
          <a:off x="0" y="0"/>
          <a:ext cx="0" cy="0"/>
          <a:chOff x="0" y="0"/>
          <a:chExt cx="0" cy="0"/>
        </a:xfrm>
      </p:grpSpPr>
      <p:sp>
        <p:nvSpPr>
          <p:cNvPr id="774" name="Google Shape;774;p42"/>
          <p:cNvSpPr txBox="1"/>
          <p:nvPr>
            <p:ph type="title"/>
          </p:nvPr>
        </p:nvSpPr>
        <p:spPr>
          <a:xfrm>
            <a:off x="1760375" y="2670575"/>
            <a:ext cx="1516200" cy="431100"/>
          </a:xfrm>
          <a:prstGeom prst="rect">
            <a:avLst/>
          </a:prstGeom>
        </p:spPr>
        <p:txBody>
          <a:bodyPr anchorCtr="0" anchor="ctr" bIns="91425" lIns="91425" spcFirstLastPara="1" rIns="91425" wrap="square" tIns="91425">
            <a:spAutoFit/>
          </a:bodyPr>
          <a:lstStyle/>
          <a:p>
            <a:pPr indent="0" lvl="0" marL="0" rtl="0" algn="ctr">
              <a:spcBef>
                <a:spcPts val="0"/>
              </a:spcBef>
              <a:spcAft>
                <a:spcPts val="0"/>
              </a:spcAft>
              <a:buNone/>
            </a:pPr>
            <a:r>
              <a:rPr lang="en" sz="1600"/>
              <a:t>assignJob.c</a:t>
            </a:r>
            <a:endParaRPr sz="1600"/>
          </a:p>
        </p:txBody>
      </p:sp>
      <p:sp>
        <p:nvSpPr>
          <p:cNvPr id="775" name="Google Shape;775;p42"/>
          <p:cNvSpPr txBox="1"/>
          <p:nvPr>
            <p:ph type="title"/>
          </p:nvPr>
        </p:nvSpPr>
        <p:spPr>
          <a:xfrm>
            <a:off x="6258425" y="810075"/>
            <a:ext cx="1388700" cy="492600"/>
          </a:xfrm>
          <a:prstGeom prst="rect">
            <a:avLst/>
          </a:prstGeom>
        </p:spPr>
        <p:txBody>
          <a:bodyPr anchorCtr="0" anchor="ctr" bIns="91425" lIns="91425" spcFirstLastPara="1" rIns="91425" wrap="square" tIns="91425">
            <a:spAutoFit/>
          </a:bodyPr>
          <a:lstStyle/>
          <a:p>
            <a:pPr indent="0" lvl="0" marL="0" rtl="0" algn="ctr">
              <a:spcBef>
                <a:spcPts val="0"/>
              </a:spcBef>
              <a:spcAft>
                <a:spcPts val="0"/>
              </a:spcAft>
              <a:buNone/>
            </a:pPr>
            <a:r>
              <a:rPr lang="en" sz="2000"/>
              <a:t>main.c</a:t>
            </a:r>
            <a:endParaRPr sz="2000"/>
          </a:p>
        </p:txBody>
      </p:sp>
      <p:pic>
        <p:nvPicPr>
          <p:cNvPr id="776" name="Google Shape;776;p42"/>
          <p:cNvPicPr preferRelativeResize="0"/>
          <p:nvPr/>
        </p:nvPicPr>
        <p:blipFill>
          <a:blip r:embed="rId3">
            <a:alphaModFix/>
          </a:blip>
          <a:stretch>
            <a:fillRect/>
          </a:stretch>
        </p:blipFill>
        <p:spPr>
          <a:xfrm>
            <a:off x="5097500" y="1374426"/>
            <a:ext cx="3799335" cy="1727250"/>
          </a:xfrm>
          <a:prstGeom prst="rect">
            <a:avLst/>
          </a:prstGeom>
          <a:noFill/>
          <a:ln>
            <a:noFill/>
          </a:ln>
        </p:spPr>
      </p:pic>
      <p:pic>
        <p:nvPicPr>
          <p:cNvPr id="777" name="Google Shape;777;p42"/>
          <p:cNvPicPr preferRelativeResize="0"/>
          <p:nvPr/>
        </p:nvPicPr>
        <p:blipFill rotWithShape="1">
          <a:blip r:embed="rId4">
            <a:alphaModFix/>
          </a:blip>
          <a:srcRect b="-4229" l="0" r="0" t="4230"/>
          <a:stretch/>
        </p:blipFill>
        <p:spPr>
          <a:xfrm>
            <a:off x="182263" y="3313125"/>
            <a:ext cx="4871375" cy="1727250"/>
          </a:xfrm>
          <a:prstGeom prst="rect">
            <a:avLst/>
          </a:prstGeom>
          <a:noFill/>
          <a:ln>
            <a:noFill/>
          </a:ln>
        </p:spPr>
      </p:pic>
      <p:sp>
        <p:nvSpPr>
          <p:cNvPr id="778" name="Google Shape;778;p42"/>
          <p:cNvSpPr txBox="1"/>
          <p:nvPr/>
        </p:nvSpPr>
        <p:spPr>
          <a:xfrm>
            <a:off x="2711150" y="56125"/>
            <a:ext cx="41136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4800">
                <a:solidFill>
                  <a:schemeClr val="accent6"/>
                </a:solidFill>
                <a:latin typeface="Francois One"/>
                <a:ea typeface="Francois One"/>
                <a:cs typeface="Francois One"/>
                <a:sym typeface="Francois One"/>
              </a:rPr>
              <a:t>FLOW OF CODE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2" name="Shape 782"/>
        <p:cNvGrpSpPr/>
        <p:nvPr/>
      </p:nvGrpSpPr>
      <p:grpSpPr>
        <a:xfrm>
          <a:off x="0" y="0"/>
          <a:ext cx="0" cy="0"/>
          <a:chOff x="0" y="0"/>
          <a:chExt cx="0" cy="0"/>
        </a:xfrm>
      </p:grpSpPr>
      <p:pic>
        <p:nvPicPr>
          <p:cNvPr id="783" name="Google Shape;783;p43"/>
          <p:cNvPicPr preferRelativeResize="0"/>
          <p:nvPr/>
        </p:nvPicPr>
        <p:blipFill>
          <a:blip r:embed="rId3">
            <a:alphaModFix/>
          </a:blip>
          <a:stretch>
            <a:fillRect/>
          </a:stretch>
        </p:blipFill>
        <p:spPr>
          <a:xfrm>
            <a:off x="395250" y="3100325"/>
            <a:ext cx="5251376" cy="1691050"/>
          </a:xfrm>
          <a:prstGeom prst="rect">
            <a:avLst/>
          </a:prstGeom>
          <a:noFill/>
          <a:ln>
            <a:noFill/>
          </a:ln>
        </p:spPr>
      </p:pic>
      <p:pic>
        <p:nvPicPr>
          <p:cNvPr id="784" name="Google Shape;784;p43"/>
          <p:cNvPicPr preferRelativeResize="0"/>
          <p:nvPr/>
        </p:nvPicPr>
        <p:blipFill>
          <a:blip r:embed="rId4">
            <a:alphaModFix/>
          </a:blip>
          <a:stretch>
            <a:fillRect/>
          </a:stretch>
        </p:blipFill>
        <p:spPr>
          <a:xfrm>
            <a:off x="4365425" y="638050"/>
            <a:ext cx="4183324" cy="2106975"/>
          </a:xfrm>
          <a:prstGeom prst="rect">
            <a:avLst/>
          </a:prstGeom>
          <a:noFill/>
          <a:ln>
            <a:noFill/>
          </a:ln>
        </p:spPr>
      </p:pic>
      <p:sp>
        <p:nvSpPr>
          <p:cNvPr id="785" name="Google Shape;785;p43"/>
          <p:cNvSpPr txBox="1"/>
          <p:nvPr>
            <p:ph type="title"/>
          </p:nvPr>
        </p:nvSpPr>
        <p:spPr>
          <a:xfrm>
            <a:off x="4365425" y="191650"/>
            <a:ext cx="1399200" cy="446400"/>
          </a:xfrm>
          <a:prstGeom prst="rect">
            <a:avLst/>
          </a:prstGeom>
        </p:spPr>
        <p:txBody>
          <a:bodyPr anchorCtr="0" anchor="ctr" bIns="91425" lIns="91425" spcFirstLastPara="1" rIns="91425" wrap="square" tIns="91425">
            <a:spAutoFit/>
          </a:bodyPr>
          <a:lstStyle/>
          <a:p>
            <a:pPr indent="0" lvl="0" marL="0" rtl="0" algn="ctr">
              <a:spcBef>
                <a:spcPts val="0"/>
              </a:spcBef>
              <a:spcAft>
                <a:spcPts val="0"/>
              </a:spcAft>
              <a:buNone/>
            </a:pPr>
            <a:r>
              <a:rPr lang="en" sz="1700"/>
              <a:t>stringvalid.c</a:t>
            </a:r>
            <a:endParaRPr sz="1700"/>
          </a:p>
        </p:txBody>
      </p:sp>
      <p:sp>
        <p:nvSpPr>
          <p:cNvPr id="786" name="Google Shape;786;p43"/>
          <p:cNvSpPr txBox="1"/>
          <p:nvPr>
            <p:ph type="title"/>
          </p:nvPr>
        </p:nvSpPr>
        <p:spPr>
          <a:xfrm>
            <a:off x="395250" y="2607725"/>
            <a:ext cx="1482000" cy="492600"/>
          </a:xfrm>
          <a:prstGeom prst="rect">
            <a:avLst/>
          </a:prstGeom>
        </p:spPr>
        <p:txBody>
          <a:bodyPr anchorCtr="0" anchor="ctr" bIns="91425" lIns="91425" spcFirstLastPara="1" rIns="91425" wrap="square" tIns="91425">
            <a:spAutoFit/>
          </a:bodyPr>
          <a:lstStyle/>
          <a:p>
            <a:pPr indent="0" lvl="0" marL="0" rtl="0" algn="ctr">
              <a:spcBef>
                <a:spcPts val="0"/>
              </a:spcBef>
              <a:spcAft>
                <a:spcPts val="0"/>
              </a:spcAft>
              <a:buNone/>
            </a:pPr>
            <a:r>
              <a:rPr lang="en" sz="2000"/>
              <a:t>addTolist.c</a:t>
            </a:r>
            <a:endParaRPr sz="20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0" name="Shape 790"/>
        <p:cNvGrpSpPr/>
        <p:nvPr/>
      </p:nvGrpSpPr>
      <p:grpSpPr>
        <a:xfrm>
          <a:off x="0" y="0"/>
          <a:ext cx="0" cy="0"/>
          <a:chOff x="0" y="0"/>
          <a:chExt cx="0" cy="0"/>
        </a:xfrm>
      </p:grpSpPr>
      <p:pic>
        <p:nvPicPr>
          <p:cNvPr id="791" name="Google Shape;791;p44"/>
          <p:cNvPicPr preferRelativeResize="0"/>
          <p:nvPr/>
        </p:nvPicPr>
        <p:blipFill>
          <a:blip r:embed="rId3">
            <a:alphaModFix/>
          </a:blip>
          <a:stretch>
            <a:fillRect/>
          </a:stretch>
        </p:blipFill>
        <p:spPr>
          <a:xfrm>
            <a:off x="304800" y="3276600"/>
            <a:ext cx="5090249" cy="1539675"/>
          </a:xfrm>
          <a:prstGeom prst="rect">
            <a:avLst/>
          </a:prstGeom>
          <a:noFill/>
          <a:ln>
            <a:noFill/>
          </a:ln>
        </p:spPr>
      </p:pic>
      <p:pic>
        <p:nvPicPr>
          <p:cNvPr id="792" name="Google Shape;792;p44"/>
          <p:cNvPicPr preferRelativeResize="0"/>
          <p:nvPr/>
        </p:nvPicPr>
        <p:blipFill>
          <a:blip r:embed="rId4">
            <a:alphaModFix/>
          </a:blip>
          <a:stretch>
            <a:fillRect/>
          </a:stretch>
        </p:blipFill>
        <p:spPr>
          <a:xfrm>
            <a:off x="3608025" y="926350"/>
            <a:ext cx="5238975" cy="1590675"/>
          </a:xfrm>
          <a:prstGeom prst="rect">
            <a:avLst/>
          </a:prstGeom>
          <a:noFill/>
          <a:ln>
            <a:noFill/>
          </a:ln>
        </p:spPr>
      </p:pic>
      <p:sp>
        <p:nvSpPr>
          <p:cNvPr id="793" name="Google Shape;793;p44"/>
          <p:cNvSpPr txBox="1"/>
          <p:nvPr>
            <p:ph type="title"/>
          </p:nvPr>
        </p:nvSpPr>
        <p:spPr>
          <a:xfrm>
            <a:off x="3647050" y="501750"/>
            <a:ext cx="1311900" cy="415500"/>
          </a:xfrm>
          <a:prstGeom prst="rect">
            <a:avLst/>
          </a:prstGeom>
        </p:spPr>
        <p:txBody>
          <a:bodyPr anchorCtr="0" anchor="ctr" bIns="91425" lIns="91425" spcFirstLastPara="1" rIns="91425" wrap="square" tIns="91425">
            <a:spAutoFit/>
          </a:bodyPr>
          <a:lstStyle/>
          <a:p>
            <a:pPr indent="0" lvl="0" marL="0" rtl="0" algn="ctr">
              <a:spcBef>
                <a:spcPts val="0"/>
              </a:spcBef>
              <a:spcAft>
                <a:spcPts val="0"/>
              </a:spcAft>
              <a:buNone/>
            </a:pPr>
            <a:r>
              <a:rPr lang="en" sz="1500"/>
              <a:t>invalidFile.c</a:t>
            </a:r>
            <a:endParaRPr sz="1500"/>
          </a:p>
        </p:txBody>
      </p:sp>
      <p:sp>
        <p:nvSpPr>
          <p:cNvPr id="794" name="Google Shape;794;p44"/>
          <p:cNvSpPr txBox="1"/>
          <p:nvPr>
            <p:ph type="title"/>
          </p:nvPr>
        </p:nvSpPr>
        <p:spPr>
          <a:xfrm>
            <a:off x="304800" y="2861100"/>
            <a:ext cx="1134300" cy="415500"/>
          </a:xfrm>
          <a:prstGeom prst="rect">
            <a:avLst/>
          </a:prstGeom>
        </p:spPr>
        <p:txBody>
          <a:bodyPr anchorCtr="0" anchor="ctr" bIns="91425" lIns="91425" spcFirstLastPara="1" rIns="91425" wrap="square" tIns="91425">
            <a:spAutoFit/>
          </a:bodyPr>
          <a:lstStyle/>
          <a:p>
            <a:pPr indent="0" lvl="0" marL="0" rtl="0" algn="ctr">
              <a:spcBef>
                <a:spcPts val="0"/>
              </a:spcBef>
              <a:spcAft>
                <a:spcPts val="0"/>
              </a:spcAft>
              <a:buNone/>
            </a:pPr>
            <a:r>
              <a:rPr lang="en" sz="1500"/>
              <a:t>validAdd.c</a:t>
            </a:r>
            <a:endParaRPr sz="15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cience Subject for Elementary - 2nd Grade: Inventions &amp; Simple Machines by Slidesgo">
  <a:themeElements>
    <a:clrScheme name="Simple Light">
      <a:dk1>
        <a:srgbClr val="1D2947"/>
      </a:dk1>
      <a:lt1>
        <a:srgbClr val="374D87"/>
      </a:lt1>
      <a:dk2>
        <a:srgbClr val="CCD2E0"/>
      </a:dk2>
      <a:lt2>
        <a:srgbClr val="5270C6"/>
      </a:lt2>
      <a:accent1>
        <a:srgbClr val="5B7FD1"/>
      </a:accent1>
      <a:accent2>
        <a:srgbClr val="4CB8D4"/>
      </a:accent2>
      <a:accent3>
        <a:srgbClr val="FC800D"/>
      </a:accent3>
      <a:accent4>
        <a:srgbClr val="F7B200"/>
      </a:accent4>
      <a:accent5>
        <a:srgbClr val="F0D14A"/>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E0F2D14518B5045B0D90F64D5BF74B7" ma:contentTypeVersion="4" ma:contentTypeDescription="Create a new document." ma:contentTypeScope="" ma:versionID="e6db33e56d53feac802f5e54067a2ca1">
  <xsd:schema xmlns:xsd="http://www.w3.org/2001/XMLSchema" xmlns:xs="http://www.w3.org/2001/XMLSchema" xmlns:p="http://schemas.microsoft.com/office/2006/metadata/properties" xmlns:ns2="023f1dae-eefa-4464-9427-685eeabbe412" targetNamespace="http://schemas.microsoft.com/office/2006/metadata/properties" ma:root="true" ma:fieldsID="cff158ef49836e8e3ea10648d076f642" ns2:_="">
    <xsd:import namespace="023f1dae-eefa-4464-9427-685eeabbe412"/>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23f1dae-eefa-4464-9427-685eeabbe41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85A09D9-78C9-4FD4-BAA1-984F7471E38A}"/>
</file>

<file path=customXml/itemProps2.xml><?xml version="1.0" encoding="utf-8"?>
<ds:datastoreItem xmlns:ds="http://schemas.openxmlformats.org/officeDocument/2006/customXml" ds:itemID="{7BE5CBC3-28E8-471B-8C70-2BDE8D849B3A}"/>
</file>

<file path=customXml/itemProps3.xml><?xml version="1.0" encoding="utf-8"?>
<ds:datastoreItem xmlns:ds="http://schemas.openxmlformats.org/officeDocument/2006/customXml" ds:itemID="{7E11DD86-76FB-4114-A816-0C0CD072A1BC}"/>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0x0101004E0F2D14518B5045B0D90F64D5BF74B7</vt:lpwstr>
  </property>
</Properties>
</file>