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IIoT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Simplified Concepts and Key Highlights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IIoT?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• Industrial Internet of Things</a:t>
            </a:r>
          </a:p>
          <a:p>
            <a:r>
              <a:rPr sz="2000"/>
              <a:t>• Connects machines, devices, and sensors in industries</a:t>
            </a:r>
          </a:p>
          <a:p>
            <a:r>
              <a:rPr sz="2000"/>
              <a:t>• Enables data collection and smart decision-making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• Company: General Electric (GE)</a:t>
            </a:r>
          </a:p>
          <a:p>
            <a:r>
              <a:rPr sz="2000"/>
              <a:t>• Industry: Manufacturing and Energy</a:t>
            </a:r>
          </a:p>
          <a:p>
            <a:r>
              <a:rPr sz="2000"/>
              <a:t>• Goal: Improve performance, reduce costs, and increase safety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• Sensors for real-time data</a:t>
            </a:r>
          </a:p>
          <a:p>
            <a:r>
              <a:rPr sz="2000"/>
              <a:t>• Cloud computing for storage and access</a:t>
            </a:r>
          </a:p>
          <a:p>
            <a:r>
              <a:rPr sz="2000"/>
              <a:t>• Big Data Analytics for smart insights</a:t>
            </a:r>
          </a:p>
          <a:p>
            <a:r>
              <a:rPr sz="2000"/>
              <a:t>• AI &amp; Machine Learning for predictions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• Predictive Maintenance</a:t>
            </a:r>
          </a:p>
          <a:p>
            <a:r>
              <a:rPr sz="2000"/>
              <a:t>• Remote Monitoring</a:t>
            </a:r>
          </a:p>
          <a:p>
            <a:r>
              <a:rPr sz="2000"/>
              <a:t>• Energy Optimization</a:t>
            </a:r>
          </a:p>
          <a:p>
            <a:r>
              <a:rPr sz="2000"/>
              <a:t>• Fault Detection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for 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• Reduced downtime</a:t>
            </a:r>
          </a:p>
          <a:p>
            <a:r>
              <a:rPr sz="2000"/>
              <a:t>• Saved millions in maintenance costs</a:t>
            </a:r>
          </a:p>
          <a:p>
            <a:r>
              <a:rPr sz="2000"/>
              <a:t>• Improved operational efficiency</a:t>
            </a:r>
          </a:p>
          <a:p>
            <a:r>
              <a:rPr sz="2000"/>
              <a:t>• Better safety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• Data privacy and security</a:t>
            </a:r>
          </a:p>
          <a:p>
            <a:r>
              <a:rPr sz="2000"/>
              <a:t>• High initial setup cost</a:t>
            </a:r>
          </a:p>
          <a:p>
            <a:r>
              <a:rPr sz="2000"/>
              <a:t>• Need for skilled workers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• IIoT helps industries become smarter and more efficient</a:t>
            </a:r>
          </a:p>
          <a:p>
            <a:r>
              <a:rPr sz="2000"/>
              <a:t>• Long-term benefits outweigh short-term challenges</a:t>
            </a:r>
          </a:p>
          <a:p>
            <a:r>
              <a:rPr sz="2000"/>
              <a:t>• GE is a successful example of IIoT in 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