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5803" y="441684"/>
            <a:ext cx="8212393" cy="1898394"/>
          </a:xfrm>
        </p:spPr>
        <p:txBody>
          <a:bodyPr/>
          <a:lstStyle/>
          <a:p>
            <a:r>
              <a:rPr dirty="0"/>
              <a:t>Tesla: Real-time Vehicle Data Analysis Case Study</a:t>
            </a:r>
          </a:p>
        </p:txBody>
      </p:sp>
      <p:pic>
        <p:nvPicPr>
          <p:cNvPr id="3" name="Picture 2">
            <a:extLst>
              <a:ext uri="{FF2B5EF4-FFF2-40B4-BE49-F238E27FC236}">
                <a16:creationId xmlns:a16="http://schemas.microsoft.com/office/drawing/2014/main" id="{DC6CA86E-07DD-1DCE-445F-E646C54AE2AD}"/>
              </a:ext>
            </a:extLst>
          </p:cNvPr>
          <p:cNvPicPr>
            <a:picLocks noChangeAspect="1"/>
          </p:cNvPicPr>
          <p:nvPr/>
        </p:nvPicPr>
        <p:blipFill>
          <a:blip r:embed="rId2"/>
          <a:stretch>
            <a:fillRect/>
          </a:stretch>
        </p:blipFill>
        <p:spPr>
          <a:xfrm>
            <a:off x="-98323" y="2556388"/>
            <a:ext cx="9350477" cy="4375354"/>
          </a:xfrm>
          <a:prstGeom prst="rect">
            <a:avLst/>
          </a:prstGeom>
        </p:spPr>
      </p:pic>
      <p:sp>
        <p:nvSpPr>
          <p:cNvPr id="4" name="TextBox 3">
            <a:extLst>
              <a:ext uri="{FF2B5EF4-FFF2-40B4-BE49-F238E27FC236}">
                <a16:creationId xmlns:a16="http://schemas.microsoft.com/office/drawing/2014/main" id="{B96239EC-835C-B2EC-8793-9FC4CE696739}"/>
              </a:ext>
            </a:extLst>
          </p:cNvPr>
          <p:cNvSpPr txBox="1"/>
          <p:nvPr/>
        </p:nvSpPr>
        <p:spPr>
          <a:xfrm>
            <a:off x="6626031" y="6066503"/>
            <a:ext cx="2052165" cy="523220"/>
          </a:xfrm>
          <a:prstGeom prst="rect">
            <a:avLst/>
          </a:prstGeom>
          <a:noFill/>
        </p:spPr>
        <p:txBody>
          <a:bodyPr wrap="none" rtlCol="0">
            <a:spAutoFit/>
          </a:bodyPr>
          <a:lstStyle/>
          <a:p>
            <a:r>
              <a:rPr lang="en-US" sz="2800" dirty="0">
                <a:solidFill>
                  <a:schemeClr val="bg1"/>
                </a:solidFill>
                <a:latin typeface="Aparajita" panose="02020603050405020304" pitchFamily="18" charset="0"/>
                <a:cs typeface="Aparajita" panose="02020603050405020304" pitchFamily="18" charset="0"/>
              </a:rPr>
              <a:t>By: Mythili S N</a:t>
            </a:r>
            <a:endParaRPr lang="en-IN" sz="2800" dirty="0">
              <a:solidFill>
                <a:schemeClr val="bg1"/>
              </a:solidFill>
              <a:latin typeface="Aparajita" panose="02020603050405020304" pitchFamily="18" charset="0"/>
              <a:cs typeface="Aparajita"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Developments</a:t>
            </a:r>
          </a:p>
        </p:txBody>
      </p:sp>
      <p:sp>
        <p:nvSpPr>
          <p:cNvPr id="3" name="Content Placeholder 2"/>
          <p:cNvSpPr>
            <a:spLocks noGrp="1"/>
          </p:cNvSpPr>
          <p:nvPr>
            <p:ph idx="1"/>
          </p:nvPr>
        </p:nvSpPr>
        <p:spPr>
          <a:xfrm>
            <a:off x="457200" y="1417638"/>
            <a:ext cx="8229600" cy="4525963"/>
          </a:xfrm>
        </p:spPr>
        <p:txBody>
          <a:bodyPr>
            <a:normAutofit/>
          </a:bodyPr>
          <a:lstStyle/>
          <a:p>
            <a:pPr marL="0" indent="0">
              <a:buNone/>
            </a:pPr>
            <a:r>
              <a:rPr lang="en-US" sz="2400" dirty="0"/>
              <a:t>In the future, Tesla plans to make their cars even smarter—by using better computers, collecting more types of data, and working with other transportation systems. They are also helping shape the future of smart vehicles across the industry.</a:t>
            </a:r>
            <a:endParaRPr sz="2400" dirty="0"/>
          </a:p>
        </p:txBody>
      </p:sp>
      <p:pic>
        <p:nvPicPr>
          <p:cNvPr id="4" name="Picture 3">
            <a:extLst>
              <a:ext uri="{FF2B5EF4-FFF2-40B4-BE49-F238E27FC236}">
                <a16:creationId xmlns:a16="http://schemas.microsoft.com/office/drawing/2014/main" id="{8508C24B-8ABD-5C22-A8E2-3AEA9010F4DC}"/>
              </a:ext>
            </a:extLst>
          </p:cNvPr>
          <p:cNvPicPr>
            <a:picLocks noChangeAspect="1"/>
          </p:cNvPicPr>
          <p:nvPr/>
        </p:nvPicPr>
        <p:blipFill>
          <a:blip r:embed="rId2"/>
          <a:stretch>
            <a:fillRect/>
          </a:stretch>
        </p:blipFill>
        <p:spPr>
          <a:xfrm>
            <a:off x="1848467" y="3429000"/>
            <a:ext cx="5084834" cy="26202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510C-1D0F-BE14-DCFB-B7A1101C8A52}"/>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192001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Executive Summary</a:t>
            </a:r>
          </a:p>
        </p:txBody>
      </p:sp>
      <p:sp>
        <p:nvSpPr>
          <p:cNvPr id="3" name="Content Placeholder 2"/>
          <p:cNvSpPr>
            <a:spLocks noGrp="1"/>
          </p:cNvSpPr>
          <p:nvPr>
            <p:ph idx="1"/>
          </p:nvPr>
        </p:nvSpPr>
        <p:spPr>
          <a:xfrm>
            <a:off x="270388" y="756418"/>
            <a:ext cx="8229600" cy="4525963"/>
          </a:xfrm>
        </p:spPr>
        <p:txBody>
          <a:bodyPr>
            <a:noAutofit/>
          </a:bodyPr>
          <a:lstStyle/>
          <a:p>
            <a:endParaRPr sz="2800" dirty="0"/>
          </a:p>
          <a:p>
            <a:pPr>
              <a:defRPr sz="2000"/>
            </a:pPr>
            <a:r>
              <a:rPr sz="2800" dirty="0"/>
              <a:t>Tesla revolutionized automotive data collection and analysis using Industrial Internet of Things (</a:t>
            </a:r>
            <a:r>
              <a:rPr sz="2800" dirty="0" err="1"/>
              <a:t>IIoT</a:t>
            </a:r>
            <a:r>
              <a:rPr sz="2800" dirty="0"/>
              <a:t>) technology.</a:t>
            </a:r>
          </a:p>
          <a:p>
            <a:pPr>
              <a:defRPr sz="2000"/>
            </a:pPr>
            <a:r>
              <a:rPr lang="en-US" sz="2800" dirty="0"/>
              <a:t>By using sensors and internet-connected systems, Tesla can monitor its cars remotely, fix problems through software updates, and improve performance over time—all without the customer needing to visit a service center.</a:t>
            </a:r>
          </a:p>
          <a:p>
            <a:pPr>
              <a:defRPr sz="2000"/>
            </a:pPr>
            <a:r>
              <a:rPr sz="2800" dirty="0"/>
              <a:t>Creates a continuously improving product and service ecosystem, delivering significant competitive advantages.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Tesla’s Data Ecosystem</a:t>
            </a:r>
          </a:p>
        </p:txBody>
      </p:sp>
      <p:sp>
        <p:nvSpPr>
          <p:cNvPr id="3" name="Content Placeholder 2"/>
          <p:cNvSpPr>
            <a:spLocks noGrp="1"/>
          </p:cNvSpPr>
          <p:nvPr>
            <p:ph idx="1"/>
          </p:nvPr>
        </p:nvSpPr>
        <p:spPr>
          <a:xfrm>
            <a:off x="349045" y="1319315"/>
            <a:ext cx="8229600" cy="4525963"/>
          </a:xfrm>
        </p:spPr>
        <p:txBody>
          <a:bodyPr>
            <a:normAutofit/>
          </a:bodyPr>
          <a:lstStyle/>
          <a:p>
            <a:endParaRPr sz="2400" dirty="0"/>
          </a:p>
          <a:p>
            <a:pPr>
              <a:defRPr sz="2000"/>
            </a:pPr>
            <a:r>
              <a:rPr sz="2400" dirty="0"/>
              <a:t>Each vehicle is part of a comprehensive </a:t>
            </a:r>
            <a:r>
              <a:rPr sz="2400" dirty="0" err="1"/>
              <a:t>IIoT</a:t>
            </a:r>
            <a:r>
              <a:rPr sz="2400" dirty="0"/>
              <a:t> ecosystem, connected to Tesla’s cloud.</a:t>
            </a:r>
          </a:p>
          <a:p>
            <a:pPr>
              <a:defRPr sz="2000"/>
            </a:pPr>
            <a:r>
              <a:rPr sz="2400" dirty="0"/>
              <a:t>Continuous data collection from ~100 microcontrollers and hundreds of sensors per vehicle.</a:t>
            </a:r>
          </a:p>
          <a:p>
            <a:pPr>
              <a:defRPr sz="2000"/>
            </a:pPr>
            <a:r>
              <a:rPr sz="2400" dirty="0"/>
              <a:t>Real-time analysis for actionable insights on performance, health, and driving patterns.</a:t>
            </a:r>
            <a:r>
              <a:rPr lang="en-US" sz="2400" dirty="0"/>
              <a:t> </a:t>
            </a:r>
          </a:p>
          <a:p>
            <a:pPr>
              <a:defRPr sz="2000"/>
            </a:pPr>
            <a:r>
              <a:rPr lang="en-US" sz="2400" dirty="0"/>
              <a:t>Data helps Tesla understand how cars are performing and how people are using them. The best part is that this data is shared across all cars, so if one car learns something, all cars benefit."</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Collection Architecture</a:t>
            </a:r>
          </a:p>
        </p:txBody>
      </p:sp>
      <p:sp>
        <p:nvSpPr>
          <p:cNvPr id="3" name="Content Placeholder 2"/>
          <p:cNvSpPr>
            <a:spLocks noGrp="1"/>
          </p:cNvSpPr>
          <p:nvPr>
            <p:ph idx="1"/>
          </p:nvPr>
        </p:nvSpPr>
        <p:spPr>
          <a:xfrm>
            <a:off x="457200" y="846138"/>
            <a:ext cx="8229600" cy="4525963"/>
          </a:xfrm>
        </p:spPr>
        <p:txBody>
          <a:bodyPr>
            <a:noAutofit/>
          </a:bodyPr>
          <a:lstStyle/>
          <a:p>
            <a:endParaRPr sz="2800" dirty="0"/>
          </a:p>
          <a:p>
            <a:pPr>
              <a:defRPr sz="2000"/>
            </a:pPr>
            <a:endParaRPr lang="en-US" sz="2800" dirty="0"/>
          </a:p>
          <a:p>
            <a:pPr>
              <a:defRPr sz="2000"/>
            </a:pPr>
            <a:r>
              <a:rPr lang="en-US" sz="2800" dirty="0"/>
              <a:t>"Tesla cars have lots of sensors—like cameras and radars—to understand their surroundings. </a:t>
            </a:r>
          </a:p>
          <a:p>
            <a:pPr>
              <a:defRPr sz="2000"/>
            </a:pPr>
            <a:r>
              <a:rPr lang="en-US" sz="2800" dirty="0"/>
              <a:t>They also have powerful computers inside to process this information quickly. </a:t>
            </a:r>
          </a:p>
          <a:p>
            <a:pPr>
              <a:defRPr sz="2000"/>
            </a:pPr>
            <a:r>
              <a:rPr lang="en-US" sz="2800" dirty="0"/>
              <a:t>Only the most important data is sent to the cloud, saving bandwidth. </a:t>
            </a:r>
          </a:p>
          <a:p>
            <a:pPr>
              <a:defRPr sz="2000"/>
            </a:pPr>
            <a:r>
              <a:rPr lang="en-US" sz="2800" dirty="0"/>
              <a:t>Tesla also uses this data to improve the software and send updates to the car."</a:t>
            </a:r>
          </a:p>
          <a:p>
            <a:pPr>
              <a:defRPr sz="2000"/>
            </a:pP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Technical Requirements</a:t>
            </a:r>
          </a:p>
        </p:txBody>
      </p:sp>
      <p:sp>
        <p:nvSpPr>
          <p:cNvPr id="3" name="Content Placeholder 2"/>
          <p:cNvSpPr>
            <a:spLocks noGrp="1"/>
          </p:cNvSpPr>
          <p:nvPr>
            <p:ph idx="1"/>
          </p:nvPr>
        </p:nvSpPr>
        <p:spPr>
          <a:xfrm>
            <a:off x="457200" y="1166018"/>
            <a:ext cx="8229600" cy="4525963"/>
          </a:xfrm>
        </p:spPr>
        <p:txBody>
          <a:bodyPr>
            <a:noAutofit/>
          </a:bodyPr>
          <a:lstStyle/>
          <a:p>
            <a:endParaRPr sz="2800" dirty="0"/>
          </a:p>
          <a:p>
            <a:pPr>
              <a:defRPr sz="2000"/>
            </a:pPr>
            <a:r>
              <a:rPr sz="2800" dirty="0"/>
              <a:t>Hardware: 8–12 cameras, 5–12 ultrasonic sensors, radar, GPS, custom AI chips, high-capacity storage.</a:t>
            </a:r>
            <a:endParaRPr lang="en-US" sz="2800" dirty="0"/>
          </a:p>
          <a:p>
            <a:pPr>
              <a:defRPr sz="2000"/>
            </a:pPr>
            <a:r>
              <a:rPr lang="en-US" sz="2800" dirty="0"/>
              <a:t>Tesla needs special hardware and software to make this work.</a:t>
            </a:r>
          </a:p>
          <a:p>
            <a:pPr>
              <a:defRPr sz="2000"/>
            </a:pPr>
            <a:r>
              <a:rPr lang="en-US" sz="2800" dirty="0"/>
              <a:t> Each car has multiple cameras and sensors, custom chips for AI, and high-speed internet like 5G or </a:t>
            </a:r>
            <a:r>
              <a:rPr lang="en-US" sz="2800" dirty="0" err="1"/>
              <a:t>WiFi</a:t>
            </a:r>
            <a:r>
              <a:rPr lang="en-US" sz="2800" dirty="0"/>
              <a:t>. </a:t>
            </a:r>
          </a:p>
          <a:p>
            <a:pPr>
              <a:defRPr sz="2000"/>
            </a:pPr>
            <a:r>
              <a:rPr lang="en-US" sz="2800" dirty="0"/>
              <a:t>On the back end, Tesla uses big data centers with powerful computers to store and analyze all the information.</a:t>
            </a:r>
            <a:endParaRP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and Network Requirements</a:t>
            </a:r>
          </a:p>
        </p:txBody>
      </p:sp>
      <p:sp>
        <p:nvSpPr>
          <p:cNvPr id="3" name="Content Placeholder 2"/>
          <p:cNvSpPr>
            <a:spLocks noGrp="1"/>
          </p:cNvSpPr>
          <p:nvPr>
            <p:ph idx="1"/>
          </p:nvPr>
        </p:nvSpPr>
        <p:spPr>
          <a:xfrm>
            <a:off x="378542" y="1166018"/>
            <a:ext cx="8229600" cy="4525963"/>
          </a:xfrm>
        </p:spPr>
        <p:txBody>
          <a:bodyPr>
            <a:noAutofit/>
          </a:bodyPr>
          <a:lstStyle/>
          <a:p>
            <a:endParaRPr sz="2400" dirty="0"/>
          </a:p>
          <a:p>
            <a:pPr>
              <a:defRPr sz="2000"/>
            </a:pPr>
            <a:r>
              <a:rPr sz="2400" dirty="0"/>
              <a:t>Data Volume: 1–2 TB per vehicle annually; &gt;10 exabytes fleet-wide.</a:t>
            </a:r>
          </a:p>
          <a:p>
            <a:pPr>
              <a:defRPr sz="2000"/>
            </a:pPr>
            <a:r>
              <a:rPr sz="2400" dirty="0"/>
              <a:t>Selective Transmission: Only 10–15% of data sent to servers, prioritized for value.</a:t>
            </a:r>
            <a:r>
              <a:rPr lang="en-US" sz="2400" dirty="0"/>
              <a:t> </a:t>
            </a:r>
          </a:p>
          <a:p>
            <a:pPr>
              <a:defRPr sz="2000"/>
            </a:pPr>
            <a:r>
              <a:rPr lang="en-US" sz="2400" dirty="0"/>
              <a:t>Each Tesla creates a lot of data—around 1 to 2 terabytes per year. </a:t>
            </a:r>
          </a:p>
          <a:p>
            <a:pPr>
              <a:defRPr sz="2000"/>
            </a:pPr>
            <a:r>
              <a:rPr lang="en-US" sz="2400" dirty="0"/>
              <a:t>But instead of sending all of it, Tesla picks and chooses the most useful parts. </a:t>
            </a:r>
          </a:p>
          <a:p>
            <a:pPr>
              <a:defRPr sz="2000"/>
            </a:pPr>
            <a:r>
              <a:rPr lang="en-US" sz="2400" dirty="0"/>
              <a:t>The data travels through different networks, depending on where the car is. For example, cities may use 5G, but rural areas might need satellite.</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290"/>
            <a:ext cx="8229600" cy="1143000"/>
          </a:xfrm>
        </p:spPr>
        <p:txBody>
          <a:bodyPr/>
          <a:lstStyle/>
          <a:p>
            <a:r>
              <a:rPr dirty="0"/>
              <a:t>Edge, Fog, and Cloud Computing</a:t>
            </a:r>
          </a:p>
        </p:txBody>
      </p:sp>
      <p:sp>
        <p:nvSpPr>
          <p:cNvPr id="3" name="Content Placeholder 2"/>
          <p:cNvSpPr>
            <a:spLocks noGrp="1"/>
          </p:cNvSpPr>
          <p:nvPr>
            <p:ph idx="1"/>
          </p:nvPr>
        </p:nvSpPr>
        <p:spPr>
          <a:xfrm>
            <a:off x="457200" y="1166018"/>
            <a:ext cx="8229600" cy="4525963"/>
          </a:xfrm>
        </p:spPr>
        <p:txBody>
          <a:bodyPr>
            <a:normAutofit/>
          </a:bodyPr>
          <a:lstStyle/>
          <a:p>
            <a:endParaRPr dirty="0"/>
          </a:p>
          <a:p>
            <a:pPr>
              <a:buNone/>
            </a:pPr>
            <a:r>
              <a:rPr lang="en-US" dirty="0"/>
              <a:t>This system works in three layers:</a:t>
            </a:r>
          </a:p>
          <a:p>
            <a:pPr>
              <a:buFont typeface="Arial" panose="020B0604020202020204" pitchFamily="34" charset="0"/>
              <a:buChar char="•"/>
            </a:pPr>
            <a:r>
              <a:rPr lang="en-US" dirty="0"/>
              <a:t>The Edge is inside the car, making fast decisions.</a:t>
            </a:r>
          </a:p>
          <a:p>
            <a:pPr>
              <a:buFont typeface="Arial" panose="020B0604020202020204" pitchFamily="34" charset="0"/>
              <a:buChar char="•"/>
            </a:pPr>
            <a:r>
              <a:rPr lang="en-US" dirty="0"/>
              <a:t>The Fog is in between, managing data in local areas.</a:t>
            </a:r>
          </a:p>
          <a:p>
            <a:pPr>
              <a:buFont typeface="Arial" panose="020B0604020202020204" pitchFamily="34" charset="0"/>
              <a:buChar char="•"/>
            </a:pPr>
            <a:r>
              <a:rPr lang="en-US" dirty="0"/>
              <a:t>The Cloud is Tesla’s main system where large-scale analysis and learning happen.</a:t>
            </a:r>
          </a:p>
          <a:p>
            <a:pPr>
              <a:defRPr sz="2000"/>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 and Solutions</a:t>
            </a:r>
          </a:p>
        </p:txBody>
      </p:sp>
      <p:sp>
        <p:nvSpPr>
          <p:cNvPr id="3" name="Content Placeholder 2"/>
          <p:cNvSpPr>
            <a:spLocks noGrp="1"/>
          </p:cNvSpPr>
          <p:nvPr>
            <p:ph idx="1"/>
          </p:nvPr>
        </p:nvSpPr>
        <p:spPr>
          <a:xfrm>
            <a:off x="358877" y="1326689"/>
            <a:ext cx="8229600" cy="4525963"/>
          </a:xfrm>
        </p:spPr>
        <p:txBody>
          <a:bodyPr>
            <a:noAutofit/>
          </a:bodyPr>
          <a:lstStyle/>
          <a:p>
            <a:endParaRPr sz="2800" dirty="0"/>
          </a:p>
          <a:p>
            <a:pPr>
              <a:defRPr sz="2000"/>
            </a:pPr>
            <a:r>
              <a:rPr lang="en-US" sz="2800" dirty="0"/>
              <a:t>Handling this much data is not easy. </a:t>
            </a:r>
          </a:p>
          <a:p>
            <a:pPr>
              <a:defRPr sz="2000"/>
            </a:pPr>
            <a:r>
              <a:rPr lang="en-US" sz="2800" dirty="0"/>
              <a:t>Tesla solved it with smart design—like only sending important data, compressing it, and having backup systems. </a:t>
            </a:r>
          </a:p>
          <a:p>
            <a:pPr>
              <a:defRPr sz="2000"/>
            </a:pPr>
            <a:r>
              <a:rPr lang="en-US" sz="2800" dirty="0"/>
              <a:t>They also make sure data is secure and follow privacy rules for different countries.</a:t>
            </a:r>
            <a:endParaRP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 and Impact</a:t>
            </a:r>
          </a:p>
        </p:txBody>
      </p:sp>
      <p:sp>
        <p:nvSpPr>
          <p:cNvPr id="3" name="Content Placeholder 2"/>
          <p:cNvSpPr>
            <a:spLocks noGrp="1"/>
          </p:cNvSpPr>
          <p:nvPr>
            <p:ph idx="1"/>
          </p:nvPr>
        </p:nvSpPr>
        <p:spPr>
          <a:xfrm>
            <a:off x="457200" y="1531374"/>
            <a:ext cx="8229600" cy="4525963"/>
          </a:xfrm>
        </p:spPr>
        <p:txBody>
          <a:bodyPr>
            <a:normAutofit/>
          </a:bodyPr>
          <a:lstStyle/>
          <a:p>
            <a:endParaRPr sz="2800" dirty="0"/>
          </a:p>
          <a:p>
            <a:pPr>
              <a:defRPr sz="2000"/>
            </a:pPr>
            <a:r>
              <a:rPr sz="2800" dirty="0"/>
              <a:t>Benefits: Improved vehicle performance, reduced service costs, enhanced customer satisfaction.</a:t>
            </a:r>
          </a:p>
          <a:p>
            <a:pPr>
              <a:defRPr sz="2000"/>
            </a:pPr>
            <a:r>
              <a:rPr lang="en-US" sz="2800" dirty="0"/>
              <a:t>And it’s better for the environment too because cars use energy more efficiently</a:t>
            </a:r>
            <a:r>
              <a:rPr sz="2800" dirty="0"/>
              <a:t>.</a:t>
            </a:r>
          </a:p>
          <a:p>
            <a:pPr>
              <a:defRPr sz="2000"/>
            </a:pPr>
            <a:r>
              <a:rPr sz="2800" dirty="0"/>
              <a:t>Environmental: Efficiency gains and sustainability through optimized operations.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TotalTime>
  <Words>590</Words>
  <Application>Microsoft Office PowerPoint</Application>
  <PresentationFormat>On-screen Show (4:3)</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Aparajita</vt:lpstr>
      <vt:lpstr>Arial</vt:lpstr>
      <vt:lpstr>Calibri</vt:lpstr>
      <vt:lpstr>Office Theme</vt:lpstr>
      <vt:lpstr>Tesla: Real-time Vehicle Data Analysis Case Study</vt:lpstr>
      <vt:lpstr>Executive Summary</vt:lpstr>
      <vt:lpstr>Tesla’s Data Ecosystem</vt:lpstr>
      <vt:lpstr>Data Collection Architecture</vt:lpstr>
      <vt:lpstr>Technical Requirements</vt:lpstr>
      <vt:lpstr>Data and Network Requirements</vt:lpstr>
      <vt:lpstr>Edge, Fog, and Cloud Computing</vt:lpstr>
      <vt:lpstr>Challenges and Solutions</vt:lpstr>
      <vt:lpstr>Results and Impact</vt:lpstr>
      <vt:lpstr>Future Developments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Mythili</dc:creator>
  <cp:keywords/>
  <dc:description>generated using python-pptx</dc:description>
  <cp:lastModifiedBy>Mythili S N</cp:lastModifiedBy>
  <cp:revision>3</cp:revision>
  <dcterms:created xsi:type="dcterms:W3CDTF">2013-01-27T09:14:16Z</dcterms:created>
  <dcterms:modified xsi:type="dcterms:W3CDTF">2025-05-04T18:48:50Z</dcterms:modified>
  <cp:category/>
</cp:coreProperties>
</file>