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57" r:id="rId15"/>
    <p:sldId id="271" r:id="rId16"/>
    <p:sldId id="270" r:id="rId17"/>
    <p:sldId id="267" r:id="rId18"/>
    <p:sldId id="258" r:id="rId19"/>
    <p:sldId id="269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18" autoAdjust="0"/>
  </p:normalViewPr>
  <p:slideViewPr>
    <p:cSldViewPr>
      <p:cViewPr varScale="1">
        <p:scale>
          <a:sx n="96" d="100"/>
          <a:sy n="96" d="100"/>
        </p:scale>
        <p:origin x="120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C74E269-42E1-458D-8B0E-486E202D9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2A9487-9C14-430B-A1A5-7B1AB72C507F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21E9F9-EF12-49FF-B14B-47B8604D3851}" type="slidenum">
              <a:rPr lang="en-US"/>
              <a:pPr/>
              <a:t>11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21E9F9-EF12-49FF-B14B-47B8604D3851}" type="slidenum">
              <a:rPr lang="en-US"/>
              <a:pPr/>
              <a:t>12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21E9F9-EF12-49FF-B14B-47B8604D3851}" type="slidenum">
              <a:rPr lang="en-US"/>
              <a:pPr/>
              <a:t>13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04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3F65F1C-1462-425D-AC9E-9151B1E5DFB7}" type="slidenum">
              <a:rPr lang="en-US"/>
              <a:pPr/>
              <a:t>15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5445125"/>
            <a:ext cx="6048375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6165850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48488" y="260350"/>
            <a:ext cx="1943100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260350"/>
            <a:ext cx="5680075" cy="532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125538"/>
            <a:ext cx="3667125" cy="446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668712" cy="446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125538"/>
            <a:ext cx="7488237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5661025"/>
            <a:ext cx="4175125" cy="504825"/>
          </a:xfrm>
          <a:noFill/>
        </p:spPr>
        <p:txBody>
          <a:bodyPr/>
          <a:lstStyle/>
          <a:p>
            <a:pPr eaLnBrk="1" hangingPunct="1"/>
            <a:r>
              <a:rPr lang="en-US" dirty="0"/>
              <a:t>Team - 2</a:t>
            </a:r>
            <a:endParaRPr lang="uk-UA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6210300"/>
            <a:ext cx="3240088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Project 30 – Air Quality Analysis</a:t>
            </a:r>
            <a:endParaRPr lang="uk-UA" sz="20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71B2-7285-4A8F-847E-915892E4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Pollutants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E0249-E7E6-4FD0-BE93-E3B48843B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066800"/>
            <a:ext cx="5617051" cy="31205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79A9F-9CE9-491B-8049-AFE900319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4187383"/>
            <a:ext cx="5617051" cy="175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5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7632700" cy="508000"/>
          </a:xfrm>
        </p:spPr>
        <p:txBody>
          <a:bodyPr wrap="square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b="1" dirty="0"/>
              <a:t>Total stations…</a:t>
            </a:r>
            <a:endParaRPr lang="uk-UA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67892-E66B-46C9-A9D1-4D29907F3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18" y="1569559"/>
            <a:ext cx="6035563" cy="37188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7632700" cy="508000"/>
          </a:xfrm>
        </p:spPr>
        <p:txBody>
          <a:bodyPr wrap="square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b="1" dirty="0"/>
              <a:t>Stations AQI analysis</a:t>
            </a:r>
            <a:endParaRPr lang="uk-UA" sz="3000" b="1" dirty="0"/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E3212FE8-A4B2-43C1-899E-B6C33CC4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88" y="1524000"/>
            <a:ext cx="7083274" cy="4462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840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b="1" dirty="0"/>
              <a:t>AQI ranges from the stations over years</a:t>
            </a:r>
            <a:endParaRPr lang="uk-UA" sz="30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7D90B8-A010-4116-B883-0D680DC1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and maximum range of AQI : 16.0 and 692.0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B3620-B593-41DE-AEB5-0DFB2A0B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438400"/>
            <a:ext cx="5907024" cy="37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9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9C0E-5C94-40B2-8F6B-1186EED3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Decima Mono representation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27C2D-6508-4988-B679-22011DD96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178" y="1125538"/>
            <a:ext cx="7329907" cy="4462462"/>
          </a:xfrm>
        </p:spPr>
      </p:pic>
    </p:spTree>
    <p:extLst>
      <p:ext uri="{BB962C8B-B14F-4D97-AF65-F5344CB8AC3E}">
        <p14:creationId xmlns:p14="http://schemas.microsoft.com/office/powerpoint/2010/main" val="318469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wrap="square" anchor="b">
            <a:normAutofit/>
          </a:bodyPr>
          <a:lstStyle/>
          <a:p>
            <a:pPr eaLnBrk="1" hangingPunct="1"/>
            <a:r>
              <a:rPr lang="en-US" sz="2400" b="1" dirty="0"/>
              <a:t>Most effected </a:t>
            </a:r>
            <a:r>
              <a:rPr lang="en-US" sz="2400" dirty="0"/>
              <a:t>stations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22635E-B301-4291-8FA8-A0C00FB27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040" y="1676400"/>
            <a:ext cx="4572000" cy="1986752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wrap="square" anchor="t">
            <a:normAutofit/>
          </a:bodyPr>
          <a:lstStyle/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/>
              <a:t>From </a:t>
            </a:r>
            <a:r>
              <a:rPr lang="en-US" sz="2200" dirty="0" err="1"/>
              <a:t>fivethirthyeight</a:t>
            </a:r>
            <a:r>
              <a:rPr lang="en-US" sz="2200" dirty="0"/>
              <a:t> plotting we can compare AQI for every considered station.</a:t>
            </a:r>
          </a:p>
          <a:p>
            <a:pPr eaLnBrk="1" hangingPunct="1"/>
            <a:endParaRPr lang="en-US" sz="2200" dirty="0"/>
          </a:p>
          <a:p>
            <a:pPr marL="0" indent="0" eaLnBrk="1" hangingPunct="1">
              <a:buNone/>
            </a:pPr>
            <a:r>
              <a:rPr lang="en-US" sz="2200" dirty="0"/>
              <a:t>The most effected area is </a:t>
            </a:r>
            <a:r>
              <a:rPr lang="en-US" sz="2200" dirty="0" err="1"/>
              <a:t>danapur</a:t>
            </a:r>
            <a:r>
              <a:rPr lang="en-US" sz="2200" dirty="0"/>
              <a:t> and next to it is </a:t>
            </a:r>
            <a:r>
              <a:rPr lang="en-US" sz="2200" dirty="0" err="1"/>
              <a:t>jadavpur</a:t>
            </a:r>
            <a:r>
              <a:rPr lang="en-US" sz="2200" dirty="0"/>
              <a:t> which are having greater AQI in 2020.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AA963-48E9-4E98-9ACA-94508A019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137" y="3962400"/>
            <a:ext cx="4572000" cy="19867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E6F9-B45C-4A37-A57B-E9F2469E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AC0A165-9812-4D2D-BC21-072986CF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6353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7A80-244B-49EB-BBEF-F05037B0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260350"/>
            <a:ext cx="7632700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Our Globe…</a:t>
            </a:r>
          </a:p>
        </p:txBody>
      </p:sp>
      <p:pic>
        <p:nvPicPr>
          <p:cNvPr id="5" name="Content Placeholder 4" descr="A picture containing grass, tree, outdoor, green&#10;&#10;Description automatically generated">
            <a:extLst>
              <a:ext uri="{FF2B5EF4-FFF2-40B4-BE49-F238E27FC236}">
                <a16:creationId xmlns:a16="http://schemas.microsoft.com/office/drawing/2014/main" id="{886440B2-16EE-4595-8480-D5E996E4A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0" r="2" b="1604"/>
          <a:stretch/>
        </p:blipFill>
        <p:spPr>
          <a:xfrm>
            <a:off x="990600" y="1524000"/>
            <a:ext cx="7488237" cy="4462462"/>
          </a:xfrm>
          <a:noFill/>
        </p:spPr>
      </p:pic>
    </p:spTree>
    <p:extLst>
      <p:ext uri="{BB962C8B-B14F-4D97-AF65-F5344CB8AC3E}">
        <p14:creationId xmlns:p14="http://schemas.microsoft.com/office/powerpoint/2010/main" val="137201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D5FA-F432-4691-AA85-378D95D7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260350"/>
            <a:ext cx="7632700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Pollution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FB338-8E6C-49B1-AE89-F729C1AD9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125538"/>
            <a:ext cx="3667125" cy="446246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b="0" i="0" dirty="0">
                <a:effectLst/>
              </a:rPr>
              <a:t>ddition of any harmful substances or form of energy to the environment at a rate faster than it can be dispersed into earths atmosphere.</a:t>
            </a:r>
            <a:endParaRPr lang="en-US" sz="2400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5085189-114E-487C-A1E8-19EBE383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668712" cy="4462462"/>
          </a:xfrm>
        </p:spPr>
        <p:txBody>
          <a:bodyPr/>
          <a:lstStyle/>
          <a:p>
            <a:r>
              <a:rPr lang="en-US" dirty="0"/>
              <a:t>Types of pollution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172FC6-C020-462A-8439-795929636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71" y="1671139"/>
            <a:ext cx="4109845" cy="39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1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361A-43A8-456C-92B5-4FCAF0BA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260350"/>
            <a:ext cx="7632700" cy="508000"/>
          </a:xfrm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Air pollution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45BA9-78FC-4EEC-95BC-7048F9E4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1125538"/>
            <a:ext cx="7488237" cy="4462462"/>
          </a:xfrm>
        </p:spPr>
        <p:txBody>
          <a:bodyPr wrap="square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Air pollution is the contamination of air due to the presence of substances in the atmosphere.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Some different types of air pollutants are ammonia, carbon monoxide, sulfur dioxide, nitrous oxides, methane, carbon dioxide and chlorofluorocarbons which gets emitted from the industries, homes.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4961-1A3C-4803-BF4A-7A266EED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Quality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FC544-787E-4909-9970-078986E4A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Loaded datasets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413573F-14B2-4174-B4BA-B2B80F254C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743200"/>
            <a:ext cx="4040188" cy="13716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BA9AA-06F9-4809-B46C-4553A93E8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Imported libraries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09914-59AC-4673-8B71-695A3B74CA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9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E10C-854F-49B1-AC04-C419AD99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5D54F55-3CA0-4CC7-BC03-D452CC2C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3B3B8C52-0113-47C3-9743-C6A473D76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0" y="1167685"/>
            <a:ext cx="7238544" cy="2261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C2550E-9739-4208-8466-0928CBCE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60" y="3810000"/>
            <a:ext cx="7238544" cy="22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6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25C-EE60-44CE-9203-0E595C3E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260350"/>
            <a:ext cx="7632700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AQI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3722F-0C2F-4399-A360-344C95D8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81200"/>
            <a:ext cx="4097338" cy="25908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73C2-65C0-42E1-8ECC-A6347AE52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668712" cy="4462462"/>
          </a:xfrm>
        </p:spPr>
        <p:txBody>
          <a:bodyPr wrap="square" anchor="t">
            <a:normAutofit/>
          </a:bodyPr>
          <a:lstStyle/>
          <a:p>
            <a:r>
              <a:rPr lang="en-US" b="0" i="0" dirty="0">
                <a:effectLst/>
              </a:rPr>
              <a:t>The AQI calculation uses 7 measures: </a:t>
            </a:r>
            <a:r>
              <a:rPr lang="en-US" b="1" i="0" dirty="0">
                <a:effectLst/>
              </a:rPr>
              <a:t>PM2.5, PM10, SO2, NOx, NH3, CO and O3 by </a:t>
            </a:r>
            <a:r>
              <a:rPr lang="en-US" b="0" i="0" dirty="0">
                <a:effectLst/>
              </a:rPr>
              <a:t>converting into a Sub-Index based on pre-defined groups.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3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DA3F-E642-4CE7-9A58-18396D91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AQI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F9B0-4990-4118-BF28-101CF276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</a:rPr>
              <a:t>The final AQI is the maximum Sub-Index among the available sub-indices with the condition that at least one of PM2.5 and PM10 should be available and at least three out of the seven should be available.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9DC11-1F1E-4EE8-9957-FD0F270D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3" y="3427615"/>
            <a:ext cx="754445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6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4D14-CAFA-46D6-83DA-A13BA9D9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AQI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F7ADF8-65FD-4FE5-A9C8-3C24578BA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899" y="1554483"/>
            <a:ext cx="4892464" cy="3604572"/>
          </a:xfrm>
        </p:spPr>
      </p:pic>
    </p:spTree>
    <p:extLst>
      <p:ext uri="{BB962C8B-B14F-4D97-AF65-F5344CB8AC3E}">
        <p14:creationId xmlns:p14="http://schemas.microsoft.com/office/powerpoint/2010/main" val="1986068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BDE438CFD5C94B943536967DE945F3" ma:contentTypeVersion="9" ma:contentTypeDescription="Create a new document." ma:contentTypeScope="" ma:versionID="b9eb09308abf3d3f43d74899dede3bd2">
  <xsd:schema xmlns:xsd="http://www.w3.org/2001/XMLSchema" xmlns:xs="http://www.w3.org/2001/XMLSchema" xmlns:p="http://schemas.microsoft.com/office/2006/metadata/properties" xmlns:ns3="44a2684c-ed2d-4a7b-9a5c-fa89cf63b42e" xmlns:ns4="7368c960-fcc2-4114-8abb-56e0b7dce387" targetNamespace="http://schemas.microsoft.com/office/2006/metadata/properties" ma:root="true" ma:fieldsID="32ac85c717a51434847eb26c35700a23" ns3:_="" ns4:_="">
    <xsd:import namespace="44a2684c-ed2d-4a7b-9a5c-fa89cf63b42e"/>
    <xsd:import namespace="7368c960-fcc2-4114-8abb-56e0b7dce3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2684c-ed2d-4a7b-9a5c-fa89cf63b4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8c960-fcc2-4114-8abb-56e0b7dce3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AA979F-292F-4DE9-A7C8-4C4C9751A11F}">
  <ds:schemaRefs>
    <ds:schemaRef ds:uri="44a2684c-ed2d-4a7b-9a5c-fa89cf63b42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7368c960-fcc2-4114-8abb-56e0b7dce387"/>
  </ds:schemaRefs>
</ds:datastoreItem>
</file>

<file path=customXml/itemProps2.xml><?xml version="1.0" encoding="utf-8"?>
<ds:datastoreItem xmlns:ds="http://schemas.openxmlformats.org/officeDocument/2006/customXml" ds:itemID="{1B919172-51AD-44D0-B2B9-3ED5BCDD0B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C2767F-1966-434A-AB2A-52ADA739A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a2684c-ed2d-4a7b-9a5c-fa89cf63b42e"/>
    <ds:schemaRef ds:uri="7368c960-fcc2-4114-8abb-56e0b7dce3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519</TotalTime>
  <Words>263</Words>
  <Application>Microsoft Office PowerPoint</Application>
  <PresentationFormat>On-screen Show (4:3)</PresentationFormat>
  <Paragraphs>40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template</vt:lpstr>
      <vt:lpstr>Team - 2</vt:lpstr>
      <vt:lpstr>Our Globe…</vt:lpstr>
      <vt:lpstr>Pollution </vt:lpstr>
      <vt:lpstr>Air pollution</vt:lpstr>
      <vt:lpstr>Air Quality Analysis</vt:lpstr>
      <vt:lpstr>Data description</vt:lpstr>
      <vt:lpstr>AQI </vt:lpstr>
      <vt:lpstr>AQI ranges</vt:lpstr>
      <vt:lpstr>AQI analysis</vt:lpstr>
      <vt:lpstr>Pollutants range</vt:lpstr>
      <vt:lpstr>Total stations…</vt:lpstr>
      <vt:lpstr>Stations AQI analysis</vt:lpstr>
      <vt:lpstr>AQI ranges from the stations over years</vt:lpstr>
      <vt:lpstr>Decima Mono representation</vt:lpstr>
      <vt:lpstr>Most effected stations</vt:lpstr>
      <vt:lpstr>THANK YOU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- 2</dc:title>
  <dc:creator>VATTIKONDA VYSHNAVI</dc:creator>
  <cp:lastModifiedBy>VATTIKONDA VYSHNAVI</cp:lastModifiedBy>
  <cp:revision>19</cp:revision>
  <dcterms:created xsi:type="dcterms:W3CDTF">2022-01-16T23:05:55Z</dcterms:created>
  <dcterms:modified xsi:type="dcterms:W3CDTF">2022-01-19T09:00:34Z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0x01010098BDE438CFD5C94B943536967DE945F3</vt:lpwstr>
  </property>
</Properties>
</file>