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5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2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26-06-2019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26-06-2019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26-06-2019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26-06-2019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92500" lnSpcReduction="10000"/>
          </a:bodyPr>
          <a:lstStyle/>
          <a:p>
            <a:r>
              <a:rPr lang="en-US"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a:p>
            <a:r>
              <a:rPr lang="en-US" dirty="0"/>
              <a:t>It is distinct from other computer vision technologies that involve human faces, like facial recognition, analysis, and tracking.</a:t>
            </a:r>
          </a:p>
          <a:p>
            <a:r>
              <a:rPr lang="en-US" dirty="0"/>
              <a:t>Facial recognition involves identifying the face in the image as belonging to person X and not person Y. It is often used for biometric purposes, like unlocking your smartphone.</a:t>
            </a:r>
          </a:p>
          <a:p>
            <a:r>
              <a:rPr lang="en-US" dirty="0"/>
              <a:t>Facial analysis tries to understand something about people from their facial features, like determining their age, gender, or the emotion they are displaying.</a:t>
            </a:r>
          </a:p>
          <a:p>
            <a:r>
              <a:rPr lang="en-US" dirty="0"/>
              <a:t>Facial tracking is mostly present in video analysis and tries to follow a face and its features (eyes, nose, and lips) from frame to frame. The most popular applications are various filters available in mobile apps like Snapchat.</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p:txBody>
          <a:bodyPr/>
          <a:lstStyle/>
          <a:p>
            <a:r>
              <a:rPr lang="en-US" dirty="0"/>
              <a:t>How Do Computers “See” Images?</a:t>
            </a:r>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p:txBody>
          <a:bodyPr>
            <a:normAutofit/>
          </a:bodyPr>
          <a:lstStyle/>
          <a:p>
            <a:pPr marL="457200" lvl="1" indent="0">
              <a:buNone/>
            </a:pPr>
            <a:r>
              <a:rPr lang="en-US" dirty="0"/>
              <a:t>The smallest element of an image is called a pixel, or a picture element. It is basically a dot in the picture. An image contains multiple pixels arranged in rows and columns.</a:t>
            </a:r>
          </a:p>
          <a:p>
            <a:pPr marL="457200" lvl="1" indent="0">
              <a:buNone/>
            </a:pPr>
            <a:r>
              <a:rPr lang="en-US" dirty="0"/>
              <a:t>You will often see the number of rows and columns expressed as the image resolution. For example, an Ultra HD TV has the resolution of 3840x2160, meaning it is 3840 pixels wide and 2160 pixels high.</a:t>
            </a:r>
          </a:p>
          <a:p>
            <a:pPr marL="457200" lvl="1" indent="0">
              <a:buNone/>
            </a:pPr>
            <a:r>
              <a:rPr lang="en-US" dirty="0"/>
              <a:t>But a computer does not understand pixels as dots of color. It only understands numbers. To convert colors to numbers, the computer uses various color models.</a:t>
            </a:r>
          </a:p>
          <a:p>
            <a:pPr marL="457200" lvl="1" indent="0">
              <a:buNone/>
            </a:pPr>
            <a:r>
              <a:rPr lang="en-US" dirty="0"/>
              <a:t>In color images, pixels are often represented in the RGB color model. RGB stands for Red Green Blue. Each pixel is a mix of those three colors. RGB is great at modeling all the colors humans perceive by combining various amounts of red, green, and blue.</a:t>
            </a:r>
          </a:p>
          <a:p>
            <a:pPr marL="0" indent="0">
              <a:buNone/>
            </a:pPr>
            <a:endParaRPr lang="en-US" dirty="0"/>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1146-D6AB-4061-9668-6077FCE2910B}"/>
              </a:ext>
            </a:extLst>
          </p:cNvPr>
          <p:cNvSpPr>
            <a:spLocks noGrp="1"/>
          </p:cNvSpPr>
          <p:nvPr>
            <p:ph type="title"/>
          </p:nvPr>
        </p:nvSpPr>
        <p:spPr/>
        <p:txBody>
          <a:bodyPr/>
          <a:lstStyle/>
          <a:p>
            <a:r>
              <a:rPr lang="en-US" dirty="0"/>
              <a:t>How Do Computers “See” Images?</a:t>
            </a:r>
          </a:p>
        </p:txBody>
      </p:sp>
      <p:sp>
        <p:nvSpPr>
          <p:cNvPr id="3" name="Content Placeholder 2">
            <a:extLst>
              <a:ext uri="{FF2B5EF4-FFF2-40B4-BE49-F238E27FC236}">
                <a16:creationId xmlns:a16="http://schemas.microsoft.com/office/drawing/2014/main" id="{D3859231-CA23-4212-95C5-F017CDB8792B}"/>
              </a:ext>
            </a:extLst>
          </p:cNvPr>
          <p:cNvSpPr>
            <a:spLocks noGrp="1"/>
          </p:cNvSpPr>
          <p:nvPr>
            <p:ph idx="1"/>
          </p:nvPr>
        </p:nvSpPr>
        <p:spPr/>
        <p:txBody>
          <a:bodyPr>
            <a:normAutofit fontScale="85000" lnSpcReduction="20000"/>
          </a:bodyPr>
          <a:lstStyle/>
          <a:p>
            <a:pPr marL="0" indent="0">
              <a:buNone/>
            </a:pPr>
            <a:r>
              <a:rPr lang="en-US" sz="2600" dirty="0"/>
              <a:t>Since a computer only understand numbers, every pixel is represented by three numbers, corresponding to the amounts of red, green, and blue present in that pixel. </a:t>
            </a:r>
          </a:p>
          <a:p>
            <a:pPr marL="0" indent="0">
              <a:buNone/>
            </a:pPr>
            <a:r>
              <a:rPr lang="en-US" sz="2600" dirty="0"/>
              <a:t>In grayscale (black and white) images, each pixel is a single number, representing the amount of light, or intensity, it carries. In many applications, the range of intensities is from 0 (black) to 255 (white). Everything between 0 and 255 is various shades of gray.</a:t>
            </a:r>
          </a:p>
          <a:p>
            <a:pPr marL="0" indent="0">
              <a:buNone/>
            </a:pPr>
            <a:r>
              <a:rPr lang="en-US" sz="2600" dirty="0"/>
              <a:t>If each grayscale pixel is a number, an image is nothing more than a matrix (or table) of numbers:</a:t>
            </a:r>
          </a:p>
          <a:p>
            <a:pPr marL="0" indent="0">
              <a:buNone/>
            </a:pPr>
            <a:endParaRPr lang="en-US" sz="2600" dirty="0"/>
          </a:p>
          <a:p>
            <a:pPr marL="0" indent="0">
              <a:buNone/>
            </a:pPr>
            <a:endParaRPr lang="en-US" dirty="0"/>
          </a:p>
          <a:p>
            <a:pPr marL="0" indent="0">
              <a:buNone/>
            </a:pPr>
            <a:r>
              <a:rPr lang="en-US" sz="2400" dirty="0"/>
              <a:t>In color images, there are three such matrices representing the red, green, and blue channels.</a:t>
            </a:r>
          </a:p>
          <a:p>
            <a:pPr marL="0" indent="0">
              <a:buNone/>
            </a:pPr>
            <a:endParaRPr lang="en-US" dirty="0"/>
          </a:p>
        </p:txBody>
      </p:sp>
      <p:pic>
        <p:nvPicPr>
          <p:cNvPr id="4" name="Picture 3">
            <a:extLst>
              <a:ext uri="{FF2B5EF4-FFF2-40B4-BE49-F238E27FC236}">
                <a16:creationId xmlns:a16="http://schemas.microsoft.com/office/drawing/2014/main" id="{1E6B4F92-6414-4C5F-9D27-72C1ECB9EC15}"/>
              </a:ext>
            </a:extLst>
          </p:cNvPr>
          <p:cNvPicPr>
            <a:picLocks noChangeAspect="1"/>
          </p:cNvPicPr>
          <p:nvPr/>
        </p:nvPicPr>
        <p:blipFill>
          <a:blip r:embed="rId2"/>
          <a:stretch>
            <a:fillRect/>
          </a:stretch>
        </p:blipFill>
        <p:spPr>
          <a:xfrm>
            <a:off x="4779959" y="4198324"/>
            <a:ext cx="1120969" cy="1120969"/>
          </a:xfrm>
          <a:prstGeom prst="rect">
            <a:avLst/>
          </a:prstGeom>
        </p:spPr>
      </p:pic>
    </p:spTree>
    <p:extLst>
      <p:ext uri="{BB962C8B-B14F-4D97-AF65-F5344CB8AC3E}">
        <p14:creationId xmlns:p14="http://schemas.microsoft.com/office/powerpoint/2010/main" val="31142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15</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72</TotalTime>
  <Words>674</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Nexa Bold</vt:lpstr>
      <vt:lpstr>Nexa Light</vt:lpstr>
      <vt:lpstr>Open Sans Condensed Light</vt:lpstr>
      <vt:lpstr>Celestial</vt:lpstr>
      <vt:lpstr>Human Face Recognition Attendance System</vt:lpstr>
      <vt:lpstr>What Is Face Detection?</vt:lpstr>
      <vt:lpstr>How Do Computers “See” Images?</vt:lpstr>
      <vt:lpstr>How Do Computers “See” Images?</vt:lpstr>
      <vt:lpstr>What Are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13</cp:revision>
  <dcterms:created xsi:type="dcterms:W3CDTF">2017-07-02T12:04:46Z</dcterms:created>
  <dcterms:modified xsi:type="dcterms:W3CDTF">2019-06-26T16:03:46Z</dcterms:modified>
</cp:coreProperties>
</file>